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1BD"/>
    <a:srgbClr val="FFC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781050"/>
            <a:ext cx="75342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37671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2286000"/>
            <a:ext cx="1752600" cy="1752600"/>
          </a:xfrm>
          <a:prstGeom prst="rect">
            <a:avLst/>
          </a:prstGeom>
          <a:solidFill>
            <a:srgbClr val="4F81BD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609970" y="2286000"/>
            <a:ext cx="1752600" cy="1752600"/>
          </a:xfrm>
          <a:prstGeom prst="rect">
            <a:avLst/>
          </a:prstGeom>
          <a:solidFill>
            <a:srgbClr val="9BBB59">
              <a:alpha val="4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719262" y="1752600"/>
            <a:ext cx="3690938" cy="457200"/>
          </a:xfrm>
          <a:prstGeom prst="rect">
            <a:avLst/>
          </a:prstGeom>
          <a:solidFill>
            <a:srgbClr val="FFC000">
              <a:alpha val="47059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719262" y="1600200"/>
            <a:ext cx="3690938" cy="152400"/>
          </a:xfrm>
          <a:prstGeom prst="rect">
            <a:avLst/>
          </a:prstGeom>
          <a:solidFill>
            <a:srgbClr val="FFFF00">
              <a:alpha val="4196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471982" y="1796534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Standard</a:t>
            </a:r>
          </a:p>
          <a:p>
            <a:r>
              <a:rPr lang="en-US" sz="1100" dirty="0" smtClean="0"/>
              <a:t>Property</a:t>
            </a:r>
            <a:endParaRPr lang="en-SG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1538289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 Property</a:t>
            </a:r>
            <a:endParaRPr lang="en-SG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725579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Custom Control</a:t>
            </a:r>
            <a:endParaRPr lang="en-SG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6596" y="2743200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Trace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2533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695450"/>
            <a:ext cx="3771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01930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Margin Line</a:t>
            </a:r>
            <a:endParaRPr lang="en-SG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086474" y="22529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Thickness</a:t>
            </a:r>
            <a:endParaRPr lang="en-SG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0" y="23479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8800" y="21501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277210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Padding Line</a:t>
            </a:r>
            <a:endParaRPr lang="en-SG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5526" y="3843664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Padding Line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1711" y="459105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Margin Line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85" y="44627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Thickness</a:t>
            </a:r>
            <a:endParaRPr lang="en-SG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24511" y="45577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24511" y="43599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0" y="2902906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3964943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95993" y="474312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48304" y="3990978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48304" y="2519363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86467" y="1752600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160020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Horizontal Splitter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8704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286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48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7</cp:revision>
  <dcterms:created xsi:type="dcterms:W3CDTF">2006-08-16T00:00:00Z</dcterms:created>
  <dcterms:modified xsi:type="dcterms:W3CDTF">2014-08-12T12:44:41Z</dcterms:modified>
</cp:coreProperties>
</file>