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4F81BD"/>
    <a:srgbClr val="FFC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8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781050"/>
            <a:ext cx="7534275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1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376713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2286000"/>
            <a:ext cx="1752600" cy="1752600"/>
          </a:xfrm>
          <a:prstGeom prst="rect">
            <a:avLst/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609970" y="2286000"/>
            <a:ext cx="1752600" cy="1752600"/>
          </a:xfrm>
          <a:prstGeom prst="rect">
            <a:avLst/>
          </a:prstGeom>
          <a:solidFill>
            <a:srgbClr val="9BBB59">
              <a:alpha val="4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1719262" y="1752600"/>
            <a:ext cx="3690938" cy="457200"/>
          </a:xfrm>
          <a:prstGeom prst="rect">
            <a:avLst/>
          </a:prstGeom>
          <a:solidFill>
            <a:srgbClr val="FFC000">
              <a:alpha val="47059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719262" y="1600200"/>
            <a:ext cx="3690938" cy="152400"/>
          </a:xfrm>
          <a:prstGeom prst="rect">
            <a:avLst/>
          </a:prstGeom>
          <a:solidFill>
            <a:srgbClr val="FFFF00">
              <a:alpha val="41961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4471982" y="1796534"/>
            <a:ext cx="7008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Standard</a:t>
            </a:r>
          </a:p>
          <a:p>
            <a:r>
              <a:rPr lang="en-US" sz="1100" dirty="0" smtClean="0"/>
              <a:t>Property</a:t>
            </a:r>
            <a:endParaRPr lang="en-SG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038600" y="1538289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Custom Property</a:t>
            </a:r>
            <a:endParaRPr lang="en-SG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2725579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Custom Control</a:t>
            </a:r>
            <a:endParaRPr lang="en-SG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76596" y="2743200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Trace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2533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1695450"/>
            <a:ext cx="37719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0" y="2019300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Top Margin Line</a:t>
            </a:r>
            <a:endParaRPr lang="en-SG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086474" y="225299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Border Thickness</a:t>
            </a:r>
            <a:endParaRPr lang="en-SG" sz="11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38800" y="2347911"/>
            <a:ext cx="457200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638800" y="2150105"/>
            <a:ext cx="0" cy="3622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0" y="2772101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Top Padding Line</a:t>
            </a:r>
            <a:endParaRPr lang="en-SG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105526" y="3843664"/>
            <a:ext cx="1372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Bottom Padding Line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081711" y="4591052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Bottom Margin Line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6072185" y="446279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Border Thickness</a:t>
            </a:r>
            <a:endParaRPr lang="en-SG" sz="11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624511" y="4557711"/>
            <a:ext cx="457200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624511" y="4359905"/>
            <a:ext cx="0" cy="3622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34000" y="2902906"/>
            <a:ext cx="762000" cy="222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34000" y="3964943"/>
            <a:ext cx="762000" cy="222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95993" y="4743125"/>
            <a:ext cx="0" cy="3622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448304" y="3990978"/>
            <a:ext cx="0" cy="3622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48304" y="2519363"/>
            <a:ext cx="0" cy="3622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86467" y="1752600"/>
            <a:ext cx="0" cy="3622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00800" y="1600200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Horizontal Splitter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87049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2286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457200"/>
            <a:ext cx="6400800" cy="472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err="1" smtClean="0"/>
              <a:t>YourControlTestWindow</a:t>
            </a:r>
            <a:r>
              <a:rPr lang="en-SG" sz="1200" b="1" dirty="0" smtClean="0"/>
              <a:t>: </a:t>
            </a:r>
            <a:r>
              <a:rPr lang="en-SG" sz="1200" b="1" dirty="0" err="1" smtClean="0"/>
              <a:t>TestbenchWindow</a:t>
            </a:r>
            <a:endParaRPr lang="en-SG" sz="1200" b="1" dirty="0" smtClean="0"/>
          </a:p>
          <a:p>
            <a:endParaRPr lang="en-SG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762000"/>
            <a:ext cx="6400800" cy="472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err="1" smtClean="0"/>
              <a:t>Testbench</a:t>
            </a:r>
            <a:endParaRPr lang="en-SG" sz="1200" b="1" dirty="0" smtClean="0"/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TestProperties</a:t>
            </a:r>
            <a:endParaRPr lang="en-SG" sz="1200" dirty="0" smtClean="0"/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standardPropertyViewer</a:t>
            </a:r>
            <a:endParaRPr lang="en-SG" sz="1200" dirty="0" smtClean="0"/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testControlContainer</a:t>
            </a:r>
            <a:endParaRPr lang="en-SG" sz="1200" dirty="0" smtClean="0"/>
          </a:p>
          <a:p>
            <a:r>
              <a:rPr lang="en-SG" sz="1200" dirty="0" smtClean="0"/>
              <a:t>    </a:t>
            </a:r>
            <a:r>
              <a:rPr lang="en-SG" sz="1200" dirty="0" err="1" smtClean="0"/>
              <a:t>TestControl</a:t>
            </a:r>
            <a:endParaRPr lang="en-SG" sz="1200" dirty="0"/>
          </a:p>
          <a:p>
            <a:endParaRPr lang="en-SG" sz="1200" dirty="0" smtClean="0"/>
          </a:p>
          <a:p>
            <a:r>
              <a:rPr lang="en-SG" sz="1200" dirty="0" smtClean="0"/>
              <a:t> </a:t>
            </a:r>
            <a:endParaRPr lang="en-SG" sz="1200" dirty="0"/>
          </a:p>
          <a:p>
            <a:endParaRPr lang="en-SG" sz="1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38300" y="3284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4532</TotalTime>
  <Words>38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11</cp:revision>
  <dcterms:created xsi:type="dcterms:W3CDTF">2006-08-16T00:00:00Z</dcterms:created>
  <dcterms:modified xsi:type="dcterms:W3CDTF">2022-03-02T03:46:27Z</dcterms:modified>
</cp:coreProperties>
</file>