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D8A"/>
    <a:srgbClr val="FFFFFF"/>
    <a:srgbClr val="EAEAEA"/>
    <a:srgbClr val="FFFF99"/>
    <a:srgbClr val="CC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86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7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1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0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8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66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5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A6D-348F-46A3-831A-93AFDBC0634A}" type="datetimeFigureOut">
              <a:rPr lang="en-SG" smtClean="0"/>
              <a:t>31/10/2014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7072"/>
            <a:ext cx="5772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3608" y="737071"/>
            <a:ext cx="5200650" cy="1795463"/>
          </a:xfrm>
          <a:prstGeom prst="rect">
            <a:avLst/>
          </a:prstGeom>
          <a:solidFill>
            <a:srgbClr val="FF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200" b="1" dirty="0" err="1" smtClean="0"/>
              <a:t>PlotArea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532535"/>
            <a:ext cx="5200650" cy="317972"/>
          </a:xfrm>
          <a:prstGeom prst="rect">
            <a:avLst/>
          </a:prstGeom>
          <a:solidFill>
            <a:srgbClr val="CC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6244258" y="737072"/>
            <a:ext cx="571500" cy="1795463"/>
          </a:xfrm>
          <a:prstGeom prst="rect">
            <a:avLst/>
          </a:prstGeom>
          <a:solidFill>
            <a:srgbClr val="FFCC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35" y="66110"/>
            <a:ext cx="920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XYGraph</a:t>
            </a:r>
            <a:endParaRPr lang="en-SG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463279"/>
            <a:ext cx="73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XLegend-Scroller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04664"/>
            <a:ext cx="120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YLegendScroller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8544" y="692696"/>
            <a:ext cx="108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6752520" y="8311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67314" y="2310780"/>
            <a:ext cx="1199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ZoomOutButton</a:t>
            </a:r>
            <a:endParaRPr lang="en-SG" sz="12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751290" y="24492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6084" y="2530996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totalZoomInButton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750060" y="26694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64854" y="2835394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totalZoom100Button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6748830" y="29738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3624" y="1916832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6747600" y="205533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2394" y="1484784"/>
            <a:ext cx="7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YLegend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6530008" y="1623284"/>
            <a:ext cx="432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7314" y="2689870"/>
            <a:ext cx="1489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totalZoomOutButton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6372200" y="2689870"/>
            <a:ext cx="59511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5776" y="3872081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X</a:t>
            </a:r>
            <a:r>
              <a:rPr lang="en-US" sz="1200" dirty="0" err="1" smtClean="0"/>
              <a:t>Legend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2910360" y="2669495"/>
            <a:ext cx="2405" cy="1202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3928" y="3872081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70499" y="2778171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2975" y="3865313"/>
            <a:ext cx="77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</a:t>
            </a:r>
            <a:endParaRPr lang="en-US" sz="1200" dirty="0" smtClean="0"/>
          </a:p>
          <a:p>
            <a:pPr algn="ctr"/>
            <a:r>
              <a:rPr lang="en-US" sz="1200" dirty="0" smtClean="0"/>
              <a:t>Button</a:t>
            </a:r>
            <a:endParaRPr lang="en-SG" sz="1200" dirty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1102148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70335" y="3865313"/>
            <a:ext cx="66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</a:t>
            </a:r>
            <a:endParaRPr lang="en-US" sz="1200" dirty="0" smtClean="0"/>
          </a:p>
          <a:p>
            <a:pPr algn="ctr"/>
            <a:r>
              <a:rPr lang="en-US" sz="1200" dirty="0" smtClean="0"/>
              <a:t>Button</a:t>
            </a:r>
            <a:endParaRPr lang="en-SG" sz="1200" dirty="0"/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H="1" flipV="1">
            <a:off x="6181800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15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YLegendScroller</a:t>
            </a:r>
            <a:endParaRPr lang="en-SG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9" y="1528763"/>
            <a:ext cx="21526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1459" y="1528763"/>
            <a:ext cx="1763241" cy="1972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47664" y="4437112"/>
            <a:ext cx="1767036" cy="892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43869" y="3510533"/>
            <a:ext cx="2152650" cy="89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996274" y="1594892"/>
            <a:ext cx="7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704110" y="1733392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0543" y="3377550"/>
            <a:ext cx="124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MaxDisplayValue</a:t>
            </a:r>
            <a:endParaRPr lang="en-SG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98379" y="3516050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0543" y="4251171"/>
            <a:ext cx="122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MinDisplayValue</a:t>
            </a:r>
            <a:endParaRPr lang="en-SG" sz="12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698379" y="4389671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876" y="518576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MinValue</a:t>
            </a:r>
            <a:endParaRPr lang="en-SG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703712" y="5324267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62" y="3529583"/>
            <a:ext cx="171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25963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9632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7644" y="350100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3728065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DisplayPageHeight</a:t>
            </a:r>
            <a:endParaRPr lang="en-SG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8140"/>
              </p:ext>
            </p:extLst>
          </p:nvPr>
        </p:nvGraphicFramePr>
        <p:xfrm>
          <a:off x="5796136" y="3468608"/>
          <a:ext cx="1368152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504056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4771473" y="3654549"/>
            <a:ext cx="1024663" cy="166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4957482" y="3952860"/>
            <a:ext cx="838654" cy="41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5421" y="2252404"/>
            <a:ext cx="207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r>
              <a:rPr lang="en-US" sz="1200" dirty="0" smtClean="0"/>
              <a:t> - </a:t>
            </a:r>
            <a:r>
              <a:rPr lang="en-US" sz="1200" dirty="0" err="1" smtClean="0"/>
              <a:t>DisplayPageHeight</a:t>
            </a:r>
            <a:endParaRPr lang="en-SG" sz="1200" dirty="0" smtClean="0"/>
          </a:p>
          <a:p>
            <a:r>
              <a:rPr lang="en-US" sz="1200" dirty="0" smtClean="0"/>
              <a:t>200 - 50 =&gt; 150</a:t>
            </a:r>
            <a:endParaRPr lang="en-SG" sz="1200" dirty="0"/>
          </a:p>
        </p:txBody>
      </p:sp>
      <p:cxnSp>
        <p:nvCxnSpPr>
          <p:cNvPr id="2055" name="Straight Arrow Connector 2054"/>
          <p:cNvCxnSpPr>
            <a:stCxn id="9" idx="3"/>
          </p:cNvCxnSpPr>
          <p:nvPr/>
        </p:nvCxnSpPr>
        <p:spPr>
          <a:xfrm>
            <a:off x="4796108" y="1733392"/>
            <a:ext cx="1192316" cy="51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Freeform 2056"/>
          <p:cNvSpPr/>
          <p:nvPr/>
        </p:nvSpPr>
        <p:spPr>
          <a:xfrm>
            <a:off x="860612" y="886710"/>
            <a:ext cx="6051176" cy="2788819"/>
          </a:xfrm>
          <a:custGeom>
            <a:avLst/>
            <a:gdLst>
              <a:gd name="connsiteX0" fmla="*/ 0 w 6051176"/>
              <a:gd name="connsiteY0" fmla="*/ 2788819 h 2788819"/>
              <a:gd name="connsiteX1" fmla="*/ 2877670 w 6051176"/>
              <a:gd name="connsiteY1" fmla="*/ 27690 h 2788819"/>
              <a:gd name="connsiteX2" fmla="*/ 6051176 w 6051176"/>
              <a:gd name="connsiteY2" fmla="*/ 1345502 h 278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1176" h="2788819">
                <a:moveTo>
                  <a:pt x="0" y="2788819"/>
                </a:moveTo>
                <a:cubicBezTo>
                  <a:pt x="934570" y="1528531"/>
                  <a:pt x="1869141" y="268243"/>
                  <a:pt x="2877670" y="27690"/>
                </a:cubicBezTo>
                <a:cubicBezTo>
                  <a:pt x="3886199" y="-212863"/>
                  <a:pt x="5437094" y="1188620"/>
                  <a:pt x="6051176" y="134550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9" name="Freeform 2058"/>
          <p:cNvSpPr/>
          <p:nvPr/>
        </p:nvSpPr>
        <p:spPr>
          <a:xfrm>
            <a:off x="6768353" y="2707341"/>
            <a:ext cx="1009898" cy="1541930"/>
          </a:xfrm>
          <a:custGeom>
            <a:avLst/>
            <a:gdLst>
              <a:gd name="connsiteX0" fmla="*/ 0 w 1009898"/>
              <a:gd name="connsiteY0" fmla="*/ 0 h 1541930"/>
              <a:gd name="connsiteX1" fmla="*/ 1004047 w 1009898"/>
              <a:gd name="connsiteY1" fmla="*/ 519953 h 1541930"/>
              <a:gd name="connsiteX2" fmla="*/ 439271 w 1009898"/>
              <a:gd name="connsiteY2" fmla="*/ 1541930 h 154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898" h="1541930">
                <a:moveTo>
                  <a:pt x="0" y="0"/>
                </a:moveTo>
                <a:cubicBezTo>
                  <a:pt x="465417" y="131482"/>
                  <a:pt x="930835" y="262965"/>
                  <a:pt x="1004047" y="519953"/>
                </a:cubicBezTo>
                <a:cubicBezTo>
                  <a:pt x="1077259" y="776941"/>
                  <a:pt x="439271" y="1541930"/>
                  <a:pt x="439271" y="154193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6050" y="3112092"/>
            <a:ext cx="74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Scrollbar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053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6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38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11</cp:revision>
  <dcterms:created xsi:type="dcterms:W3CDTF">2014-10-31T08:07:32Z</dcterms:created>
  <dcterms:modified xsi:type="dcterms:W3CDTF">2014-11-02T09:22:04Z</dcterms:modified>
</cp:coreProperties>
</file>