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8" autoAdjust="0"/>
    <p:restoredTop sz="95596" autoAdjust="0"/>
  </p:normalViewPr>
  <p:slideViewPr>
    <p:cSldViewPr>
      <p:cViewPr varScale="1">
        <p:scale>
          <a:sx n="64" d="100"/>
          <a:sy n="64" d="100"/>
        </p:scale>
        <p:origin x="1602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34A34E-9E1F-4328-A3B8-41E608E53A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1AC9D-5196-457A-AACC-E4649E5592F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1066800"/>
            <a:ext cx="31242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05400" y="2057400"/>
            <a:ext cx="31242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08104" y="2060848"/>
            <a:ext cx="3124200" cy="1803648"/>
          </a:xfrm>
        </p:spPr>
        <p:txBody>
          <a:bodyPr/>
          <a:lstStyle/>
          <a:p>
            <a:r>
              <a:rPr lang="zh-TW" altLang="en-US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一禮</a:t>
            </a:r>
            <a:b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</a:br>
            <a: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09</a:t>
            </a:r>
            <a:r>
              <a:rPr lang="zh-TW" altLang="en-US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倪源邑</a:t>
            </a:r>
            <a:b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</a:br>
            <a: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14</a:t>
            </a:r>
            <a:r>
              <a:rPr lang="zh-TW" altLang="en-US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潘柏宇</a:t>
            </a:r>
            <a:b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</a:br>
            <a:r>
              <a:rPr lang="en-US" altLang="zh-TW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15</a:t>
            </a:r>
            <a:r>
              <a:rPr lang="zh-TW" altLang="en-US" sz="3200" dirty="0">
                <a:latin typeface="華康流風體W3" panose="03000309000000000000" pitchFamily="65" charset="-120"/>
                <a:ea typeface="華康流風體W3" panose="03000309000000000000" pitchFamily="65" charset="-120"/>
              </a:rPr>
              <a:t>蔡松諺</a:t>
            </a:r>
            <a:endParaRPr lang="zh-CN" altLang="en-US" sz="3200" dirty="0">
              <a:latin typeface="華康流風體W3" panose="03000309000000000000" pitchFamily="65" charset="-120"/>
              <a:ea typeface="華康流風體W3" panose="03000309000000000000" pitchFamily="65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355976" y="1066800"/>
            <a:ext cx="3873624" cy="778024"/>
          </a:xfrm>
        </p:spPr>
        <p:txBody>
          <a:bodyPr/>
          <a:lstStyle/>
          <a:p>
            <a:r>
              <a:rPr lang="zh-TW" altLang="en-US" sz="6600" dirty="0">
                <a:latin typeface="華康流風體W3(P)" panose="03000300000000000000" pitchFamily="66" charset="-120"/>
                <a:ea typeface="華康流風體W3(P)" panose="03000300000000000000" pitchFamily="66" charset="-120"/>
              </a:rPr>
              <a:t>風力發電</a:t>
            </a:r>
            <a:endParaRPr lang="en-US" altLang="zh-CN" sz="6600" dirty="0">
              <a:latin typeface="華康流風體W3(P)" panose="03000300000000000000" pitchFamily="66" charset="-120"/>
              <a:ea typeface="華康流風體W3(P)" panose="03000300000000000000" pitchFamily="66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1CA342-8869-456E-8F9A-695D54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一、前言</a:t>
            </a:r>
          </a:p>
        </p:txBody>
      </p:sp>
    </p:spTree>
    <p:extLst>
      <p:ext uri="{BB962C8B-B14F-4D97-AF65-F5344CB8AC3E}">
        <p14:creationId xmlns:p14="http://schemas.microsoft.com/office/powerpoint/2010/main" val="33710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1CA342-8869-456E-8F9A-695D54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二、原理</a:t>
            </a:r>
          </a:p>
        </p:txBody>
      </p:sp>
    </p:spTree>
    <p:extLst>
      <p:ext uri="{BB962C8B-B14F-4D97-AF65-F5344CB8AC3E}">
        <p14:creationId xmlns:p14="http://schemas.microsoft.com/office/powerpoint/2010/main" val="10415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1CA342-8869-456E-8F9A-695D54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i="0" dirty="0">
                <a:solidFill>
                  <a:srgbClr val="F8F9FA"/>
                </a:solidFill>
                <a:effectLst/>
              </a:rPr>
              <a:t>三、種類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48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1CA342-8869-456E-8F9A-695D54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rgbClr val="F8F9FA"/>
                </a:solidFill>
              </a:rPr>
              <a:t>四、優缺點</a:t>
            </a:r>
          </a:p>
        </p:txBody>
      </p:sp>
    </p:spTree>
    <p:extLst>
      <p:ext uri="{BB962C8B-B14F-4D97-AF65-F5344CB8AC3E}">
        <p14:creationId xmlns:p14="http://schemas.microsoft.com/office/powerpoint/2010/main" val="317038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1CA342-8869-456E-8F9A-695D54BA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i="0" dirty="0">
                <a:solidFill>
                  <a:srgbClr val="F8F9FA"/>
                </a:solidFill>
                <a:effectLst/>
                <a:latin typeface="+mn-lt"/>
              </a:rPr>
              <a:t>五、心得感想</a:t>
            </a:r>
            <a:endParaRPr lang="zh-TW" altLang="en-US" sz="4400" dirty="0">
              <a:solidFill>
                <a:srgbClr val="F8F9F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057649"/>
      </p:ext>
    </p:extLst>
  </p:cSld>
  <p:clrMapOvr>
    <a:masterClrMapping/>
  </p:clrMapOvr>
</p:sld>
</file>

<file path=ppt/theme/theme1.xml><?xml version="1.0" encoding="utf-8"?>
<a:theme xmlns:a="http://schemas.openxmlformats.org/drawingml/2006/main" name="86157e13f13fc7dcc3a7fa8ad501676e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94199"/>
      </a:lt2>
      <a:accent1>
        <a:srgbClr val="3452C2"/>
      </a:accent1>
      <a:accent2>
        <a:srgbClr val="417DDF"/>
      </a:accent2>
      <a:accent3>
        <a:srgbClr val="FFFFFF"/>
      </a:accent3>
      <a:accent4>
        <a:srgbClr val="404040"/>
      </a:accent4>
      <a:accent5>
        <a:srgbClr val="AEB3DD"/>
      </a:accent5>
      <a:accent6>
        <a:srgbClr val="3A71CA"/>
      </a:accent6>
      <a:hlink>
        <a:srgbClr val="1A63BC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94199"/>
        </a:lt2>
        <a:accent1>
          <a:srgbClr val="3452C2"/>
        </a:accent1>
        <a:accent2>
          <a:srgbClr val="417DDF"/>
        </a:accent2>
        <a:accent3>
          <a:srgbClr val="FFFFFF"/>
        </a:accent3>
        <a:accent4>
          <a:srgbClr val="404040"/>
        </a:accent4>
        <a:accent5>
          <a:srgbClr val="AEB3DD"/>
        </a:accent5>
        <a:accent6>
          <a:srgbClr val="3A71CA"/>
        </a:accent6>
        <a:hlink>
          <a:srgbClr val="1A63B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86157e13f13fc7dcc3a7fa8ad501676e</Template>
  <TotalTime>97</TotalTime>
  <Words>33</Words>
  <Application>Microsoft Office PowerPoint</Application>
  <PresentationFormat>如螢幕大小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華康流風體W3</vt:lpstr>
      <vt:lpstr>華康流風體W3(P)</vt:lpstr>
      <vt:lpstr>Arial</vt:lpstr>
      <vt:lpstr>Microsoft Sans Serif</vt:lpstr>
      <vt:lpstr>86157e13f13fc7dcc3a7fa8ad501676e</vt:lpstr>
      <vt:lpstr>風力發電</vt:lpstr>
      <vt:lpstr>一、前言</vt:lpstr>
      <vt:lpstr>二、原理</vt:lpstr>
      <vt:lpstr>三、種類</vt:lpstr>
      <vt:lpstr>四、優缺點</vt:lpstr>
      <vt:lpstr>五、心得感想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Zhu Fengfeng</dc:creator>
  <cp:lastModifiedBy>bo yu pan</cp:lastModifiedBy>
  <cp:revision>4</cp:revision>
  <dcterms:created xsi:type="dcterms:W3CDTF">2017-09-26T02:56:51Z</dcterms:created>
  <dcterms:modified xsi:type="dcterms:W3CDTF">2022-05-25T01:29:05Z</dcterms:modified>
</cp:coreProperties>
</file>