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15788-C17B-4AA9-AFFF-AE5D8F44665D}" v="8" dt="2020-07-25T06:53:0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>
      <p:cViewPr varScale="1">
        <p:scale>
          <a:sx n="76" d="100"/>
          <a:sy n="76" d="100"/>
        </p:scale>
        <p:origin x="3066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D528049D-314C-4000-B658-E19C3718B6EC}"/>
    <pc:docChg chg="addSld delSld">
      <pc:chgData name="Matt Carlson" userId="0e792f37f00095d9" providerId="LiveId" clId="{D528049D-314C-4000-B658-E19C3718B6EC}" dt="2020-07-25T06:59:46.466" v="1" actId="47"/>
      <pc:docMkLst>
        <pc:docMk/>
      </pc:docMkLst>
      <pc:sldChg chg="del">
        <pc:chgData name="Matt Carlson" userId="0e792f37f00095d9" providerId="LiveId" clId="{D528049D-314C-4000-B658-E19C3718B6EC}" dt="2020-07-25T06:59:46.466" v="1" actId="47"/>
        <pc:sldMkLst>
          <pc:docMk/>
          <pc:sldMk cId="0" sldId="274"/>
        </pc:sldMkLst>
      </pc:sldChg>
      <pc:sldChg chg="add">
        <pc:chgData name="Matt Carlson" userId="0e792f37f00095d9" providerId="LiveId" clId="{D528049D-314C-4000-B658-E19C3718B6EC}" dt="2020-07-25T06:59:45.093" v="0" actId="22"/>
        <pc:sldMkLst>
          <pc:docMk/>
          <pc:sldMk cId="2301330988" sldId="275"/>
        </pc:sldMkLst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  <pc:docChgLst>
    <pc:chgData name="Matt Carlson" userId="0e792f37f00095d9" providerId="LiveId" clId="{76715788-C17B-4AA9-AFFF-AE5D8F44665D}"/>
    <pc:docChg chg="custSel modSld">
      <pc:chgData name="Matt Carlson" userId="0e792f37f00095d9" providerId="LiveId" clId="{76715788-C17B-4AA9-AFFF-AE5D8F44665D}" dt="2020-07-25T06:53:45.556" v="22" actId="20577"/>
      <pc:docMkLst>
        <pc:docMk/>
      </pc:docMkLst>
      <pc:sldChg chg="addSp delSp modSp mod">
        <pc:chgData name="Matt Carlson" userId="0e792f37f00095d9" providerId="LiveId" clId="{76715788-C17B-4AA9-AFFF-AE5D8F44665D}" dt="2020-07-25T06:53:45.556" v="22" actId="20577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6:53:45.556" v="2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Back to Basics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56">
            <a:extLst>
              <a:ext uri="{FF2B5EF4-FFF2-40B4-BE49-F238E27FC236}">
                <a16:creationId xmlns:a16="http://schemas.microsoft.com/office/drawing/2014/main" id="{7454BF2A-7C14-4CCE-8C37-AA10739A605A}"/>
              </a:ext>
            </a:extLst>
          </p:cNvPr>
          <p:cNvSpPr>
            <a:spLocks/>
          </p:cNvSpPr>
          <p:nvPr/>
        </p:nvSpPr>
        <p:spPr bwMode="auto">
          <a:xfrm flipH="1">
            <a:off x="3716497" y="4800600"/>
            <a:ext cx="100357" cy="136909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8">
            <a:extLst>
              <a:ext uri="{FF2B5EF4-FFF2-40B4-BE49-F238E27FC236}">
                <a16:creationId xmlns:a16="http://schemas.microsoft.com/office/drawing/2014/main" id="{1F3716C9-582C-415E-9A35-8FA6A74B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900" y="524124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4">
            <a:extLst>
              <a:ext uri="{FF2B5EF4-FFF2-40B4-BE49-F238E27FC236}">
                <a16:creationId xmlns:a16="http://schemas.microsoft.com/office/drawing/2014/main" id="{40B1C75A-7D62-4640-95A3-CE002818D3AC}"/>
              </a:ext>
            </a:extLst>
          </p:cNvPr>
          <p:cNvGrpSpPr>
            <a:grpSpLocks/>
          </p:cNvGrpSpPr>
          <p:nvPr/>
        </p:nvGrpSpPr>
        <p:grpSpPr bwMode="auto">
          <a:xfrm>
            <a:off x="1127822" y="5686047"/>
            <a:ext cx="198438" cy="984250"/>
            <a:chOff x="1799" y="2184"/>
            <a:chExt cx="125" cy="620"/>
          </a:xfrm>
        </p:grpSpPr>
        <p:grpSp>
          <p:nvGrpSpPr>
            <p:cNvPr id="12" name="Group 195">
              <a:extLst>
                <a:ext uri="{FF2B5EF4-FFF2-40B4-BE49-F238E27FC236}">
                  <a16:creationId xmlns:a16="http://schemas.microsoft.com/office/drawing/2014/main" id="{FC4B5006-B5FD-476F-8C57-385398F7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7" name="Freeform 196">
                <a:extLst>
                  <a:ext uri="{FF2B5EF4-FFF2-40B4-BE49-F238E27FC236}">
                    <a16:creationId xmlns:a16="http://schemas.microsoft.com/office/drawing/2014/main" id="{959F0091-1C3D-402E-B588-6ADE3D1F0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97">
                <a:extLst>
                  <a:ext uri="{FF2B5EF4-FFF2-40B4-BE49-F238E27FC236}">
                    <a16:creationId xmlns:a16="http://schemas.microsoft.com/office/drawing/2014/main" id="{B842C14A-9D2A-41C5-8353-6304C652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98">
              <a:extLst>
                <a:ext uri="{FF2B5EF4-FFF2-40B4-BE49-F238E27FC236}">
                  <a16:creationId xmlns:a16="http://schemas.microsoft.com/office/drawing/2014/main" id="{41E55130-C9DF-49FD-820A-F94B06EE4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" name="Line 199">
                <a:extLst>
                  <a:ext uri="{FF2B5EF4-FFF2-40B4-BE49-F238E27FC236}">
                    <a16:creationId xmlns:a16="http://schemas.microsoft.com/office/drawing/2014/main" id="{2E9D7170-83C6-4144-93CF-B5E3D960F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0">
                <a:extLst>
                  <a:ext uri="{FF2B5EF4-FFF2-40B4-BE49-F238E27FC236}">
                    <a16:creationId xmlns:a16="http://schemas.microsoft.com/office/drawing/2014/main" id="{F11F5213-CA86-483E-9A94-3E980300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01">
                <a:extLst>
                  <a:ext uri="{FF2B5EF4-FFF2-40B4-BE49-F238E27FC236}">
                    <a16:creationId xmlns:a16="http://schemas.microsoft.com/office/drawing/2014/main" id="{96D7B2EC-C9DE-4A4E-8380-9141221DF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" name="AutoShape 28">
            <a:extLst>
              <a:ext uri="{FF2B5EF4-FFF2-40B4-BE49-F238E27FC236}">
                <a16:creationId xmlns:a16="http://schemas.microsoft.com/office/drawing/2014/main" id="{FAEDB8AB-0CE1-475A-BF0E-4BD30890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82" y="672592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8">
            <a:extLst>
              <a:ext uri="{FF2B5EF4-FFF2-40B4-BE49-F238E27FC236}">
                <a16:creationId xmlns:a16="http://schemas.microsoft.com/office/drawing/2014/main" id="{2D9A7C6D-F12A-4246-B90C-151FB339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237" y="521064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B4062CB8-9BFD-4B72-A379-80BC34D3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894" y="602391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96">
            <a:extLst>
              <a:ext uri="{FF2B5EF4-FFF2-40B4-BE49-F238E27FC236}">
                <a16:creationId xmlns:a16="http://schemas.microsoft.com/office/drawing/2014/main" id="{2178168C-E05F-4020-9980-B60CDDBC78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8850" y="5124236"/>
            <a:ext cx="767377" cy="2375192"/>
            <a:chOff x="1864" y="3138"/>
            <a:chExt cx="150" cy="1424"/>
          </a:xfrm>
        </p:grpSpPr>
        <p:sp>
          <p:nvSpPr>
            <p:cNvPr id="23" name="Freeform 297">
              <a:extLst>
                <a:ext uri="{FF2B5EF4-FFF2-40B4-BE49-F238E27FC236}">
                  <a16:creationId xmlns:a16="http://schemas.microsoft.com/office/drawing/2014/main" id="{4936F176-0045-4844-AFF6-F5B06B41B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98">
              <a:extLst>
                <a:ext uri="{FF2B5EF4-FFF2-40B4-BE49-F238E27FC236}">
                  <a16:creationId xmlns:a16="http://schemas.microsoft.com/office/drawing/2014/main" id="{730748E7-40AD-41BF-957E-0F1F3D45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 297">
            <a:extLst>
              <a:ext uri="{FF2B5EF4-FFF2-40B4-BE49-F238E27FC236}">
                <a16:creationId xmlns:a16="http://schemas.microsoft.com/office/drawing/2014/main" id="{82991B4F-3B03-4022-A2CC-2188618B81C5}"/>
              </a:ext>
            </a:extLst>
          </p:cNvPr>
          <p:cNvSpPr>
            <a:spLocks/>
          </p:cNvSpPr>
          <p:nvPr/>
        </p:nvSpPr>
        <p:spPr bwMode="auto">
          <a:xfrm flipH="1">
            <a:off x="4817620" y="5257800"/>
            <a:ext cx="142647" cy="1644091"/>
          </a:xfrm>
          <a:custGeom>
            <a:avLst/>
            <a:gdLst>
              <a:gd name="T0" fmla="*/ 0 w 168"/>
              <a:gd name="T1" fmla="*/ 33 h 1194"/>
              <a:gd name="T2" fmla="*/ 0 w 168"/>
              <a:gd name="T3" fmla="*/ 0 h 1194"/>
              <a:gd name="T4" fmla="*/ 0 w 168"/>
              <a:gd name="T5" fmla="*/ 44 h 1194"/>
              <a:gd name="T6" fmla="*/ 0 w 168"/>
              <a:gd name="T7" fmla="*/ 85 h 1194"/>
              <a:gd name="T8" fmla="*/ 0 w 168"/>
              <a:gd name="T9" fmla="*/ 33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1837B16B-340F-4171-8A11-3624DBEB48A6}"/>
              </a:ext>
            </a:extLst>
          </p:cNvPr>
          <p:cNvSpPr>
            <a:spLocks/>
          </p:cNvSpPr>
          <p:nvPr/>
        </p:nvSpPr>
        <p:spPr bwMode="auto">
          <a:xfrm>
            <a:off x="4734666" y="5952849"/>
            <a:ext cx="225601" cy="1748777"/>
          </a:xfrm>
          <a:custGeom>
            <a:avLst/>
            <a:gdLst>
              <a:gd name="T0" fmla="*/ 0 w 168"/>
              <a:gd name="T1" fmla="*/ 70 h 1194"/>
              <a:gd name="T2" fmla="*/ 44 w 168"/>
              <a:gd name="T3" fmla="*/ 0 h 1194"/>
              <a:gd name="T4" fmla="*/ 44 w 168"/>
              <a:gd name="T5" fmla="*/ 91 h 1194"/>
              <a:gd name="T6" fmla="*/ 0 w 168"/>
              <a:gd name="T7" fmla="*/ 178 h 1194"/>
              <a:gd name="T8" fmla="*/ 0 w 168"/>
              <a:gd name="T9" fmla="*/ 70 h 11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194"/>
              <a:gd name="T17" fmla="*/ 168 w 168"/>
              <a:gd name="T18" fmla="*/ 1194 h 11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194">
                <a:moveTo>
                  <a:pt x="0" y="468"/>
                </a:moveTo>
                <a:lnTo>
                  <a:pt x="168" y="0"/>
                </a:lnTo>
                <a:lnTo>
                  <a:pt x="168" y="612"/>
                </a:lnTo>
                <a:lnTo>
                  <a:pt x="0" y="1194"/>
                </a:lnTo>
                <a:lnTo>
                  <a:pt x="0" y="468"/>
                </a:lnTo>
                <a:close/>
              </a:path>
            </a:pathLst>
          </a:cu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AF7C20-6211-4BA0-9C3D-426CBFB04085}"/>
              </a:ext>
            </a:extLst>
          </p:cNvPr>
          <p:cNvCxnSpPr>
            <a:cxnSpLocks/>
          </p:cNvCxnSpPr>
          <p:nvPr/>
        </p:nvCxnSpPr>
        <p:spPr>
          <a:xfrm flipH="1">
            <a:off x="3057834" y="9294045"/>
            <a:ext cx="1395624" cy="18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96">
            <a:extLst>
              <a:ext uri="{FF2B5EF4-FFF2-40B4-BE49-F238E27FC236}">
                <a16:creationId xmlns:a16="http://schemas.microsoft.com/office/drawing/2014/main" id="{434FB1FE-406B-4C91-8579-9B802596AF1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781800"/>
            <a:ext cx="694482" cy="1905000"/>
            <a:chOff x="1864" y="3138"/>
            <a:chExt cx="150" cy="1424"/>
          </a:xfrm>
        </p:grpSpPr>
        <p:sp>
          <p:nvSpPr>
            <p:cNvPr id="30" name="Freeform 297">
              <a:extLst>
                <a:ext uri="{FF2B5EF4-FFF2-40B4-BE49-F238E27FC236}">
                  <a16:creationId xmlns:a16="http://schemas.microsoft.com/office/drawing/2014/main" id="{72B06EB1-7FE8-4EDB-A95F-2CB1C75EE1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8">
              <a:extLst>
                <a:ext uri="{FF2B5EF4-FFF2-40B4-BE49-F238E27FC236}">
                  <a16:creationId xmlns:a16="http://schemas.microsoft.com/office/drawing/2014/main" id="{3499082F-1E70-4279-B6B7-9397FAA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5AFF43-EBFE-4F0C-ADDC-09A1FCC71B18}"/>
              </a:ext>
            </a:extLst>
          </p:cNvPr>
          <p:cNvSpPr txBox="1"/>
          <p:nvPr/>
        </p:nvSpPr>
        <p:spPr>
          <a:xfrm>
            <a:off x="3422783" y="9211548"/>
            <a:ext cx="6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</a:t>
            </a:r>
          </a:p>
        </p:txBody>
      </p:sp>
      <p:grpSp>
        <p:nvGrpSpPr>
          <p:cNvPr id="33" name="Group 296">
            <a:extLst>
              <a:ext uri="{FF2B5EF4-FFF2-40B4-BE49-F238E27FC236}">
                <a16:creationId xmlns:a16="http://schemas.microsoft.com/office/drawing/2014/main" id="{E6BA343A-6070-4824-8C75-C39F194CED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1518" y="6581999"/>
            <a:ext cx="593482" cy="2104801"/>
            <a:chOff x="1864" y="3138"/>
            <a:chExt cx="150" cy="1424"/>
          </a:xfrm>
        </p:grpSpPr>
        <p:sp>
          <p:nvSpPr>
            <p:cNvPr id="34" name="Freeform 297">
              <a:extLst>
                <a:ext uri="{FF2B5EF4-FFF2-40B4-BE49-F238E27FC236}">
                  <a16:creationId xmlns:a16="http://schemas.microsoft.com/office/drawing/2014/main" id="{F6268182-D0DE-4437-8A95-F0BB4FC31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8">
              <a:extLst>
                <a:ext uri="{FF2B5EF4-FFF2-40B4-BE49-F238E27FC236}">
                  <a16:creationId xmlns:a16="http://schemas.microsoft.com/office/drawing/2014/main" id="{91A37045-D9CA-405D-AE71-5B5194F56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Freeform 43">
            <a:extLst>
              <a:ext uri="{FF2B5EF4-FFF2-40B4-BE49-F238E27FC236}">
                <a16:creationId xmlns:a16="http://schemas.microsoft.com/office/drawing/2014/main" id="{C370C146-AAA2-4AE7-B4B7-2ADA516589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3318" y="5134771"/>
            <a:ext cx="829388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43">
            <a:extLst>
              <a:ext uri="{FF2B5EF4-FFF2-40B4-BE49-F238E27FC236}">
                <a16:creationId xmlns:a16="http://schemas.microsoft.com/office/drawing/2014/main" id="{C43256C1-C497-4B4E-971F-C70FA4C8A2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8322" y="5136940"/>
            <a:ext cx="549097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28">
            <a:extLst>
              <a:ext uri="{FF2B5EF4-FFF2-40B4-BE49-F238E27FC236}">
                <a16:creationId xmlns:a16="http://schemas.microsoft.com/office/drawing/2014/main" id="{D0299147-C3BB-43F1-9372-B898264D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350" y="555741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28">
            <a:extLst>
              <a:ext uri="{FF2B5EF4-FFF2-40B4-BE49-F238E27FC236}">
                <a16:creationId xmlns:a16="http://schemas.microsoft.com/office/drawing/2014/main" id="{7450C01F-F4B2-40D0-B6D2-7C7EA81B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3" y="474415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28">
            <a:extLst>
              <a:ext uri="{FF2B5EF4-FFF2-40B4-BE49-F238E27FC236}">
                <a16:creationId xmlns:a16="http://schemas.microsoft.com/office/drawing/2014/main" id="{FFA1610A-EC0F-4462-B0D8-8D2E94E1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38" y="625942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C5580D9-C091-4581-AE85-12D6CC18D9A1}"/>
              </a:ext>
            </a:extLst>
          </p:cNvPr>
          <p:cNvGrpSpPr>
            <a:grpSpLocks/>
          </p:cNvGrpSpPr>
          <p:nvPr/>
        </p:nvGrpSpPr>
        <p:grpSpPr bwMode="auto">
          <a:xfrm>
            <a:off x="2577261" y="4117887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8A52827-55FB-4D8F-AF43-62A969EAF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9EFC448E-F1DA-49B5-BA48-0998171D0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63DC18-B670-47C4-B035-58C06E1B1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274A42B3-DD9B-44BB-A2D0-54A68CEA0126}"/>
              </a:ext>
            </a:extLst>
          </p:cNvPr>
          <p:cNvGrpSpPr>
            <a:grpSpLocks/>
          </p:cNvGrpSpPr>
          <p:nvPr/>
        </p:nvGrpSpPr>
        <p:grpSpPr bwMode="auto">
          <a:xfrm>
            <a:off x="3043446" y="4084540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49F05FEA-EECF-40B6-92BC-166DFD286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85DF314B-1C0A-4F58-B303-C5DADCB16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E1FCC467-D2A8-4E62-8AB0-C42DFC76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1E887B73-8CF6-480C-8043-15EB580DDB00}"/>
              </a:ext>
            </a:extLst>
          </p:cNvPr>
          <p:cNvGrpSpPr>
            <a:grpSpLocks/>
          </p:cNvGrpSpPr>
          <p:nvPr/>
        </p:nvGrpSpPr>
        <p:grpSpPr bwMode="auto">
          <a:xfrm>
            <a:off x="3906133" y="4124237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1F9D9666-EE93-453A-BD83-FD3EFA78D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2C61FABD-85D5-4D50-8420-FB7B1F723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E508B58B-E40C-4165-AE09-2D633C90C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29">
            <a:extLst>
              <a:ext uri="{FF2B5EF4-FFF2-40B4-BE49-F238E27FC236}">
                <a16:creationId xmlns:a16="http://schemas.microsoft.com/office/drawing/2014/main" id="{07BA8AE2-FF83-4554-BDB8-9C790B0ACE92}"/>
              </a:ext>
            </a:extLst>
          </p:cNvPr>
          <p:cNvGrpSpPr>
            <a:grpSpLocks/>
          </p:cNvGrpSpPr>
          <p:nvPr/>
        </p:nvGrpSpPr>
        <p:grpSpPr bwMode="auto">
          <a:xfrm>
            <a:off x="4309789" y="3832711"/>
            <a:ext cx="287338" cy="790575"/>
            <a:chOff x="528" y="240"/>
            <a:chExt cx="181" cy="498"/>
          </a:xfrm>
        </p:grpSpPr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830A88F6-C1F7-4B21-93F5-B4CC9CE65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07113190-C70E-44A4-AC36-AA9BA021D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C4DB24F-8BC9-4BA2-8817-B375572A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878CD2C3-5C02-45AB-96A9-51E2E3D88458}"/>
              </a:ext>
            </a:extLst>
          </p:cNvPr>
          <p:cNvGrpSpPr>
            <a:grpSpLocks/>
          </p:cNvGrpSpPr>
          <p:nvPr/>
        </p:nvGrpSpPr>
        <p:grpSpPr bwMode="auto">
          <a:xfrm>
            <a:off x="5110078" y="4085305"/>
            <a:ext cx="287338" cy="790575"/>
            <a:chOff x="528" y="240"/>
            <a:chExt cx="181" cy="498"/>
          </a:xfrm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F5CED956-39E3-4B0F-B70B-EFADFF9C1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9E96A509-2F80-482D-8553-48692A792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91861F1D-1735-462E-A6E5-0466AB1D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E4D46B50-CCD4-477A-909C-8D6E9AC16BE9}"/>
              </a:ext>
            </a:extLst>
          </p:cNvPr>
          <p:cNvGrpSpPr>
            <a:grpSpLocks/>
          </p:cNvGrpSpPr>
          <p:nvPr/>
        </p:nvGrpSpPr>
        <p:grpSpPr bwMode="auto">
          <a:xfrm>
            <a:off x="2148280" y="4191973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917636E-2BFB-4C9F-871D-69BB5EE4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BA5656A2-EE92-4547-B472-491E72C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D69A6A1-9545-47EA-AD90-D17A7DC5E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C9CF4193-C57D-4C6F-A970-FF475A5A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356" y="477475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491">
            <a:extLst>
              <a:ext uri="{FF2B5EF4-FFF2-40B4-BE49-F238E27FC236}">
                <a16:creationId xmlns:a16="http://schemas.microsoft.com/office/drawing/2014/main" id="{DE7E9C64-46F8-4302-8DE9-EE504BBCEB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83838" y="5607985"/>
            <a:ext cx="198438" cy="984250"/>
            <a:chOff x="1799" y="2184"/>
            <a:chExt cx="125" cy="620"/>
          </a:xfrm>
        </p:grpSpPr>
        <p:grpSp>
          <p:nvGrpSpPr>
            <p:cNvPr id="69" name="Group 492">
              <a:extLst>
                <a:ext uri="{FF2B5EF4-FFF2-40B4-BE49-F238E27FC236}">
                  <a16:creationId xmlns:a16="http://schemas.microsoft.com/office/drawing/2014/main" id="{5869E3CC-888E-479C-8195-9E406B57D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4" name="Freeform 493">
                <a:extLst>
                  <a:ext uri="{FF2B5EF4-FFF2-40B4-BE49-F238E27FC236}">
                    <a16:creationId xmlns:a16="http://schemas.microsoft.com/office/drawing/2014/main" id="{D7E17FAE-86E9-47DE-85D2-099B00CA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94">
                <a:extLst>
                  <a:ext uri="{FF2B5EF4-FFF2-40B4-BE49-F238E27FC236}">
                    <a16:creationId xmlns:a16="http://schemas.microsoft.com/office/drawing/2014/main" id="{D37CA955-117E-4049-A0FF-A7BA0D220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495">
              <a:extLst>
                <a:ext uri="{FF2B5EF4-FFF2-40B4-BE49-F238E27FC236}">
                  <a16:creationId xmlns:a16="http://schemas.microsoft.com/office/drawing/2014/main" id="{BE0999E6-8110-47D8-8F5B-D2944DA96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71" name="Line 496">
                <a:extLst>
                  <a:ext uri="{FF2B5EF4-FFF2-40B4-BE49-F238E27FC236}">
                    <a16:creationId xmlns:a16="http://schemas.microsoft.com/office/drawing/2014/main" id="{BD90FC5D-25AD-4CEF-A2CC-C26824C06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497">
                <a:extLst>
                  <a:ext uri="{FF2B5EF4-FFF2-40B4-BE49-F238E27FC236}">
                    <a16:creationId xmlns:a16="http://schemas.microsoft.com/office/drawing/2014/main" id="{219015F6-4B16-4C94-915B-9D70B5D23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498">
                <a:extLst>
                  <a:ext uri="{FF2B5EF4-FFF2-40B4-BE49-F238E27FC236}">
                    <a16:creationId xmlns:a16="http://schemas.microsoft.com/office/drawing/2014/main" id="{BE744F92-B4BF-4051-A110-F026D3AC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FC08D6D6-250E-444D-AF1E-D41C5B9AB0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61689" y="5641053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5170B2CC-8E9E-49CA-B053-2ED4C3552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92236215-71AD-4914-8D08-718D6B255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D90AD603-6BCE-422D-8005-3380B14F0A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380">
            <a:extLst>
              <a:ext uri="{FF2B5EF4-FFF2-40B4-BE49-F238E27FC236}">
                <a16:creationId xmlns:a16="http://schemas.microsoft.com/office/drawing/2014/main" id="{872AAC32-093B-456B-AF43-EBAE93633E4B}"/>
              </a:ext>
            </a:extLst>
          </p:cNvPr>
          <p:cNvGrpSpPr>
            <a:grpSpLocks/>
          </p:cNvGrpSpPr>
          <p:nvPr/>
        </p:nvGrpSpPr>
        <p:grpSpPr bwMode="auto">
          <a:xfrm>
            <a:off x="839511" y="7145645"/>
            <a:ext cx="228600" cy="862013"/>
            <a:chOff x="1680" y="768"/>
            <a:chExt cx="144" cy="543"/>
          </a:xfrm>
        </p:grpSpPr>
        <p:sp>
          <p:nvSpPr>
            <p:cNvPr id="81" name="Line 381">
              <a:extLst>
                <a:ext uri="{FF2B5EF4-FFF2-40B4-BE49-F238E27FC236}">
                  <a16:creationId xmlns:a16="http://schemas.microsoft.com/office/drawing/2014/main" id="{ECD2069B-4DF9-4CE7-8BE5-250EE4C93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82">
              <a:extLst>
                <a:ext uri="{FF2B5EF4-FFF2-40B4-BE49-F238E27FC236}">
                  <a16:creationId xmlns:a16="http://schemas.microsoft.com/office/drawing/2014/main" id="{7436024E-1D69-40AF-904C-7949C441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83">
              <a:extLst>
                <a:ext uri="{FF2B5EF4-FFF2-40B4-BE49-F238E27FC236}">
                  <a16:creationId xmlns:a16="http://schemas.microsoft.com/office/drawing/2014/main" id="{50B0A5FB-E1CE-45B7-8747-F7CE89D60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4" name="Freeform 384">
                <a:extLst>
                  <a:ext uri="{FF2B5EF4-FFF2-40B4-BE49-F238E27FC236}">
                    <a16:creationId xmlns:a16="http://schemas.microsoft.com/office/drawing/2014/main" id="{91F55B11-54BC-41CA-93F5-50EB48BF0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5">
                <a:extLst>
                  <a:ext uri="{FF2B5EF4-FFF2-40B4-BE49-F238E27FC236}">
                    <a16:creationId xmlns:a16="http://schemas.microsoft.com/office/drawing/2014/main" id="{44D7E5DA-BBA2-4272-92DD-AF5AF99D3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86">
                <a:extLst>
                  <a:ext uri="{FF2B5EF4-FFF2-40B4-BE49-F238E27FC236}">
                    <a16:creationId xmlns:a16="http://schemas.microsoft.com/office/drawing/2014/main" id="{A6836AE9-EFF3-44EA-A129-EAC0C13D1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380">
            <a:extLst>
              <a:ext uri="{FF2B5EF4-FFF2-40B4-BE49-F238E27FC236}">
                <a16:creationId xmlns:a16="http://schemas.microsoft.com/office/drawing/2014/main" id="{0CA726EA-BDDC-4606-8324-6A59FDD2212B}"/>
              </a:ext>
            </a:extLst>
          </p:cNvPr>
          <p:cNvGrpSpPr>
            <a:grpSpLocks/>
          </p:cNvGrpSpPr>
          <p:nvPr/>
        </p:nvGrpSpPr>
        <p:grpSpPr bwMode="auto">
          <a:xfrm>
            <a:off x="656417" y="7682220"/>
            <a:ext cx="228600" cy="862013"/>
            <a:chOff x="1680" y="768"/>
            <a:chExt cx="144" cy="543"/>
          </a:xfrm>
        </p:grpSpPr>
        <p:sp>
          <p:nvSpPr>
            <p:cNvPr id="88" name="Line 381">
              <a:extLst>
                <a:ext uri="{FF2B5EF4-FFF2-40B4-BE49-F238E27FC236}">
                  <a16:creationId xmlns:a16="http://schemas.microsoft.com/office/drawing/2014/main" id="{57D941C8-F78C-4B87-9591-871D87808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82">
              <a:extLst>
                <a:ext uri="{FF2B5EF4-FFF2-40B4-BE49-F238E27FC236}">
                  <a16:creationId xmlns:a16="http://schemas.microsoft.com/office/drawing/2014/main" id="{F2822C8B-36E6-4192-895F-1F91A1E4B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383">
              <a:extLst>
                <a:ext uri="{FF2B5EF4-FFF2-40B4-BE49-F238E27FC236}">
                  <a16:creationId xmlns:a16="http://schemas.microsoft.com/office/drawing/2014/main" id="{CF05A2D5-4AB9-477A-85B3-4D6B5221C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1" name="Freeform 384">
                <a:extLst>
                  <a:ext uri="{FF2B5EF4-FFF2-40B4-BE49-F238E27FC236}">
                    <a16:creationId xmlns:a16="http://schemas.microsoft.com/office/drawing/2014/main" id="{011B6BB7-8EE7-4CB3-B576-77A01365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5">
                <a:extLst>
                  <a:ext uri="{FF2B5EF4-FFF2-40B4-BE49-F238E27FC236}">
                    <a16:creationId xmlns:a16="http://schemas.microsoft.com/office/drawing/2014/main" id="{02EE206F-503F-4997-8FBF-6D751978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86">
                <a:extLst>
                  <a:ext uri="{FF2B5EF4-FFF2-40B4-BE49-F238E27FC236}">
                    <a16:creationId xmlns:a16="http://schemas.microsoft.com/office/drawing/2014/main" id="{3EC47C8A-A3D8-4D4A-A42C-C80DF008F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288">
            <a:extLst>
              <a:ext uri="{FF2B5EF4-FFF2-40B4-BE49-F238E27FC236}">
                <a16:creationId xmlns:a16="http://schemas.microsoft.com/office/drawing/2014/main" id="{497409A6-0116-4AC5-8910-52B9AAAC6015}"/>
              </a:ext>
            </a:extLst>
          </p:cNvPr>
          <p:cNvGrpSpPr>
            <a:grpSpLocks/>
          </p:cNvGrpSpPr>
          <p:nvPr/>
        </p:nvGrpSpPr>
        <p:grpSpPr bwMode="auto">
          <a:xfrm>
            <a:off x="6382558" y="7064682"/>
            <a:ext cx="222250" cy="858838"/>
            <a:chOff x="384" y="816"/>
            <a:chExt cx="140" cy="541"/>
          </a:xfrm>
        </p:grpSpPr>
        <p:sp>
          <p:nvSpPr>
            <p:cNvPr id="98" name="Line 289">
              <a:extLst>
                <a:ext uri="{FF2B5EF4-FFF2-40B4-BE49-F238E27FC236}">
                  <a16:creationId xmlns:a16="http://schemas.microsoft.com/office/drawing/2014/main" id="{888C487F-C81B-415F-828A-36F1C4308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0">
              <a:extLst>
                <a:ext uri="{FF2B5EF4-FFF2-40B4-BE49-F238E27FC236}">
                  <a16:creationId xmlns:a16="http://schemas.microsoft.com/office/drawing/2014/main" id="{3A12E1DA-1F4E-457A-A3C0-92DFE7ED8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1">
              <a:extLst>
                <a:ext uri="{FF2B5EF4-FFF2-40B4-BE49-F238E27FC236}">
                  <a16:creationId xmlns:a16="http://schemas.microsoft.com/office/drawing/2014/main" id="{CA70CE69-AEC6-4196-A4B7-C34529B26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8">
            <a:extLst>
              <a:ext uri="{FF2B5EF4-FFF2-40B4-BE49-F238E27FC236}">
                <a16:creationId xmlns:a16="http://schemas.microsoft.com/office/drawing/2014/main" id="{2FDED4A3-C0FD-450A-A30F-E6E9493ABC3F}"/>
              </a:ext>
            </a:extLst>
          </p:cNvPr>
          <p:cNvGrpSpPr>
            <a:grpSpLocks/>
          </p:cNvGrpSpPr>
          <p:nvPr/>
        </p:nvGrpSpPr>
        <p:grpSpPr bwMode="auto">
          <a:xfrm>
            <a:off x="6580415" y="7459567"/>
            <a:ext cx="222250" cy="858838"/>
            <a:chOff x="384" y="816"/>
            <a:chExt cx="140" cy="541"/>
          </a:xfrm>
        </p:grpSpPr>
        <p:sp>
          <p:nvSpPr>
            <p:cNvPr id="102" name="Line 289">
              <a:extLst>
                <a:ext uri="{FF2B5EF4-FFF2-40B4-BE49-F238E27FC236}">
                  <a16:creationId xmlns:a16="http://schemas.microsoft.com/office/drawing/2014/main" id="{FF510F33-DB41-4374-BC8B-92EAB18DC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0">
              <a:extLst>
                <a:ext uri="{FF2B5EF4-FFF2-40B4-BE49-F238E27FC236}">
                  <a16:creationId xmlns:a16="http://schemas.microsoft.com/office/drawing/2014/main" id="{778E5E30-4DE7-4A30-9CC2-88F00CE19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C996ADE6-37C2-44B3-ADEE-80D4B61B4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7D579A-5330-4A81-A14D-F1A8156BFF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408162" y="5778966"/>
            <a:ext cx="399803" cy="143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8E7FF9-26BB-4495-AF73-5E30041EF7FF}"/>
              </a:ext>
            </a:extLst>
          </p:cNvPr>
          <p:cNvCxnSpPr>
            <a:cxnSpLocks/>
          </p:cNvCxnSpPr>
          <p:nvPr/>
        </p:nvCxnSpPr>
        <p:spPr>
          <a:xfrm flipH="1" flipV="1">
            <a:off x="4747968" y="7673865"/>
            <a:ext cx="373224" cy="268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AF93DB-5FD5-48FD-984A-CAD4EDECAD1B}"/>
              </a:ext>
            </a:extLst>
          </p:cNvPr>
          <p:cNvCxnSpPr>
            <a:cxnSpLocks/>
          </p:cNvCxnSpPr>
          <p:nvPr/>
        </p:nvCxnSpPr>
        <p:spPr>
          <a:xfrm flipH="1">
            <a:off x="5638800" y="8684273"/>
            <a:ext cx="76201" cy="21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198324-B25D-4190-9FA1-4318CA3CBB64}"/>
              </a:ext>
            </a:extLst>
          </p:cNvPr>
          <p:cNvCxnSpPr>
            <a:cxnSpLocks/>
          </p:cNvCxnSpPr>
          <p:nvPr/>
        </p:nvCxnSpPr>
        <p:spPr>
          <a:xfrm flipH="1" flipV="1">
            <a:off x="2057400" y="8852771"/>
            <a:ext cx="991833" cy="465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A53F28-25DD-4DAA-B878-DB05F396EADC}"/>
              </a:ext>
            </a:extLst>
          </p:cNvPr>
          <p:cNvCxnSpPr>
            <a:cxnSpLocks/>
          </p:cNvCxnSpPr>
          <p:nvPr/>
        </p:nvCxnSpPr>
        <p:spPr>
          <a:xfrm flipH="1">
            <a:off x="2644269" y="7489572"/>
            <a:ext cx="778514" cy="5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56">
            <a:extLst>
              <a:ext uri="{FF2B5EF4-FFF2-40B4-BE49-F238E27FC236}">
                <a16:creationId xmlns:a16="http://schemas.microsoft.com/office/drawing/2014/main" id="{70B481B4-3CD1-4C0C-95FF-27A119FCE8BD}"/>
              </a:ext>
            </a:extLst>
          </p:cNvPr>
          <p:cNvSpPr>
            <a:spLocks/>
          </p:cNvSpPr>
          <p:nvPr/>
        </p:nvSpPr>
        <p:spPr bwMode="auto">
          <a:xfrm flipH="1">
            <a:off x="3662441" y="4929263"/>
            <a:ext cx="100357" cy="136909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28">
            <a:extLst>
              <a:ext uri="{FF2B5EF4-FFF2-40B4-BE49-F238E27FC236}">
                <a16:creationId xmlns:a16="http://schemas.microsoft.com/office/drawing/2014/main" id="{F99CB88E-63BA-4FAC-B28A-29A6B3F1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01" y="595094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28">
            <a:extLst>
              <a:ext uri="{FF2B5EF4-FFF2-40B4-BE49-F238E27FC236}">
                <a16:creationId xmlns:a16="http://schemas.microsoft.com/office/drawing/2014/main" id="{97CF8C73-5493-4CD4-8C51-6BB75A2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57" y="548445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C33712-65B7-45C0-A537-B58E6BA2DE85}"/>
              </a:ext>
            </a:extLst>
          </p:cNvPr>
          <p:cNvCxnSpPr>
            <a:cxnSpLocks/>
          </p:cNvCxnSpPr>
          <p:nvPr/>
        </p:nvCxnSpPr>
        <p:spPr>
          <a:xfrm flipH="1">
            <a:off x="4453458" y="8896980"/>
            <a:ext cx="1185342" cy="406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50B5DE-8AB9-4CE1-BC0C-A4083C40FE7A}"/>
              </a:ext>
            </a:extLst>
          </p:cNvPr>
          <p:cNvCxnSpPr>
            <a:cxnSpLocks/>
          </p:cNvCxnSpPr>
          <p:nvPr/>
        </p:nvCxnSpPr>
        <p:spPr>
          <a:xfrm flipH="1" flipV="1">
            <a:off x="1977003" y="8675050"/>
            <a:ext cx="80397" cy="177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309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117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2020-07-25T06:59:48Z</dcterms:modified>
  <cp:category>Shooting</cp:category>
</cp:coreProperties>
</file>