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7"/>
  </p:normalViewPr>
  <p:slideViewPr>
    <p:cSldViewPr>
      <p:cViewPr varScale="1">
        <p:scale>
          <a:sx n="96" d="100"/>
          <a:sy n="96" d="100"/>
        </p:scale>
        <p:origin x="3080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21239"/>
              </p:ext>
            </p:extLst>
          </p:nvPr>
        </p:nvGraphicFramePr>
        <p:xfrm>
          <a:off x="177800" y="165100"/>
          <a:ext cx="6997700" cy="240637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Steel Challenge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 any box,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 loaded stock on belt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all targets from within the 3 shooting boxes.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40 rounds, 200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40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1">
            <a:extLst>
              <a:ext uri="{FF2B5EF4-FFF2-40B4-BE49-F238E27FC236}">
                <a16:creationId xmlns:a16="http://schemas.microsoft.com/office/drawing/2014/main" id="{3010802F-6A76-3547-AF88-7AE50406298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185738" cy="660400"/>
            <a:chOff x="5403" y="3457"/>
            <a:chExt cx="209" cy="755"/>
          </a:xfrm>
        </p:grpSpPr>
        <p:sp>
          <p:nvSpPr>
            <p:cNvPr id="6" name="Oval 22">
              <a:extLst>
                <a:ext uri="{FF2B5EF4-FFF2-40B4-BE49-F238E27FC236}">
                  <a16:creationId xmlns:a16="http://schemas.microsoft.com/office/drawing/2014/main" id="{6F46EC53-5A83-4A4E-96B8-17F052019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Oval 23">
              <a:extLst>
                <a:ext uri="{FF2B5EF4-FFF2-40B4-BE49-F238E27FC236}">
                  <a16:creationId xmlns:a16="http://schemas.microsoft.com/office/drawing/2014/main" id="{2CADE3BF-FF09-B34E-8FB7-4CD2E98D7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BF26FC29-DE74-2949-B4B2-A9C125230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7AAFCDEF-9E86-304B-BEFE-24FA43896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7C8E075A-FA73-3143-9B42-B004FD78F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2CA2DA06-1C89-484F-AB1C-A9E6121D8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1E9A657C-107C-724E-8610-B56221D3E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" name="Group 51">
            <a:extLst>
              <a:ext uri="{FF2B5EF4-FFF2-40B4-BE49-F238E27FC236}">
                <a16:creationId xmlns:a16="http://schemas.microsoft.com/office/drawing/2014/main" id="{665B2786-C750-474F-A934-0074F3A7A0E5}"/>
              </a:ext>
            </a:extLst>
          </p:cNvPr>
          <p:cNvGrpSpPr>
            <a:grpSpLocks/>
          </p:cNvGrpSpPr>
          <p:nvPr/>
        </p:nvGrpSpPr>
        <p:grpSpPr bwMode="auto">
          <a:xfrm>
            <a:off x="1060657" y="4800600"/>
            <a:ext cx="141288" cy="460375"/>
            <a:chOff x="5403" y="3457"/>
            <a:chExt cx="209" cy="755"/>
          </a:xfrm>
        </p:grpSpPr>
        <p:sp>
          <p:nvSpPr>
            <p:cNvPr id="14" name="Oval 52">
              <a:extLst>
                <a:ext uri="{FF2B5EF4-FFF2-40B4-BE49-F238E27FC236}">
                  <a16:creationId xmlns:a16="http://schemas.microsoft.com/office/drawing/2014/main" id="{26F67C03-0567-4141-8695-69D25B1D7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53">
              <a:extLst>
                <a:ext uri="{FF2B5EF4-FFF2-40B4-BE49-F238E27FC236}">
                  <a16:creationId xmlns:a16="http://schemas.microsoft.com/office/drawing/2014/main" id="{0E4C1989-3B0E-014C-BE21-906482313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id="{F2D9FE48-77E2-C14B-9604-E317FF9A4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5">
              <a:extLst>
                <a:ext uri="{FF2B5EF4-FFF2-40B4-BE49-F238E27FC236}">
                  <a16:creationId xmlns:a16="http://schemas.microsoft.com/office/drawing/2014/main" id="{E6C2039B-D9E1-6D44-AD22-F37ACDC8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56">
              <a:extLst>
                <a:ext uri="{FF2B5EF4-FFF2-40B4-BE49-F238E27FC236}">
                  <a16:creationId xmlns:a16="http://schemas.microsoft.com/office/drawing/2014/main" id="{6B134451-1561-624F-83B4-602D96B4F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Rectangle 57">
              <a:extLst>
                <a:ext uri="{FF2B5EF4-FFF2-40B4-BE49-F238E27FC236}">
                  <a16:creationId xmlns:a16="http://schemas.microsoft.com/office/drawing/2014/main" id="{88105981-CD7B-C342-AF4F-1E5FF154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Rectangle 58">
              <a:extLst>
                <a:ext uri="{FF2B5EF4-FFF2-40B4-BE49-F238E27FC236}">
                  <a16:creationId xmlns:a16="http://schemas.microsoft.com/office/drawing/2014/main" id="{303C22B7-AB17-F542-8179-BDB837BBD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A017FD-92C5-D645-8DF7-9F85A1DD280D}"/>
              </a:ext>
            </a:extLst>
          </p:cNvPr>
          <p:cNvGrpSpPr/>
          <p:nvPr/>
        </p:nvGrpSpPr>
        <p:grpSpPr>
          <a:xfrm rot="19876794">
            <a:off x="126931" y="4079226"/>
            <a:ext cx="1619250" cy="657485"/>
            <a:chOff x="3048000" y="7623740"/>
            <a:chExt cx="1619250" cy="657485"/>
          </a:xfrm>
        </p:grpSpPr>
        <p:sp>
          <p:nvSpPr>
            <p:cNvPr id="22" name="Rectangle 126">
              <a:extLst>
                <a:ext uri="{FF2B5EF4-FFF2-40B4-BE49-F238E27FC236}">
                  <a16:creationId xmlns:a16="http://schemas.microsoft.com/office/drawing/2014/main" id="{C813338B-1066-7942-AA2E-AF2FBEFEA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Rectangle 127">
              <a:extLst>
                <a:ext uri="{FF2B5EF4-FFF2-40B4-BE49-F238E27FC236}">
                  <a16:creationId xmlns:a16="http://schemas.microsoft.com/office/drawing/2014/main" id="{17293FB8-DCE5-0145-B2E5-407DDC446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Line 132">
              <a:extLst>
                <a:ext uri="{FF2B5EF4-FFF2-40B4-BE49-F238E27FC236}">
                  <a16:creationId xmlns:a16="http://schemas.microsoft.com/office/drawing/2014/main" id="{E463193A-B9DE-7645-BBE8-62779E1A5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670">
              <a:extLst>
                <a:ext uri="{FF2B5EF4-FFF2-40B4-BE49-F238E27FC236}">
                  <a16:creationId xmlns:a16="http://schemas.microsoft.com/office/drawing/2014/main" id="{47B23815-D58A-E14C-BD97-9FBDA91CC0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Oval 670">
              <a:extLst>
                <a:ext uri="{FF2B5EF4-FFF2-40B4-BE49-F238E27FC236}">
                  <a16:creationId xmlns:a16="http://schemas.microsoft.com/office/drawing/2014/main" id="{F4C56F08-8DFB-B84A-9F8A-22A47BF294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Oval 670">
              <a:extLst>
                <a:ext uri="{FF2B5EF4-FFF2-40B4-BE49-F238E27FC236}">
                  <a16:creationId xmlns:a16="http://schemas.microsoft.com/office/drawing/2014/main" id="{81219583-3097-BD40-B096-CC8C0ED310E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Oval 670">
              <a:extLst>
                <a:ext uri="{FF2B5EF4-FFF2-40B4-BE49-F238E27FC236}">
                  <a16:creationId xmlns:a16="http://schemas.microsoft.com/office/drawing/2014/main" id="{CDE4A5BC-280E-A143-A826-BFD2D112B8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Oval 670">
              <a:extLst>
                <a:ext uri="{FF2B5EF4-FFF2-40B4-BE49-F238E27FC236}">
                  <a16:creationId xmlns:a16="http://schemas.microsoft.com/office/drawing/2014/main" id="{A8A9EB98-A360-7849-A4D1-29782F4B83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Oval 670">
              <a:extLst>
                <a:ext uri="{FF2B5EF4-FFF2-40B4-BE49-F238E27FC236}">
                  <a16:creationId xmlns:a16="http://schemas.microsoft.com/office/drawing/2014/main" id="{BD5FBE43-5A4E-F245-9229-9B3DDE72C8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AF886D-AA16-2C44-9EA8-E068613F1C85}"/>
              </a:ext>
            </a:extLst>
          </p:cNvPr>
          <p:cNvGrpSpPr/>
          <p:nvPr/>
        </p:nvGrpSpPr>
        <p:grpSpPr>
          <a:xfrm>
            <a:off x="3646908" y="3059224"/>
            <a:ext cx="1290497" cy="644968"/>
            <a:chOff x="5255538" y="3733800"/>
            <a:chExt cx="1290497" cy="644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B74273-305B-C141-9F1B-6BDF3D20960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8EA539-FC21-B746-8BB3-D2AE9348CF4E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6A0C77-125C-A844-87E8-09A98852379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041EAD8-CDB9-CB42-9B94-682D7D7EA369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0A6995-A310-D34F-A444-1B7665CE822F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F6C446-3B1E-A249-AE90-9127677F7B84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CAAE74C-E324-D34E-A49F-E71C45E29636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B2278-877C-D347-90C9-F07BAE98C07E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472E69D-5BF8-A24B-87FA-D98A9DBDC499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EC2EEC-654A-1C4F-88EA-A19106D61B6F}"/>
              </a:ext>
            </a:extLst>
          </p:cNvPr>
          <p:cNvSpPr txBox="1"/>
          <p:nvPr/>
        </p:nvSpPr>
        <p:spPr>
          <a:xfrm>
            <a:off x="1818048" y="3154825"/>
            <a:ext cx="16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TEXAS STAR</a:t>
            </a:r>
          </a:p>
        </p:txBody>
      </p:sp>
      <p:grpSp>
        <p:nvGrpSpPr>
          <p:cNvPr id="42" name="Group 13">
            <a:extLst>
              <a:ext uri="{FF2B5EF4-FFF2-40B4-BE49-F238E27FC236}">
                <a16:creationId xmlns:a16="http://schemas.microsoft.com/office/drawing/2014/main" id="{059728C1-BCCE-AC41-8B5D-66E38694B260}"/>
              </a:ext>
            </a:extLst>
          </p:cNvPr>
          <p:cNvGrpSpPr>
            <a:grpSpLocks/>
          </p:cNvGrpSpPr>
          <p:nvPr/>
        </p:nvGrpSpPr>
        <p:grpSpPr bwMode="auto">
          <a:xfrm>
            <a:off x="1996538" y="2803504"/>
            <a:ext cx="393700" cy="1271588"/>
            <a:chOff x="2901" y="4325"/>
            <a:chExt cx="236" cy="690"/>
          </a:xfrm>
        </p:grpSpPr>
        <p:sp>
          <p:nvSpPr>
            <p:cNvPr id="43" name="AutoShape 14">
              <a:extLst>
                <a:ext uri="{FF2B5EF4-FFF2-40B4-BE49-F238E27FC236}">
                  <a16:creationId xmlns:a16="http://schemas.microsoft.com/office/drawing/2014/main" id="{1B82E023-2D9B-6A43-9012-A9063E4F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AutoShape 15">
              <a:extLst>
                <a:ext uri="{FF2B5EF4-FFF2-40B4-BE49-F238E27FC236}">
                  <a16:creationId xmlns:a16="http://schemas.microsoft.com/office/drawing/2014/main" id="{544D1EAD-0F26-A24D-BD0A-7ACFDD0DC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5" name="Group 13">
            <a:extLst>
              <a:ext uri="{FF2B5EF4-FFF2-40B4-BE49-F238E27FC236}">
                <a16:creationId xmlns:a16="http://schemas.microsoft.com/office/drawing/2014/main" id="{FC27AB01-D9CD-664D-BAB0-20F64B5764AF}"/>
              </a:ext>
            </a:extLst>
          </p:cNvPr>
          <p:cNvGrpSpPr>
            <a:grpSpLocks/>
          </p:cNvGrpSpPr>
          <p:nvPr/>
        </p:nvGrpSpPr>
        <p:grpSpPr bwMode="auto">
          <a:xfrm>
            <a:off x="2709211" y="2855350"/>
            <a:ext cx="393700" cy="1271588"/>
            <a:chOff x="2901" y="4325"/>
            <a:chExt cx="236" cy="690"/>
          </a:xfrm>
        </p:grpSpPr>
        <p:sp>
          <p:nvSpPr>
            <p:cNvPr id="46" name="AutoShape 14">
              <a:extLst>
                <a:ext uri="{FF2B5EF4-FFF2-40B4-BE49-F238E27FC236}">
                  <a16:creationId xmlns:a16="http://schemas.microsoft.com/office/drawing/2014/main" id="{331DC6EA-D19D-D144-A784-217A2B597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AutoShape 15">
              <a:extLst>
                <a:ext uri="{FF2B5EF4-FFF2-40B4-BE49-F238E27FC236}">
                  <a16:creationId xmlns:a16="http://schemas.microsoft.com/office/drawing/2014/main" id="{CD83F57B-7838-1142-9B78-CDB7C3EC6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2961AC9-EE7D-D346-8E59-1F21770A153F}"/>
              </a:ext>
            </a:extLst>
          </p:cNvPr>
          <p:cNvGrpSpPr/>
          <p:nvPr/>
        </p:nvGrpSpPr>
        <p:grpSpPr>
          <a:xfrm rot="1533055">
            <a:off x="5633340" y="4371071"/>
            <a:ext cx="1619250" cy="657485"/>
            <a:chOff x="3048000" y="7623740"/>
            <a:chExt cx="1619250" cy="657485"/>
          </a:xfrm>
        </p:grpSpPr>
        <p:sp>
          <p:nvSpPr>
            <p:cNvPr id="49" name="Rectangle 126">
              <a:extLst>
                <a:ext uri="{FF2B5EF4-FFF2-40B4-BE49-F238E27FC236}">
                  <a16:creationId xmlns:a16="http://schemas.microsoft.com/office/drawing/2014/main" id="{20D819C3-87C6-0142-B8B3-9E36FE9C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" name="Rectangle 127">
              <a:extLst>
                <a:ext uri="{FF2B5EF4-FFF2-40B4-BE49-F238E27FC236}">
                  <a16:creationId xmlns:a16="http://schemas.microsoft.com/office/drawing/2014/main" id="{0548980B-1144-BA40-B555-502CCE92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" name="Line 132">
              <a:extLst>
                <a:ext uri="{FF2B5EF4-FFF2-40B4-BE49-F238E27FC236}">
                  <a16:creationId xmlns:a16="http://schemas.microsoft.com/office/drawing/2014/main" id="{8EF42A23-8508-8541-B23D-4B8C2200E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670">
              <a:extLst>
                <a:ext uri="{FF2B5EF4-FFF2-40B4-BE49-F238E27FC236}">
                  <a16:creationId xmlns:a16="http://schemas.microsoft.com/office/drawing/2014/main" id="{CE7954A6-DF28-9745-B01D-D94F873077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Oval 670">
              <a:extLst>
                <a:ext uri="{FF2B5EF4-FFF2-40B4-BE49-F238E27FC236}">
                  <a16:creationId xmlns:a16="http://schemas.microsoft.com/office/drawing/2014/main" id="{AEA39E29-A575-DD4A-AD5F-0E02BEAB4D4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Oval 670">
              <a:extLst>
                <a:ext uri="{FF2B5EF4-FFF2-40B4-BE49-F238E27FC236}">
                  <a16:creationId xmlns:a16="http://schemas.microsoft.com/office/drawing/2014/main" id="{17241553-FCEA-6644-B953-80776ED4CC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Oval 670">
              <a:extLst>
                <a:ext uri="{FF2B5EF4-FFF2-40B4-BE49-F238E27FC236}">
                  <a16:creationId xmlns:a16="http://schemas.microsoft.com/office/drawing/2014/main" id="{9103FFDF-2E40-BF48-AD95-9D97D0E388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" name="Oval 670">
              <a:extLst>
                <a:ext uri="{FF2B5EF4-FFF2-40B4-BE49-F238E27FC236}">
                  <a16:creationId xmlns:a16="http://schemas.microsoft.com/office/drawing/2014/main" id="{4DAADFED-EE59-E048-B42C-8941F885A9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Oval 670">
              <a:extLst>
                <a:ext uri="{FF2B5EF4-FFF2-40B4-BE49-F238E27FC236}">
                  <a16:creationId xmlns:a16="http://schemas.microsoft.com/office/drawing/2014/main" id="{296DB595-F2B2-5F47-9B32-7609A4AED3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8" name="Group 21">
            <a:extLst>
              <a:ext uri="{FF2B5EF4-FFF2-40B4-BE49-F238E27FC236}">
                <a16:creationId xmlns:a16="http://schemas.microsoft.com/office/drawing/2014/main" id="{5F12FCF9-205E-4F42-ABA3-CFA96B593FA5}"/>
              </a:ext>
            </a:extLst>
          </p:cNvPr>
          <p:cNvGrpSpPr>
            <a:grpSpLocks/>
          </p:cNvGrpSpPr>
          <p:nvPr/>
        </p:nvGrpSpPr>
        <p:grpSpPr bwMode="auto">
          <a:xfrm>
            <a:off x="764277" y="4800600"/>
            <a:ext cx="185738" cy="660400"/>
            <a:chOff x="5403" y="3457"/>
            <a:chExt cx="209" cy="755"/>
          </a:xfrm>
        </p:grpSpPr>
        <p:sp>
          <p:nvSpPr>
            <p:cNvPr id="59" name="Oval 22">
              <a:extLst>
                <a:ext uri="{FF2B5EF4-FFF2-40B4-BE49-F238E27FC236}">
                  <a16:creationId xmlns:a16="http://schemas.microsoft.com/office/drawing/2014/main" id="{85B10197-ECF0-4C4D-AE7F-EC61746F2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Oval 23">
              <a:extLst>
                <a:ext uri="{FF2B5EF4-FFF2-40B4-BE49-F238E27FC236}">
                  <a16:creationId xmlns:a16="http://schemas.microsoft.com/office/drawing/2014/main" id="{CC12B1FC-E2E9-E140-B98E-CB3571185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28FE74C8-80B2-3C47-843D-2810563F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8E07133E-D1C2-3841-9289-B6B37DBD3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" name="Rectangle 26">
              <a:extLst>
                <a:ext uri="{FF2B5EF4-FFF2-40B4-BE49-F238E27FC236}">
                  <a16:creationId xmlns:a16="http://schemas.microsoft.com/office/drawing/2014/main" id="{3C9F5512-B7F7-D842-9CEA-A5243FF1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D580E787-CA07-FE41-B5B1-512C0060A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DBD30E1B-B991-B74E-BD14-2C7D53379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6" name="Group 51">
            <a:extLst>
              <a:ext uri="{FF2B5EF4-FFF2-40B4-BE49-F238E27FC236}">
                <a16:creationId xmlns:a16="http://schemas.microsoft.com/office/drawing/2014/main" id="{C8B1FD39-817B-514C-A728-383DC3E9EC59}"/>
              </a:ext>
            </a:extLst>
          </p:cNvPr>
          <p:cNvGrpSpPr>
            <a:grpSpLocks/>
          </p:cNvGrpSpPr>
          <p:nvPr/>
        </p:nvGrpSpPr>
        <p:grpSpPr bwMode="auto">
          <a:xfrm>
            <a:off x="3254093" y="3664383"/>
            <a:ext cx="141288" cy="460375"/>
            <a:chOff x="5403" y="3457"/>
            <a:chExt cx="209" cy="755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6001C2A9-8F2D-404D-8C7F-3B4A4D4BF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Oval 53">
              <a:extLst>
                <a:ext uri="{FF2B5EF4-FFF2-40B4-BE49-F238E27FC236}">
                  <a16:creationId xmlns:a16="http://schemas.microsoft.com/office/drawing/2014/main" id="{30092B7D-B9B6-9B42-91C7-1C7A5E416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4D26B1E3-E5E4-A04D-B430-23DC6F0B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55">
              <a:extLst>
                <a:ext uri="{FF2B5EF4-FFF2-40B4-BE49-F238E27FC236}">
                  <a16:creationId xmlns:a16="http://schemas.microsoft.com/office/drawing/2014/main" id="{FFF00A03-54F8-9441-895D-6E8ADE31E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4CF49115-662C-BF46-AC4E-9CB7D1B6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Rectangle 57">
              <a:extLst>
                <a:ext uri="{FF2B5EF4-FFF2-40B4-BE49-F238E27FC236}">
                  <a16:creationId xmlns:a16="http://schemas.microsoft.com/office/drawing/2014/main" id="{76351C18-A013-9948-82B9-7805B2E1E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1283FBF9-A476-624B-A7CE-2413132A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4" name="Group 21">
            <a:extLst>
              <a:ext uri="{FF2B5EF4-FFF2-40B4-BE49-F238E27FC236}">
                <a16:creationId xmlns:a16="http://schemas.microsoft.com/office/drawing/2014/main" id="{C5924A3D-1AA0-3849-9DC8-59348B0C095E}"/>
              </a:ext>
            </a:extLst>
          </p:cNvPr>
          <p:cNvGrpSpPr>
            <a:grpSpLocks/>
          </p:cNvGrpSpPr>
          <p:nvPr/>
        </p:nvGrpSpPr>
        <p:grpSpPr bwMode="auto">
          <a:xfrm>
            <a:off x="6181725" y="4800600"/>
            <a:ext cx="185738" cy="660400"/>
            <a:chOff x="5403" y="3457"/>
            <a:chExt cx="209" cy="755"/>
          </a:xfrm>
        </p:grpSpPr>
        <p:sp>
          <p:nvSpPr>
            <p:cNvPr id="75" name="Oval 22">
              <a:extLst>
                <a:ext uri="{FF2B5EF4-FFF2-40B4-BE49-F238E27FC236}">
                  <a16:creationId xmlns:a16="http://schemas.microsoft.com/office/drawing/2014/main" id="{4C99F1FC-A0F7-B748-89AA-C78F7EEE6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Oval 23">
              <a:extLst>
                <a:ext uri="{FF2B5EF4-FFF2-40B4-BE49-F238E27FC236}">
                  <a16:creationId xmlns:a16="http://schemas.microsoft.com/office/drawing/2014/main" id="{0795682F-CFC7-A34C-A0EF-910258583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E51DCFC-A1EF-8F45-879F-6AF6C6BBE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AA8EA786-71DF-A544-8F57-4F6BD0B36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" name="Rectangle 26">
              <a:extLst>
                <a:ext uri="{FF2B5EF4-FFF2-40B4-BE49-F238E27FC236}">
                  <a16:creationId xmlns:a16="http://schemas.microsoft.com/office/drawing/2014/main" id="{CA425517-B5AC-9043-A45E-859DC0FA7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16059BAF-A28B-4146-BE4A-9D603A0B3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5F61ECC7-2B7D-7F43-9E68-0537A2B5C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2" name="Group 51">
            <a:extLst>
              <a:ext uri="{FF2B5EF4-FFF2-40B4-BE49-F238E27FC236}">
                <a16:creationId xmlns:a16="http://schemas.microsoft.com/office/drawing/2014/main" id="{5F1DD8A9-AF50-E04E-9897-19C0F0581495}"/>
              </a:ext>
            </a:extLst>
          </p:cNvPr>
          <p:cNvGrpSpPr>
            <a:grpSpLocks/>
          </p:cNvGrpSpPr>
          <p:nvPr/>
        </p:nvGrpSpPr>
        <p:grpSpPr bwMode="auto">
          <a:xfrm>
            <a:off x="1209675" y="4570412"/>
            <a:ext cx="141288" cy="460375"/>
            <a:chOff x="5403" y="3457"/>
            <a:chExt cx="209" cy="755"/>
          </a:xfrm>
        </p:grpSpPr>
        <p:sp>
          <p:nvSpPr>
            <p:cNvPr id="83" name="Oval 52">
              <a:extLst>
                <a:ext uri="{FF2B5EF4-FFF2-40B4-BE49-F238E27FC236}">
                  <a16:creationId xmlns:a16="http://schemas.microsoft.com/office/drawing/2014/main" id="{C44F0A54-D491-3548-AF19-5CDDB933C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Oval 53">
              <a:extLst>
                <a:ext uri="{FF2B5EF4-FFF2-40B4-BE49-F238E27FC236}">
                  <a16:creationId xmlns:a16="http://schemas.microsoft.com/office/drawing/2014/main" id="{42E46BF0-955C-464E-BBFE-17FFAED3C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Freeform 54">
              <a:extLst>
                <a:ext uri="{FF2B5EF4-FFF2-40B4-BE49-F238E27FC236}">
                  <a16:creationId xmlns:a16="http://schemas.microsoft.com/office/drawing/2014/main" id="{8FC11D8C-428C-8B44-850D-5C1AA7672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55">
              <a:extLst>
                <a:ext uri="{FF2B5EF4-FFF2-40B4-BE49-F238E27FC236}">
                  <a16:creationId xmlns:a16="http://schemas.microsoft.com/office/drawing/2014/main" id="{889A31C7-31DB-4D4C-A361-0DB9A93A6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A75761FA-68AC-6847-8333-DD77F426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Rectangle 57">
              <a:extLst>
                <a:ext uri="{FF2B5EF4-FFF2-40B4-BE49-F238E27FC236}">
                  <a16:creationId xmlns:a16="http://schemas.microsoft.com/office/drawing/2014/main" id="{427F897A-56EC-D743-8714-70C8036F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" name="Rectangle 58">
              <a:extLst>
                <a:ext uri="{FF2B5EF4-FFF2-40B4-BE49-F238E27FC236}">
                  <a16:creationId xmlns:a16="http://schemas.microsoft.com/office/drawing/2014/main" id="{8C54A526-04BD-CD45-A926-57BDB3B8B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0" name="Group 21">
            <a:extLst>
              <a:ext uri="{FF2B5EF4-FFF2-40B4-BE49-F238E27FC236}">
                <a16:creationId xmlns:a16="http://schemas.microsoft.com/office/drawing/2014/main" id="{8A1F2A6F-FE25-464E-93FA-558AAE31D24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787400"/>
            <a:ext cx="185738" cy="660400"/>
            <a:chOff x="5403" y="3457"/>
            <a:chExt cx="209" cy="755"/>
          </a:xfrm>
        </p:grpSpPr>
        <p:sp>
          <p:nvSpPr>
            <p:cNvPr id="91" name="Oval 22">
              <a:extLst>
                <a:ext uri="{FF2B5EF4-FFF2-40B4-BE49-F238E27FC236}">
                  <a16:creationId xmlns:a16="http://schemas.microsoft.com/office/drawing/2014/main" id="{4F0C687C-0E4E-7C4C-87A9-0F112EACD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Oval 23">
              <a:extLst>
                <a:ext uri="{FF2B5EF4-FFF2-40B4-BE49-F238E27FC236}">
                  <a16:creationId xmlns:a16="http://schemas.microsoft.com/office/drawing/2014/main" id="{8AAFE8B5-8E21-2E4A-B596-0070DF9D4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0B44DFF0-36C5-3840-A10F-F63EA2D7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25">
              <a:extLst>
                <a:ext uri="{FF2B5EF4-FFF2-40B4-BE49-F238E27FC236}">
                  <a16:creationId xmlns:a16="http://schemas.microsoft.com/office/drawing/2014/main" id="{112E0691-9153-E349-83B3-496FF4A0B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" name="Rectangle 26">
              <a:extLst>
                <a:ext uri="{FF2B5EF4-FFF2-40B4-BE49-F238E27FC236}">
                  <a16:creationId xmlns:a16="http://schemas.microsoft.com/office/drawing/2014/main" id="{914A9646-03A2-6B46-A881-DA632909F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" name="Rectangle 27">
              <a:extLst>
                <a:ext uri="{FF2B5EF4-FFF2-40B4-BE49-F238E27FC236}">
                  <a16:creationId xmlns:a16="http://schemas.microsoft.com/office/drawing/2014/main" id="{1FF16D9B-74D1-594C-BBDA-14D5875A8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Rectangle 28">
              <a:extLst>
                <a:ext uri="{FF2B5EF4-FFF2-40B4-BE49-F238E27FC236}">
                  <a16:creationId xmlns:a16="http://schemas.microsoft.com/office/drawing/2014/main" id="{8EDB8C7A-0F92-C846-B369-8FAE824C2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8" name="Group 51">
            <a:extLst>
              <a:ext uri="{FF2B5EF4-FFF2-40B4-BE49-F238E27FC236}">
                <a16:creationId xmlns:a16="http://schemas.microsoft.com/office/drawing/2014/main" id="{D4AA277E-4E18-1443-B485-A85807AD711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886200"/>
            <a:ext cx="141288" cy="460375"/>
            <a:chOff x="5403" y="3457"/>
            <a:chExt cx="209" cy="755"/>
          </a:xfrm>
        </p:grpSpPr>
        <p:sp>
          <p:nvSpPr>
            <p:cNvPr id="99" name="Oval 52">
              <a:extLst>
                <a:ext uri="{FF2B5EF4-FFF2-40B4-BE49-F238E27FC236}">
                  <a16:creationId xmlns:a16="http://schemas.microsoft.com/office/drawing/2014/main" id="{70AC6F2D-63E7-E842-BC7F-09CA295CF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" name="Oval 53">
              <a:extLst>
                <a:ext uri="{FF2B5EF4-FFF2-40B4-BE49-F238E27FC236}">
                  <a16:creationId xmlns:a16="http://schemas.microsoft.com/office/drawing/2014/main" id="{0B9F5916-9F73-084E-A3DE-D051C3C2F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Freeform 54">
              <a:extLst>
                <a:ext uri="{FF2B5EF4-FFF2-40B4-BE49-F238E27FC236}">
                  <a16:creationId xmlns:a16="http://schemas.microsoft.com/office/drawing/2014/main" id="{C7E27794-180E-E844-8C68-49FC37A5F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55">
              <a:extLst>
                <a:ext uri="{FF2B5EF4-FFF2-40B4-BE49-F238E27FC236}">
                  <a16:creationId xmlns:a16="http://schemas.microsoft.com/office/drawing/2014/main" id="{97434281-2EFE-9848-9F17-6860AE08E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9EB49F77-A529-3444-9822-12F925C5B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Rectangle 57">
              <a:extLst>
                <a:ext uri="{FF2B5EF4-FFF2-40B4-BE49-F238E27FC236}">
                  <a16:creationId xmlns:a16="http://schemas.microsoft.com/office/drawing/2014/main" id="{86F0083F-6D5A-E940-93E7-7E2C9B9F0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" name="Rectangle 58">
              <a:extLst>
                <a:ext uri="{FF2B5EF4-FFF2-40B4-BE49-F238E27FC236}">
                  <a16:creationId xmlns:a16="http://schemas.microsoft.com/office/drawing/2014/main" id="{36AAF587-6B36-E54B-AB16-0AC24F4A5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6" name="Group 21">
            <a:extLst>
              <a:ext uri="{FF2B5EF4-FFF2-40B4-BE49-F238E27FC236}">
                <a16:creationId xmlns:a16="http://schemas.microsoft.com/office/drawing/2014/main" id="{2137028E-E3DF-F241-917F-573F9759EAC7}"/>
              </a:ext>
            </a:extLst>
          </p:cNvPr>
          <p:cNvGrpSpPr>
            <a:grpSpLocks/>
          </p:cNvGrpSpPr>
          <p:nvPr/>
        </p:nvGrpSpPr>
        <p:grpSpPr bwMode="auto">
          <a:xfrm>
            <a:off x="6617493" y="4953000"/>
            <a:ext cx="185738" cy="660400"/>
            <a:chOff x="5403" y="3457"/>
            <a:chExt cx="209" cy="755"/>
          </a:xfrm>
        </p:grpSpPr>
        <p:sp>
          <p:nvSpPr>
            <p:cNvPr id="107" name="Oval 22">
              <a:extLst>
                <a:ext uri="{FF2B5EF4-FFF2-40B4-BE49-F238E27FC236}">
                  <a16:creationId xmlns:a16="http://schemas.microsoft.com/office/drawing/2014/main" id="{D3275C22-152A-D443-B641-303FCE3EA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" name="Oval 23">
              <a:extLst>
                <a:ext uri="{FF2B5EF4-FFF2-40B4-BE49-F238E27FC236}">
                  <a16:creationId xmlns:a16="http://schemas.microsoft.com/office/drawing/2014/main" id="{9CCC5BA7-8731-B14A-A0FA-F008CDA2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748927E4-896D-5240-A135-34A37E992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25">
              <a:extLst>
                <a:ext uri="{FF2B5EF4-FFF2-40B4-BE49-F238E27FC236}">
                  <a16:creationId xmlns:a16="http://schemas.microsoft.com/office/drawing/2014/main" id="{BDB4C7CD-BC2A-704C-A1B4-6597433BB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" name="Rectangle 26">
              <a:extLst>
                <a:ext uri="{FF2B5EF4-FFF2-40B4-BE49-F238E27FC236}">
                  <a16:creationId xmlns:a16="http://schemas.microsoft.com/office/drawing/2014/main" id="{5D30A841-6D10-FF4D-806E-B20275A3F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" name="Rectangle 27">
              <a:extLst>
                <a:ext uri="{FF2B5EF4-FFF2-40B4-BE49-F238E27FC236}">
                  <a16:creationId xmlns:a16="http://schemas.microsoft.com/office/drawing/2014/main" id="{7F7DC765-22B2-514C-A8F7-E27A4FF04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4" name="Rectangle 28">
              <a:extLst>
                <a:ext uri="{FF2B5EF4-FFF2-40B4-BE49-F238E27FC236}">
                  <a16:creationId xmlns:a16="http://schemas.microsoft.com/office/drawing/2014/main" id="{CC69CB38-341B-1845-BD45-2B5584F84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3" name="Group 21">
            <a:extLst>
              <a:ext uri="{FF2B5EF4-FFF2-40B4-BE49-F238E27FC236}">
                <a16:creationId xmlns:a16="http://schemas.microsoft.com/office/drawing/2014/main" id="{E73527A6-6166-0447-9A5B-23CC0C9839C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547348"/>
            <a:ext cx="185738" cy="660400"/>
            <a:chOff x="5403" y="3457"/>
            <a:chExt cx="209" cy="755"/>
          </a:xfrm>
        </p:grpSpPr>
        <p:sp>
          <p:nvSpPr>
            <p:cNvPr id="124" name="Oval 22">
              <a:extLst>
                <a:ext uri="{FF2B5EF4-FFF2-40B4-BE49-F238E27FC236}">
                  <a16:creationId xmlns:a16="http://schemas.microsoft.com/office/drawing/2014/main" id="{95BA2D7B-1A5B-4A4E-9BDC-B4062C56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5" name="Oval 23">
              <a:extLst>
                <a:ext uri="{FF2B5EF4-FFF2-40B4-BE49-F238E27FC236}">
                  <a16:creationId xmlns:a16="http://schemas.microsoft.com/office/drawing/2014/main" id="{2B045C26-87B3-DA4B-BF8B-A95834282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D8B8230D-992F-B54B-A1A4-1B5269E1B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25">
              <a:extLst>
                <a:ext uri="{FF2B5EF4-FFF2-40B4-BE49-F238E27FC236}">
                  <a16:creationId xmlns:a16="http://schemas.microsoft.com/office/drawing/2014/main" id="{F07AE738-642C-2F43-96A7-FA7CA493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26">
              <a:extLst>
                <a:ext uri="{FF2B5EF4-FFF2-40B4-BE49-F238E27FC236}">
                  <a16:creationId xmlns:a16="http://schemas.microsoft.com/office/drawing/2014/main" id="{E2397C16-B471-A044-815A-450601371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27">
              <a:extLst>
                <a:ext uri="{FF2B5EF4-FFF2-40B4-BE49-F238E27FC236}">
                  <a16:creationId xmlns:a16="http://schemas.microsoft.com/office/drawing/2014/main" id="{DB85E776-F13A-B841-87CA-F0EDB4BE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0" name="Rectangle 28">
              <a:extLst>
                <a:ext uri="{FF2B5EF4-FFF2-40B4-BE49-F238E27FC236}">
                  <a16:creationId xmlns:a16="http://schemas.microsoft.com/office/drawing/2014/main" id="{CF38995D-1E79-8D4B-8393-27A20670F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1" name="Group 51">
            <a:extLst>
              <a:ext uri="{FF2B5EF4-FFF2-40B4-BE49-F238E27FC236}">
                <a16:creationId xmlns:a16="http://schemas.microsoft.com/office/drawing/2014/main" id="{BA33B909-F2E3-0247-9362-3B979DA13E6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141288" cy="460375"/>
            <a:chOff x="5403" y="3457"/>
            <a:chExt cx="209" cy="755"/>
          </a:xfrm>
        </p:grpSpPr>
        <p:sp>
          <p:nvSpPr>
            <p:cNvPr id="132" name="Oval 52">
              <a:extLst>
                <a:ext uri="{FF2B5EF4-FFF2-40B4-BE49-F238E27FC236}">
                  <a16:creationId xmlns:a16="http://schemas.microsoft.com/office/drawing/2014/main" id="{C61108B6-CC36-AB44-8A1B-C74054D65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Oval 53">
              <a:extLst>
                <a:ext uri="{FF2B5EF4-FFF2-40B4-BE49-F238E27FC236}">
                  <a16:creationId xmlns:a16="http://schemas.microsoft.com/office/drawing/2014/main" id="{6572F45B-211A-B145-AD17-38280D520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4" name="Freeform 54">
              <a:extLst>
                <a:ext uri="{FF2B5EF4-FFF2-40B4-BE49-F238E27FC236}">
                  <a16:creationId xmlns:a16="http://schemas.microsoft.com/office/drawing/2014/main" id="{B390244A-542F-7148-B854-04A939F33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55">
              <a:extLst>
                <a:ext uri="{FF2B5EF4-FFF2-40B4-BE49-F238E27FC236}">
                  <a16:creationId xmlns:a16="http://schemas.microsoft.com/office/drawing/2014/main" id="{CCC2B494-31D7-4943-82E9-02EF833C1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DDC8EE73-F402-244B-AED2-5FEB5DBF2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7" name="Rectangle 57">
              <a:extLst>
                <a:ext uri="{FF2B5EF4-FFF2-40B4-BE49-F238E27FC236}">
                  <a16:creationId xmlns:a16="http://schemas.microsoft.com/office/drawing/2014/main" id="{C7008195-DC96-424C-9B94-4A636AB50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" name="Rectangle 58">
              <a:extLst>
                <a:ext uri="{FF2B5EF4-FFF2-40B4-BE49-F238E27FC236}">
                  <a16:creationId xmlns:a16="http://schemas.microsoft.com/office/drawing/2014/main" id="{A7B5D3DD-233F-6E45-95E6-CE57633B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9" name="Group 21">
            <a:extLst>
              <a:ext uri="{FF2B5EF4-FFF2-40B4-BE49-F238E27FC236}">
                <a16:creationId xmlns:a16="http://schemas.microsoft.com/office/drawing/2014/main" id="{A76B19B4-8B07-264F-A4AA-DD9AB8634EF2}"/>
              </a:ext>
            </a:extLst>
          </p:cNvPr>
          <p:cNvGrpSpPr>
            <a:grpSpLocks/>
          </p:cNvGrpSpPr>
          <p:nvPr/>
        </p:nvGrpSpPr>
        <p:grpSpPr bwMode="auto">
          <a:xfrm>
            <a:off x="3800448" y="3524157"/>
            <a:ext cx="185738" cy="660400"/>
            <a:chOff x="5403" y="3457"/>
            <a:chExt cx="209" cy="755"/>
          </a:xfrm>
        </p:grpSpPr>
        <p:sp>
          <p:nvSpPr>
            <p:cNvPr id="140" name="Oval 22">
              <a:extLst>
                <a:ext uri="{FF2B5EF4-FFF2-40B4-BE49-F238E27FC236}">
                  <a16:creationId xmlns:a16="http://schemas.microsoft.com/office/drawing/2014/main" id="{6E1371BF-2684-DC46-AE69-2A7B50406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1" name="Oval 23">
              <a:extLst>
                <a:ext uri="{FF2B5EF4-FFF2-40B4-BE49-F238E27FC236}">
                  <a16:creationId xmlns:a16="http://schemas.microsoft.com/office/drawing/2014/main" id="{AC38003F-A996-4140-8C1B-C3C5F40E5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407B5044-E4DC-5349-B907-42180298C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25">
              <a:extLst>
                <a:ext uri="{FF2B5EF4-FFF2-40B4-BE49-F238E27FC236}">
                  <a16:creationId xmlns:a16="http://schemas.microsoft.com/office/drawing/2014/main" id="{98544D04-140E-EF40-BE27-F445D0A3F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" name="Rectangle 26">
              <a:extLst>
                <a:ext uri="{FF2B5EF4-FFF2-40B4-BE49-F238E27FC236}">
                  <a16:creationId xmlns:a16="http://schemas.microsoft.com/office/drawing/2014/main" id="{63DCECDE-6CAC-4C43-A5C4-1C5ACFC88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170D99B3-4A44-C943-B942-ACB0D18C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6" name="Rectangle 28">
              <a:extLst>
                <a:ext uri="{FF2B5EF4-FFF2-40B4-BE49-F238E27FC236}">
                  <a16:creationId xmlns:a16="http://schemas.microsoft.com/office/drawing/2014/main" id="{D0C8419E-486C-6741-819E-6F316A89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7" name="Group 51">
            <a:extLst>
              <a:ext uri="{FF2B5EF4-FFF2-40B4-BE49-F238E27FC236}">
                <a16:creationId xmlns:a16="http://schemas.microsoft.com/office/drawing/2014/main" id="{0BF70D94-ED5B-8147-81B5-DB29519C4B49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029200"/>
            <a:ext cx="141288" cy="460375"/>
            <a:chOff x="5403" y="3457"/>
            <a:chExt cx="209" cy="755"/>
          </a:xfrm>
        </p:grpSpPr>
        <p:sp>
          <p:nvSpPr>
            <p:cNvPr id="148" name="Oval 52">
              <a:extLst>
                <a:ext uri="{FF2B5EF4-FFF2-40B4-BE49-F238E27FC236}">
                  <a16:creationId xmlns:a16="http://schemas.microsoft.com/office/drawing/2014/main" id="{224D6F5E-F519-D349-97B6-FE536473F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9" name="Oval 53">
              <a:extLst>
                <a:ext uri="{FF2B5EF4-FFF2-40B4-BE49-F238E27FC236}">
                  <a16:creationId xmlns:a16="http://schemas.microsoft.com/office/drawing/2014/main" id="{2AD65E37-DF83-5745-AC94-FFB932064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504CC8A3-2A13-0C46-8A1E-4E91C6D1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55">
              <a:extLst>
                <a:ext uri="{FF2B5EF4-FFF2-40B4-BE49-F238E27FC236}">
                  <a16:creationId xmlns:a16="http://schemas.microsoft.com/office/drawing/2014/main" id="{1E0055AF-611A-134C-9C73-F0F170CC2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" name="Rectangle 56">
              <a:extLst>
                <a:ext uri="{FF2B5EF4-FFF2-40B4-BE49-F238E27FC236}">
                  <a16:creationId xmlns:a16="http://schemas.microsoft.com/office/drawing/2014/main" id="{8C09AFE9-1CCC-E840-B0DD-612CEB9B8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" name="Rectangle 57">
              <a:extLst>
                <a:ext uri="{FF2B5EF4-FFF2-40B4-BE49-F238E27FC236}">
                  <a16:creationId xmlns:a16="http://schemas.microsoft.com/office/drawing/2014/main" id="{23B82B62-8960-E04D-A591-E426ADDC1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" name="Rectangle 58">
              <a:extLst>
                <a:ext uri="{FF2B5EF4-FFF2-40B4-BE49-F238E27FC236}">
                  <a16:creationId xmlns:a16="http://schemas.microsoft.com/office/drawing/2014/main" id="{231C8BE9-2621-5B4B-A21D-A5DD50F79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5" name="Group 21">
            <a:extLst>
              <a:ext uri="{FF2B5EF4-FFF2-40B4-BE49-F238E27FC236}">
                <a16:creationId xmlns:a16="http://schemas.microsoft.com/office/drawing/2014/main" id="{5820D492-FCEB-6F49-9CD8-EAEE036E3813}"/>
              </a:ext>
            </a:extLst>
          </p:cNvPr>
          <p:cNvGrpSpPr>
            <a:grpSpLocks/>
          </p:cNvGrpSpPr>
          <p:nvPr/>
        </p:nvGrpSpPr>
        <p:grpSpPr bwMode="auto">
          <a:xfrm>
            <a:off x="2434228" y="3657600"/>
            <a:ext cx="185738" cy="660400"/>
            <a:chOff x="5403" y="3457"/>
            <a:chExt cx="209" cy="755"/>
          </a:xfrm>
        </p:grpSpPr>
        <p:sp>
          <p:nvSpPr>
            <p:cNvPr id="156" name="Oval 22">
              <a:extLst>
                <a:ext uri="{FF2B5EF4-FFF2-40B4-BE49-F238E27FC236}">
                  <a16:creationId xmlns:a16="http://schemas.microsoft.com/office/drawing/2014/main" id="{D662AE89-B187-3D4E-8A77-A0952AF4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7" name="Oval 23">
              <a:extLst>
                <a:ext uri="{FF2B5EF4-FFF2-40B4-BE49-F238E27FC236}">
                  <a16:creationId xmlns:a16="http://schemas.microsoft.com/office/drawing/2014/main" id="{8F91BA80-9865-8A4F-B603-EB657DF7C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2EBC3CDC-49D6-EA46-896F-4F04C889D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04067DA7-F91B-CE45-9F43-B6B1DF9B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0" name="Rectangle 26">
              <a:extLst>
                <a:ext uri="{FF2B5EF4-FFF2-40B4-BE49-F238E27FC236}">
                  <a16:creationId xmlns:a16="http://schemas.microsoft.com/office/drawing/2014/main" id="{DB6676CF-2727-BB48-8124-D717B7541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B8E7DD9F-E8B5-AF41-9D73-FF5BC0B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914B4292-7A80-834F-B1E2-A26D8453A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1" name="Group 21">
            <a:extLst>
              <a:ext uri="{FF2B5EF4-FFF2-40B4-BE49-F238E27FC236}">
                <a16:creationId xmlns:a16="http://schemas.microsoft.com/office/drawing/2014/main" id="{44681344-FAB2-8344-895D-AF421FF9D474}"/>
              </a:ext>
            </a:extLst>
          </p:cNvPr>
          <p:cNvGrpSpPr>
            <a:grpSpLocks/>
          </p:cNvGrpSpPr>
          <p:nvPr/>
        </p:nvGrpSpPr>
        <p:grpSpPr bwMode="auto">
          <a:xfrm>
            <a:off x="1818048" y="4038600"/>
            <a:ext cx="185738" cy="660400"/>
            <a:chOff x="5403" y="3457"/>
            <a:chExt cx="209" cy="755"/>
          </a:xfrm>
        </p:grpSpPr>
        <p:sp>
          <p:nvSpPr>
            <p:cNvPr id="172" name="Oval 22">
              <a:extLst>
                <a:ext uri="{FF2B5EF4-FFF2-40B4-BE49-F238E27FC236}">
                  <a16:creationId xmlns:a16="http://schemas.microsoft.com/office/drawing/2014/main" id="{57852E64-D64F-244F-9DB8-1E645EF8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" name="Oval 23">
              <a:extLst>
                <a:ext uri="{FF2B5EF4-FFF2-40B4-BE49-F238E27FC236}">
                  <a16:creationId xmlns:a16="http://schemas.microsoft.com/office/drawing/2014/main" id="{FF2EF647-4C25-7D4A-9D64-FE6386CF6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" name="Freeform 24">
              <a:extLst>
                <a:ext uri="{FF2B5EF4-FFF2-40B4-BE49-F238E27FC236}">
                  <a16:creationId xmlns:a16="http://schemas.microsoft.com/office/drawing/2014/main" id="{2F89A380-24C2-604B-8AF1-683218182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25">
              <a:extLst>
                <a:ext uri="{FF2B5EF4-FFF2-40B4-BE49-F238E27FC236}">
                  <a16:creationId xmlns:a16="http://schemas.microsoft.com/office/drawing/2014/main" id="{A6CD9F2E-ED4F-DE4D-B0B1-73F11EC9C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6" name="Rectangle 26">
              <a:extLst>
                <a:ext uri="{FF2B5EF4-FFF2-40B4-BE49-F238E27FC236}">
                  <a16:creationId xmlns:a16="http://schemas.microsoft.com/office/drawing/2014/main" id="{C485B97B-6155-A547-A664-1ED39A680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7" name="Rectangle 27">
              <a:extLst>
                <a:ext uri="{FF2B5EF4-FFF2-40B4-BE49-F238E27FC236}">
                  <a16:creationId xmlns:a16="http://schemas.microsoft.com/office/drawing/2014/main" id="{FC388CA7-C7BF-F14C-9D22-908B98505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8" name="Rectangle 28">
              <a:extLst>
                <a:ext uri="{FF2B5EF4-FFF2-40B4-BE49-F238E27FC236}">
                  <a16:creationId xmlns:a16="http://schemas.microsoft.com/office/drawing/2014/main" id="{3992663E-3854-DE49-A01A-23747D30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AFEF804-8E28-6A4A-B8A3-4A8DFBB34EE5}"/>
              </a:ext>
            </a:extLst>
          </p:cNvPr>
          <p:cNvGrpSpPr/>
          <p:nvPr/>
        </p:nvGrpSpPr>
        <p:grpSpPr>
          <a:xfrm>
            <a:off x="1079037" y="8382000"/>
            <a:ext cx="533400" cy="442872"/>
            <a:chOff x="-3768057" y="7612224"/>
            <a:chExt cx="533400" cy="442872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07825EB-DBF3-CE49-B702-FBA1E780C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D21D0EE-343A-5D4A-8573-58DC5EE99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8D7607D-6BE4-4F47-8D67-6D5C10689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B7ADA6-1D1F-B347-A3C7-1B49A692A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E9267A6-2B10-DE4B-92EA-053CA1EBEAFF}"/>
              </a:ext>
            </a:extLst>
          </p:cNvPr>
          <p:cNvGrpSpPr/>
          <p:nvPr/>
        </p:nvGrpSpPr>
        <p:grpSpPr>
          <a:xfrm>
            <a:off x="6324600" y="8382000"/>
            <a:ext cx="533400" cy="442872"/>
            <a:chOff x="3124200" y="8001000"/>
            <a:chExt cx="533400" cy="442872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473E250D-4DE3-4C45-AD36-57E7B315134E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F77D945-D090-974F-ADDD-095AB78466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8E3293D0-C08D-C34B-A6F5-63423B168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DDD27C7A-E207-E84C-B7D6-D37BCBC6AF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AEECC72-B61C-0D42-AD5B-3AE0FCDF7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A438095-715E-9D41-8ADC-D7A9A866568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b="1" dirty="0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D23AC36-006C-934E-BA23-4B55EF807E36}"/>
              </a:ext>
            </a:extLst>
          </p:cNvPr>
          <p:cNvGrpSpPr/>
          <p:nvPr/>
        </p:nvGrpSpPr>
        <p:grpSpPr>
          <a:xfrm>
            <a:off x="3657600" y="8382000"/>
            <a:ext cx="533400" cy="442872"/>
            <a:chOff x="3124200" y="8001000"/>
            <a:chExt cx="533400" cy="442872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BAAE915-7927-F14C-8659-D49FF60B79C4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3B99149-82FF-0E4B-BDD2-677D2D571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06338F4-BB9C-DE47-A4E6-907A23F54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0389832-CDEB-D34E-948A-3FA916D16E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597AAAD-9056-9447-85D7-7D2640199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5C7E1F00-AE9D-2149-83D8-15FAD9F4FE92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257" name="Freeform 20">
            <a:extLst>
              <a:ext uri="{FF2B5EF4-FFF2-40B4-BE49-F238E27FC236}">
                <a16:creationId xmlns:a16="http://schemas.microsoft.com/office/drawing/2014/main" id="{9D733AA8-7885-8A48-9A7E-D29421ADA467}"/>
              </a:ext>
            </a:extLst>
          </p:cNvPr>
          <p:cNvSpPr>
            <a:spLocks/>
          </p:cNvSpPr>
          <p:nvPr/>
        </p:nvSpPr>
        <p:spPr bwMode="auto">
          <a:xfrm>
            <a:off x="5901323" y="703091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55">
            <a:extLst>
              <a:ext uri="{FF2B5EF4-FFF2-40B4-BE49-F238E27FC236}">
                <a16:creationId xmlns:a16="http://schemas.microsoft.com/office/drawing/2014/main" id="{57C917C2-4BE7-6247-882C-B6A8428E9D45}"/>
              </a:ext>
            </a:extLst>
          </p:cNvPr>
          <p:cNvSpPr>
            <a:spLocks/>
          </p:cNvSpPr>
          <p:nvPr/>
        </p:nvSpPr>
        <p:spPr bwMode="auto">
          <a:xfrm>
            <a:off x="2011433" y="6655378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300">
            <a:extLst>
              <a:ext uri="{FF2B5EF4-FFF2-40B4-BE49-F238E27FC236}">
                <a16:creationId xmlns:a16="http://schemas.microsoft.com/office/drawing/2014/main" id="{779A3C7B-4069-AB46-8195-C69C6861A17C}"/>
              </a:ext>
            </a:extLst>
          </p:cNvPr>
          <p:cNvSpPr>
            <a:spLocks/>
          </p:cNvSpPr>
          <p:nvPr/>
        </p:nvSpPr>
        <p:spPr bwMode="auto">
          <a:xfrm>
            <a:off x="4495800" y="6035223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301">
            <a:extLst>
              <a:ext uri="{FF2B5EF4-FFF2-40B4-BE49-F238E27FC236}">
                <a16:creationId xmlns:a16="http://schemas.microsoft.com/office/drawing/2014/main" id="{0BF45374-9D6E-6A47-91E2-A4CA5FAE2FCB}"/>
              </a:ext>
            </a:extLst>
          </p:cNvPr>
          <p:cNvSpPr>
            <a:spLocks/>
          </p:cNvSpPr>
          <p:nvPr/>
        </p:nvSpPr>
        <p:spPr bwMode="auto">
          <a:xfrm flipH="1">
            <a:off x="2938311" y="5519963"/>
            <a:ext cx="547764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86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162</cp:revision>
  <dcterms:created xsi:type="dcterms:W3CDTF">2002-08-21T12:11:08Z</dcterms:created>
  <dcterms:modified xsi:type="dcterms:W3CDTF">2020-07-23T17:28:11Z</dcterms:modified>
  <cp:category>Shooting</cp:category>
</cp:coreProperties>
</file>