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7"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0981-9019-43D3-8141-F35E0F3B5B45}" v="6" dt="2020-10-24T10:51:56.101"/>
    <p1510:client id="{560E01DB-C0ED-43C1-8B3A-367CBEC07B1F}" v="59" dt="2020-10-24T10:17:52.327"/>
    <p1510:client id="{57106D21-825D-4CE8-B8CD-90541349203C}" v="3" dt="2020-10-24T09:06:2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83" d="100"/>
          <a:sy n="83" d="100"/>
        </p:scale>
        <p:origin x="3400"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2D4E0981-9019-43D3-8141-F35E0F3B5B45}"/>
    <pc:docChg chg="addSld delSld modSld sldOrd">
      <pc:chgData name="Matt Carlson" userId="0e792f37f00095d9" providerId="LiveId" clId="{2D4E0981-9019-43D3-8141-F35E0F3B5B45}" dt="2020-10-24T10:52:37.263" v="16" actId="20577"/>
      <pc:docMkLst>
        <pc:docMk/>
      </pc:docMkLst>
      <pc:sldChg chg="modSp add mod setBg">
        <pc:chgData name="Matt Carlson" userId="0e792f37f00095d9" providerId="LiveId" clId="{2D4E0981-9019-43D3-8141-F35E0F3B5B45}" dt="2020-10-24T10:52:37.263" v="16" actId="20577"/>
        <pc:sldMkLst>
          <pc:docMk/>
          <pc:sldMk cId="0" sldId="274"/>
        </pc:sldMkLst>
        <pc:graphicFrameChg chg="modGraphic">
          <ac:chgData name="Matt Carlson" userId="0e792f37f00095d9" providerId="LiveId" clId="{2D4E0981-9019-43D3-8141-F35E0F3B5B45}" dt="2020-10-24T10:52:37.263" v="16" actId="20577"/>
          <ac:graphicFrameMkLst>
            <pc:docMk/>
            <pc:sldMk cId="0" sldId="274"/>
            <ac:graphicFrameMk id="110" creationId="{00000000-0000-0000-0000-000000000000}"/>
          </ac:graphicFrameMkLst>
        </pc:graphicFrameChg>
      </pc:sldChg>
      <pc:sldChg chg="add">
        <pc:chgData name="Matt Carlson" userId="0e792f37f00095d9" providerId="LiveId" clId="{2D4E0981-9019-43D3-8141-F35E0F3B5B45}" dt="2020-10-24T10:51:16.606" v="0"/>
        <pc:sldMkLst>
          <pc:docMk/>
          <pc:sldMk cId="842639663" sldId="283"/>
        </pc:sldMkLst>
      </pc:sldChg>
      <pc:sldChg chg="add del setBg">
        <pc:chgData name="Matt Carlson" userId="0e792f37f00095d9" providerId="LiveId" clId="{2D4E0981-9019-43D3-8141-F35E0F3B5B45}" dt="2020-10-24T10:51:41.403" v="4" actId="47"/>
        <pc:sldMkLst>
          <pc:docMk/>
          <pc:sldMk cId="0" sldId="284"/>
        </pc:sldMkLst>
      </pc:sldChg>
      <pc:sldChg chg="add setBg">
        <pc:chgData name="Matt Carlson" userId="0e792f37f00095d9" providerId="LiveId" clId="{2D4E0981-9019-43D3-8141-F35E0F3B5B45}" dt="2020-10-24T10:51:35.309" v="3"/>
        <pc:sldMkLst>
          <pc:docMk/>
          <pc:sldMk cId="0" sldId="285"/>
        </pc:sldMkLst>
      </pc:sldChg>
      <pc:sldChg chg="add setBg">
        <pc:chgData name="Matt Carlson" userId="0e792f37f00095d9" providerId="LiveId" clId="{2D4E0981-9019-43D3-8141-F35E0F3B5B45}" dt="2020-10-24T10:51:47.356" v="5"/>
        <pc:sldMkLst>
          <pc:docMk/>
          <pc:sldMk cId="0" sldId="286"/>
        </pc:sldMkLst>
      </pc:sldChg>
      <pc:sldChg chg="add ord setBg">
        <pc:chgData name="Matt Carlson" userId="0e792f37f00095d9" providerId="LiveId" clId="{2D4E0981-9019-43D3-8141-F35E0F3B5B45}" dt="2020-10-24T10:52:00.846" v="12"/>
        <pc:sldMkLst>
          <pc:docMk/>
          <pc:sldMk cId="0" sldId="287"/>
        </pc:sldMkLst>
      </pc:sldChg>
    </pc:docChg>
  </pc:docChgLst>
  <pc:docChgLst>
    <pc:chgData name="Matt Carlson" userId="0e792f37f00095d9" providerId="LiveId" clId="{074E2B56-2790-443E-B5EA-A74523936823}"/>
    <pc:docChg chg="undo custSel modSld">
      <pc:chgData name="Matt Carlson" userId="0e792f37f00095d9" providerId="LiveId" clId="{074E2B56-2790-443E-B5EA-A74523936823}" dt="2020-09-26T08:20:03.794" v="298" actId="1076"/>
      <pc:docMkLst>
        <pc:docMk/>
      </pc:docMkLst>
      <pc:sldChg chg="addSp delSp modSp mod">
        <pc:chgData name="Matt Carlson" userId="0e792f37f00095d9" providerId="LiveId" clId="{074E2B56-2790-443E-B5EA-A74523936823}" dt="2020-09-26T08:20:03.794" v="298" actId="1076"/>
        <pc:sldMkLst>
          <pc:docMk/>
          <pc:sldMk cId="0" sldId="274"/>
        </pc:sldMkLst>
        <pc:spChg chg="add mod">
          <ac:chgData name="Matt Carlson" userId="0e792f37f00095d9" providerId="LiveId" clId="{074E2B56-2790-443E-B5EA-A74523936823}" dt="2020-09-26T08:20:03.794" v="298" actId="1076"/>
          <ac:spMkLst>
            <pc:docMk/>
            <pc:sldMk cId="0" sldId="274"/>
            <ac:spMk id="4" creationId="{FE9D3208-5A09-41A6-9159-CAB01028C533}"/>
          </ac:spMkLst>
        </pc:spChg>
        <pc:spChg chg="add mod">
          <ac:chgData name="Matt Carlson" userId="0e792f37f00095d9" providerId="LiveId" clId="{074E2B56-2790-443E-B5EA-A74523936823}" dt="2020-09-26T08:20:03.794" v="298" actId="1076"/>
          <ac:spMkLst>
            <pc:docMk/>
            <pc:sldMk cId="0" sldId="274"/>
            <ac:spMk id="5" creationId="{CA2C4368-286F-4D65-9079-5F932E7AAC2E}"/>
          </ac:spMkLst>
        </pc:spChg>
        <pc:spChg chg="add mod">
          <ac:chgData name="Matt Carlson" userId="0e792f37f00095d9" providerId="LiveId" clId="{074E2B56-2790-443E-B5EA-A74523936823}" dt="2020-09-26T08:20:03.794" v="298" actId="1076"/>
          <ac:spMkLst>
            <pc:docMk/>
            <pc:sldMk cId="0" sldId="274"/>
            <ac:spMk id="6" creationId="{B0BCD061-8C2B-4C1A-981C-AEC64F61EC79}"/>
          </ac:spMkLst>
        </pc:spChg>
        <pc:spChg chg="add mod">
          <ac:chgData name="Matt Carlson" userId="0e792f37f00095d9" providerId="LiveId" clId="{074E2B56-2790-443E-B5EA-A74523936823}" dt="2020-09-26T08:20:03.794" v="298" actId="1076"/>
          <ac:spMkLst>
            <pc:docMk/>
            <pc:sldMk cId="0" sldId="274"/>
            <ac:spMk id="19" creationId="{16F48128-CC0C-49CE-9F73-5765C5C406D8}"/>
          </ac:spMkLst>
        </pc:spChg>
        <pc:spChg chg="add mod">
          <ac:chgData name="Matt Carlson" userId="0e792f37f00095d9" providerId="LiveId" clId="{074E2B56-2790-443E-B5EA-A74523936823}" dt="2020-09-26T08:20:03.794" v="298" actId="1076"/>
          <ac:spMkLst>
            <pc:docMk/>
            <pc:sldMk cId="0" sldId="274"/>
            <ac:spMk id="20" creationId="{43D54E13-A055-4294-81C0-C191A44186A5}"/>
          </ac:spMkLst>
        </pc:spChg>
        <pc:spChg chg="add mod">
          <ac:chgData name="Matt Carlson" userId="0e792f37f00095d9" providerId="LiveId" clId="{074E2B56-2790-443E-B5EA-A74523936823}" dt="2020-09-26T08:20:03.794" v="298" actId="1076"/>
          <ac:spMkLst>
            <pc:docMk/>
            <pc:sldMk cId="0" sldId="274"/>
            <ac:spMk id="21" creationId="{A23BAFBD-B86E-4A39-B9BE-9BFAD6EB5047}"/>
          </ac:spMkLst>
        </pc:spChg>
        <pc:spChg chg="add mod ord">
          <ac:chgData name="Matt Carlson" userId="0e792f37f00095d9" providerId="LiveId" clId="{074E2B56-2790-443E-B5EA-A74523936823}" dt="2020-09-26T08:20:03.794" v="298" actId="1076"/>
          <ac:spMkLst>
            <pc:docMk/>
            <pc:sldMk cId="0" sldId="274"/>
            <ac:spMk id="22" creationId="{019780B0-1801-4F00-9982-9D046A337DF7}"/>
          </ac:spMkLst>
        </pc:spChg>
        <pc:spChg chg="add mod">
          <ac:chgData name="Matt Carlson" userId="0e792f37f00095d9" providerId="LiveId" clId="{074E2B56-2790-443E-B5EA-A74523936823}" dt="2020-09-26T08:20:03.794" v="298" actId="1076"/>
          <ac:spMkLst>
            <pc:docMk/>
            <pc:sldMk cId="0" sldId="274"/>
            <ac:spMk id="23" creationId="{C31F158A-4D8D-4313-9E42-EA397829CFC2}"/>
          </ac:spMkLst>
        </pc:spChg>
        <pc:spChg chg="add mod">
          <ac:chgData name="Matt Carlson" userId="0e792f37f00095d9" providerId="LiveId" clId="{074E2B56-2790-443E-B5EA-A74523936823}" dt="2020-09-26T08:20:03.794" v="298" actId="1076"/>
          <ac:spMkLst>
            <pc:docMk/>
            <pc:sldMk cId="0" sldId="274"/>
            <ac:spMk id="24" creationId="{443BF047-8799-4564-9703-1521F23B3703}"/>
          </ac:spMkLst>
        </pc:spChg>
        <pc:spChg chg="del">
          <ac:chgData name="Matt Carlson" userId="0e792f37f00095d9" providerId="LiveId" clId="{074E2B56-2790-443E-B5EA-A74523936823}" dt="2020-09-26T07:40:29.416" v="13" actId="478"/>
          <ac:spMkLst>
            <pc:docMk/>
            <pc:sldMk cId="0" sldId="274"/>
            <ac:spMk id="118" creationId="{E9657081-D875-45AB-B0A7-30FF72C745A0}"/>
          </ac:spMkLst>
        </pc:spChg>
        <pc:spChg chg="del">
          <ac:chgData name="Matt Carlson" userId="0e792f37f00095d9" providerId="LiveId" clId="{074E2B56-2790-443E-B5EA-A74523936823}" dt="2020-09-26T07:40:29.416" v="13" actId="478"/>
          <ac:spMkLst>
            <pc:docMk/>
            <pc:sldMk cId="0" sldId="274"/>
            <ac:spMk id="119" creationId="{7FC3AE37-2EA0-4685-B2E8-909CCE367F2B}"/>
          </ac:spMkLst>
        </pc:spChg>
        <pc:spChg chg="del">
          <ac:chgData name="Matt Carlson" userId="0e792f37f00095d9" providerId="LiveId" clId="{074E2B56-2790-443E-B5EA-A74523936823}" dt="2020-09-26T07:40:29.416" v="13" actId="478"/>
          <ac:spMkLst>
            <pc:docMk/>
            <pc:sldMk cId="0" sldId="274"/>
            <ac:spMk id="120" creationId="{87944975-712A-4246-85B4-7D3D5AB1986A}"/>
          </ac:spMkLst>
        </pc:spChg>
        <pc:spChg chg="mod">
          <ac:chgData name="Matt Carlson" userId="0e792f37f00095d9" providerId="LiveId" clId="{074E2B56-2790-443E-B5EA-A74523936823}" dt="2020-09-26T08:20:03.794" v="298" actId="1076"/>
          <ac:spMkLst>
            <pc:docMk/>
            <pc:sldMk cId="0" sldId="274"/>
            <ac:spMk id="136" creationId="{00A5F534-C8E3-416C-9AD7-C2B68FDECDE9}"/>
          </ac:spMkLst>
        </pc:spChg>
        <pc:spChg chg="del">
          <ac:chgData name="Matt Carlson" userId="0e792f37f00095d9" providerId="LiveId" clId="{074E2B56-2790-443E-B5EA-A74523936823}" dt="2020-09-26T07:40:29.416" v="13" actId="478"/>
          <ac:spMkLst>
            <pc:docMk/>
            <pc:sldMk cId="0" sldId="274"/>
            <ac:spMk id="151" creationId="{CCCB2A0D-3183-49B0-A049-CEFD6AEA49F9}"/>
          </ac:spMkLst>
        </pc:spChg>
        <pc:spChg chg="del">
          <ac:chgData name="Matt Carlson" userId="0e792f37f00095d9" providerId="LiveId" clId="{074E2B56-2790-443E-B5EA-A74523936823}" dt="2020-09-26T07:40:29.416" v="13" actId="478"/>
          <ac:spMkLst>
            <pc:docMk/>
            <pc:sldMk cId="0" sldId="274"/>
            <ac:spMk id="152" creationId="{6B8A7F71-2C5C-4112-8383-21676019C80A}"/>
          </ac:spMkLst>
        </pc:spChg>
        <pc:spChg chg="del">
          <ac:chgData name="Matt Carlson" userId="0e792f37f00095d9" providerId="LiveId" clId="{074E2B56-2790-443E-B5EA-A74523936823}" dt="2020-09-26T07:40:29.416" v="13" actId="478"/>
          <ac:spMkLst>
            <pc:docMk/>
            <pc:sldMk cId="0" sldId="274"/>
            <ac:spMk id="153" creationId="{1D41B59E-19E1-4D25-B179-55E400DA43EC}"/>
          </ac:spMkLst>
        </pc:spChg>
        <pc:spChg chg="del">
          <ac:chgData name="Matt Carlson" userId="0e792f37f00095d9" providerId="LiveId" clId="{074E2B56-2790-443E-B5EA-A74523936823}" dt="2020-09-26T07:40:29.416" v="13" actId="478"/>
          <ac:spMkLst>
            <pc:docMk/>
            <pc:sldMk cId="0" sldId="274"/>
            <ac:spMk id="155" creationId="{21895EC6-2A93-4685-8A34-78F67FBD1338}"/>
          </ac:spMkLst>
        </pc:spChg>
        <pc:spChg chg="del">
          <ac:chgData name="Matt Carlson" userId="0e792f37f00095d9" providerId="LiveId" clId="{074E2B56-2790-443E-B5EA-A74523936823}" dt="2020-09-26T07:40:29.416" v="13" actId="478"/>
          <ac:spMkLst>
            <pc:docMk/>
            <pc:sldMk cId="0" sldId="274"/>
            <ac:spMk id="164" creationId="{9937EA5F-A543-4CC2-BD8B-80938E657CBE}"/>
          </ac:spMkLst>
        </pc:spChg>
        <pc:spChg chg="mod">
          <ac:chgData name="Matt Carlson" userId="0e792f37f00095d9" providerId="LiveId" clId="{074E2B56-2790-443E-B5EA-A74523936823}" dt="2020-09-26T07:43:56.414" v="28"/>
          <ac:spMkLst>
            <pc:docMk/>
            <pc:sldMk cId="0" sldId="274"/>
            <ac:spMk id="192" creationId="{54137797-A3AE-4CAB-BF6B-438D8E99F7AB}"/>
          </ac:spMkLst>
        </pc:spChg>
        <pc:spChg chg="mod">
          <ac:chgData name="Matt Carlson" userId="0e792f37f00095d9" providerId="LiveId" clId="{074E2B56-2790-443E-B5EA-A74523936823}" dt="2020-09-26T07:43:56.414" v="28"/>
          <ac:spMkLst>
            <pc:docMk/>
            <pc:sldMk cId="0" sldId="274"/>
            <ac:spMk id="193" creationId="{8171B4F4-B063-4C45-A9D1-CBE2EB36190F}"/>
          </ac:spMkLst>
        </pc:spChg>
        <pc:spChg chg="mod">
          <ac:chgData name="Matt Carlson" userId="0e792f37f00095d9" providerId="LiveId" clId="{074E2B56-2790-443E-B5EA-A74523936823}" dt="2020-09-26T07:43:56.414" v="28"/>
          <ac:spMkLst>
            <pc:docMk/>
            <pc:sldMk cId="0" sldId="274"/>
            <ac:spMk id="194" creationId="{437B57C2-459A-4DB8-B638-68849A90A29E}"/>
          </ac:spMkLst>
        </pc:spChg>
        <pc:spChg chg="mod">
          <ac:chgData name="Matt Carlson" userId="0e792f37f00095d9" providerId="LiveId" clId="{074E2B56-2790-443E-B5EA-A74523936823}" dt="2020-09-26T07:44:23.306" v="29"/>
          <ac:spMkLst>
            <pc:docMk/>
            <pc:sldMk cId="0" sldId="274"/>
            <ac:spMk id="196" creationId="{0D2E7EE1-DDAC-43C4-AF2A-C3140E2A9D46}"/>
          </ac:spMkLst>
        </pc:spChg>
        <pc:spChg chg="mod">
          <ac:chgData name="Matt Carlson" userId="0e792f37f00095d9" providerId="LiveId" clId="{074E2B56-2790-443E-B5EA-A74523936823}" dt="2020-09-26T07:44:23.306" v="29"/>
          <ac:spMkLst>
            <pc:docMk/>
            <pc:sldMk cId="0" sldId="274"/>
            <ac:spMk id="197" creationId="{B1B8040A-2D25-4F46-938B-3C3E1C7499D5}"/>
          </ac:spMkLst>
        </pc:spChg>
        <pc:spChg chg="mod">
          <ac:chgData name="Matt Carlson" userId="0e792f37f00095d9" providerId="LiveId" clId="{074E2B56-2790-443E-B5EA-A74523936823}" dt="2020-09-26T07:44:23.306" v="29"/>
          <ac:spMkLst>
            <pc:docMk/>
            <pc:sldMk cId="0" sldId="274"/>
            <ac:spMk id="198" creationId="{E75749EF-D52E-427D-8D61-5FE45BABD76D}"/>
          </ac:spMkLst>
        </pc:spChg>
        <pc:spChg chg="mod">
          <ac:chgData name="Matt Carlson" userId="0e792f37f00095d9" providerId="LiveId" clId="{074E2B56-2790-443E-B5EA-A74523936823}" dt="2020-09-26T08:20:03.794" v="298" actId="1076"/>
          <ac:spMkLst>
            <pc:docMk/>
            <pc:sldMk cId="0" sldId="274"/>
            <ac:spMk id="208" creationId="{75C2F497-0234-4FB1-B49D-4557F81FA5DC}"/>
          </ac:spMkLst>
        </pc:spChg>
        <pc:spChg chg="mod">
          <ac:chgData name="Matt Carlson" userId="0e792f37f00095d9" providerId="LiveId" clId="{074E2B56-2790-443E-B5EA-A74523936823}" dt="2020-09-26T08:20:03.794" v="298" actId="1076"/>
          <ac:spMkLst>
            <pc:docMk/>
            <pc:sldMk cId="0" sldId="274"/>
            <ac:spMk id="209" creationId="{5309B3C4-19D7-49DA-8F56-B3993C482974}"/>
          </ac:spMkLst>
        </pc:spChg>
        <pc:spChg chg="mod">
          <ac:chgData name="Matt Carlson" userId="0e792f37f00095d9" providerId="LiveId" clId="{074E2B56-2790-443E-B5EA-A74523936823}" dt="2020-09-26T08:20:03.794" v="298" actId="1076"/>
          <ac:spMkLst>
            <pc:docMk/>
            <pc:sldMk cId="0" sldId="274"/>
            <ac:spMk id="210" creationId="{3E79E8D7-5AD7-42C2-BB89-8E911380E6A6}"/>
          </ac:spMkLst>
        </pc:spChg>
        <pc:spChg chg="mod">
          <ac:chgData name="Matt Carlson" userId="0e792f37f00095d9" providerId="LiveId" clId="{074E2B56-2790-443E-B5EA-A74523936823}" dt="2020-09-26T08:20:03.794" v="298" actId="1076"/>
          <ac:spMkLst>
            <pc:docMk/>
            <pc:sldMk cId="0" sldId="274"/>
            <ac:spMk id="213" creationId="{EC7ED0A7-8762-46B4-9B35-13271DB7CD80}"/>
          </ac:spMkLst>
        </pc:spChg>
        <pc:spChg chg="mod">
          <ac:chgData name="Matt Carlson" userId="0e792f37f00095d9" providerId="LiveId" clId="{074E2B56-2790-443E-B5EA-A74523936823}" dt="2020-09-26T08:20:03.794" v="298" actId="1076"/>
          <ac:spMkLst>
            <pc:docMk/>
            <pc:sldMk cId="0" sldId="274"/>
            <ac:spMk id="214" creationId="{F0088CFA-2077-4BC6-88B5-807F07CDAFCD}"/>
          </ac:spMkLst>
        </pc:spChg>
        <pc:spChg chg="mod">
          <ac:chgData name="Matt Carlson" userId="0e792f37f00095d9" providerId="LiveId" clId="{074E2B56-2790-443E-B5EA-A74523936823}" dt="2020-09-26T08:20:03.794" v="298" actId="1076"/>
          <ac:spMkLst>
            <pc:docMk/>
            <pc:sldMk cId="0" sldId="274"/>
            <ac:spMk id="215" creationId="{6EBF1455-233B-4727-A5E3-5BADC1D9DF4E}"/>
          </ac:spMkLst>
        </pc:spChg>
        <pc:spChg chg="mod">
          <ac:chgData name="Matt Carlson" userId="0e792f37f00095d9" providerId="LiveId" clId="{074E2B56-2790-443E-B5EA-A74523936823}" dt="2020-09-26T08:20:03.794" v="298" actId="1076"/>
          <ac:spMkLst>
            <pc:docMk/>
            <pc:sldMk cId="0" sldId="274"/>
            <ac:spMk id="217" creationId="{573641D9-E919-4639-A33B-A5E73982F2B5}"/>
          </ac:spMkLst>
        </pc:spChg>
        <pc:spChg chg="mod">
          <ac:chgData name="Matt Carlson" userId="0e792f37f00095d9" providerId="LiveId" clId="{074E2B56-2790-443E-B5EA-A74523936823}" dt="2020-09-26T08:20:03.794" v="298" actId="1076"/>
          <ac:spMkLst>
            <pc:docMk/>
            <pc:sldMk cId="0" sldId="274"/>
            <ac:spMk id="218" creationId="{5CB5D010-322F-405A-8A7C-8D95B6C4BB7F}"/>
          </ac:spMkLst>
        </pc:spChg>
        <pc:spChg chg="mod">
          <ac:chgData name="Matt Carlson" userId="0e792f37f00095d9" providerId="LiveId" clId="{074E2B56-2790-443E-B5EA-A74523936823}" dt="2020-09-26T08:20:03.794" v="298" actId="1076"/>
          <ac:spMkLst>
            <pc:docMk/>
            <pc:sldMk cId="0" sldId="274"/>
            <ac:spMk id="219" creationId="{57B73BF4-D58A-4344-A9DA-58E5FB4AE0AA}"/>
          </ac:spMkLst>
        </pc:spChg>
        <pc:spChg chg="mod">
          <ac:chgData name="Matt Carlson" userId="0e792f37f00095d9" providerId="LiveId" clId="{074E2B56-2790-443E-B5EA-A74523936823}" dt="2020-09-26T08:20:03.794" v="298" actId="1076"/>
          <ac:spMkLst>
            <pc:docMk/>
            <pc:sldMk cId="0" sldId="274"/>
            <ac:spMk id="221" creationId="{718939AC-17E3-416A-B3C4-0E25384A8234}"/>
          </ac:spMkLst>
        </pc:spChg>
        <pc:spChg chg="mod">
          <ac:chgData name="Matt Carlson" userId="0e792f37f00095d9" providerId="LiveId" clId="{074E2B56-2790-443E-B5EA-A74523936823}" dt="2020-09-26T08:20:03.794" v="298" actId="1076"/>
          <ac:spMkLst>
            <pc:docMk/>
            <pc:sldMk cId="0" sldId="274"/>
            <ac:spMk id="222" creationId="{FF7253B8-4A1C-400D-A329-A50FAABA3795}"/>
          </ac:spMkLst>
        </pc:spChg>
        <pc:spChg chg="mod">
          <ac:chgData name="Matt Carlson" userId="0e792f37f00095d9" providerId="LiveId" clId="{074E2B56-2790-443E-B5EA-A74523936823}" dt="2020-09-26T08:20:03.794" v="298" actId="1076"/>
          <ac:spMkLst>
            <pc:docMk/>
            <pc:sldMk cId="0" sldId="274"/>
            <ac:spMk id="223" creationId="{D884AF41-5DFD-4395-8A31-CC3E703B374B}"/>
          </ac:spMkLst>
        </pc:spChg>
        <pc:spChg chg="mod">
          <ac:chgData name="Matt Carlson" userId="0e792f37f00095d9" providerId="LiveId" clId="{074E2B56-2790-443E-B5EA-A74523936823}" dt="2020-09-26T08:20:03.794" v="298" actId="1076"/>
          <ac:spMkLst>
            <pc:docMk/>
            <pc:sldMk cId="0" sldId="274"/>
            <ac:spMk id="225" creationId="{BB521E6F-2A2C-46A7-A874-735BE413D480}"/>
          </ac:spMkLst>
        </pc:spChg>
        <pc:spChg chg="mod">
          <ac:chgData name="Matt Carlson" userId="0e792f37f00095d9" providerId="LiveId" clId="{074E2B56-2790-443E-B5EA-A74523936823}" dt="2020-09-26T08:20:03.794" v="298" actId="1076"/>
          <ac:spMkLst>
            <pc:docMk/>
            <pc:sldMk cId="0" sldId="274"/>
            <ac:spMk id="226" creationId="{90D7C0CA-4224-4384-98CE-14F5707A493C}"/>
          </ac:spMkLst>
        </pc:spChg>
        <pc:spChg chg="mod">
          <ac:chgData name="Matt Carlson" userId="0e792f37f00095d9" providerId="LiveId" clId="{074E2B56-2790-443E-B5EA-A74523936823}" dt="2020-09-26T08:20:03.794" v="298" actId="1076"/>
          <ac:spMkLst>
            <pc:docMk/>
            <pc:sldMk cId="0" sldId="274"/>
            <ac:spMk id="227" creationId="{9F4BFDDA-6F25-495F-89C2-FE9DCA460584}"/>
          </ac:spMkLst>
        </pc:spChg>
        <pc:spChg chg="mod">
          <ac:chgData name="Matt Carlson" userId="0e792f37f00095d9" providerId="LiveId" clId="{074E2B56-2790-443E-B5EA-A74523936823}" dt="2020-09-26T08:20:03.794" v="298" actId="1076"/>
          <ac:spMkLst>
            <pc:docMk/>
            <pc:sldMk cId="0" sldId="274"/>
            <ac:spMk id="232" creationId="{89870500-3E6C-4113-8E72-BBC524753667}"/>
          </ac:spMkLst>
        </pc:spChg>
        <pc:spChg chg="mod">
          <ac:chgData name="Matt Carlson" userId="0e792f37f00095d9" providerId="LiveId" clId="{074E2B56-2790-443E-B5EA-A74523936823}" dt="2020-09-26T08:20:03.794" v="298" actId="1076"/>
          <ac:spMkLst>
            <pc:docMk/>
            <pc:sldMk cId="0" sldId="274"/>
            <ac:spMk id="233" creationId="{D9196D5D-9047-4B34-A28C-EE72A8235C84}"/>
          </ac:spMkLst>
        </pc:spChg>
        <pc:spChg chg="mod">
          <ac:chgData name="Matt Carlson" userId="0e792f37f00095d9" providerId="LiveId" clId="{074E2B56-2790-443E-B5EA-A74523936823}" dt="2020-09-26T08:20:03.794" v="298" actId="1076"/>
          <ac:spMkLst>
            <pc:docMk/>
            <pc:sldMk cId="0" sldId="274"/>
            <ac:spMk id="234" creationId="{C309BA82-B05D-468E-AF30-E12491CC5B7E}"/>
          </ac:spMkLst>
        </pc:spChg>
        <pc:spChg chg="mod">
          <ac:chgData name="Matt Carlson" userId="0e792f37f00095d9" providerId="LiveId" clId="{074E2B56-2790-443E-B5EA-A74523936823}" dt="2020-09-26T08:20:03.794" v="298" actId="1076"/>
          <ac:spMkLst>
            <pc:docMk/>
            <pc:sldMk cId="0" sldId="274"/>
            <ac:spMk id="236" creationId="{0EBEF709-787D-49A8-921F-04949FA9B594}"/>
          </ac:spMkLst>
        </pc:spChg>
        <pc:spChg chg="mod">
          <ac:chgData name="Matt Carlson" userId="0e792f37f00095d9" providerId="LiveId" clId="{074E2B56-2790-443E-B5EA-A74523936823}" dt="2020-09-26T08:20:03.794" v="298" actId="1076"/>
          <ac:spMkLst>
            <pc:docMk/>
            <pc:sldMk cId="0" sldId="274"/>
            <ac:spMk id="237" creationId="{FC91DC49-2DC0-4389-8616-9BA2D2E4A2AD}"/>
          </ac:spMkLst>
        </pc:spChg>
        <pc:spChg chg="mod">
          <ac:chgData name="Matt Carlson" userId="0e792f37f00095d9" providerId="LiveId" clId="{074E2B56-2790-443E-B5EA-A74523936823}" dt="2020-09-26T08:20:03.794" v="298" actId="1076"/>
          <ac:spMkLst>
            <pc:docMk/>
            <pc:sldMk cId="0" sldId="274"/>
            <ac:spMk id="238" creationId="{1C14D718-96D4-4DD8-9BA2-530D17EE01C3}"/>
          </ac:spMkLst>
        </pc:spChg>
        <pc:spChg chg="mod">
          <ac:chgData name="Matt Carlson" userId="0e792f37f00095d9" providerId="LiveId" clId="{074E2B56-2790-443E-B5EA-A74523936823}" dt="2020-09-26T08:20:03.794" v="298" actId="1076"/>
          <ac:spMkLst>
            <pc:docMk/>
            <pc:sldMk cId="0" sldId="274"/>
            <ac:spMk id="241" creationId="{3B5B2135-B939-4F29-BC22-ADD0492E549C}"/>
          </ac:spMkLst>
        </pc:spChg>
        <pc:spChg chg="mod">
          <ac:chgData name="Matt Carlson" userId="0e792f37f00095d9" providerId="LiveId" clId="{074E2B56-2790-443E-B5EA-A74523936823}" dt="2020-09-26T08:20:03.794" v="298" actId="1076"/>
          <ac:spMkLst>
            <pc:docMk/>
            <pc:sldMk cId="0" sldId="274"/>
            <ac:spMk id="242" creationId="{D69C16CA-43D9-4620-B2ED-E361DC80A360}"/>
          </ac:spMkLst>
        </pc:spChg>
        <pc:spChg chg="mod">
          <ac:chgData name="Matt Carlson" userId="0e792f37f00095d9" providerId="LiveId" clId="{074E2B56-2790-443E-B5EA-A74523936823}" dt="2020-09-26T08:20:03.794" v="298" actId="1076"/>
          <ac:spMkLst>
            <pc:docMk/>
            <pc:sldMk cId="0" sldId="274"/>
            <ac:spMk id="243" creationId="{C84765E4-0ECE-49E3-BC33-2A6593C1A14C}"/>
          </ac:spMkLst>
        </pc:spChg>
        <pc:spChg chg="mod">
          <ac:chgData name="Matt Carlson" userId="0e792f37f00095d9" providerId="LiveId" clId="{074E2B56-2790-443E-B5EA-A74523936823}" dt="2020-09-26T08:20:03.794" v="298" actId="1076"/>
          <ac:spMkLst>
            <pc:docMk/>
            <pc:sldMk cId="0" sldId="274"/>
            <ac:spMk id="245" creationId="{F3FC2FCD-C8DD-4CBD-A40B-7E83ABBCCBA9}"/>
          </ac:spMkLst>
        </pc:spChg>
        <pc:spChg chg="mod">
          <ac:chgData name="Matt Carlson" userId="0e792f37f00095d9" providerId="LiveId" clId="{074E2B56-2790-443E-B5EA-A74523936823}" dt="2020-09-26T08:20:03.794" v="298" actId="1076"/>
          <ac:spMkLst>
            <pc:docMk/>
            <pc:sldMk cId="0" sldId="274"/>
            <ac:spMk id="246" creationId="{37296882-38AC-4E91-A5C4-1F789C61292C}"/>
          </ac:spMkLst>
        </pc:spChg>
        <pc:spChg chg="mod">
          <ac:chgData name="Matt Carlson" userId="0e792f37f00095d9" providerId="LiveId" clId="{074E2B56-2790-443E-B5EA-A74523936823}" dt="2020-09-26T08:20:03.794" v="298" actId="1076"/>
          <ac:spMkLst>
            <pc:docMk/>
            <pc:sldMk cId="0" sldId="274"/>
            <ac:spMk id="247" creationId="{ADE13DE8-71BF-4780-B7C2-1472D6DCB4E7}"/>
          </ac:spMkLst>
        </pc:spChg>
        <pc:spChg chg="mod">
          <ac:chgData name="Matt Carlson" userId="0e792f37f00095d9" providerId="LiveId" clId="{074E2B56-2790-443E-B5EA-A74523936823}" dt="2020-09-26T08:04:48.562" v="145"/>
          <ac:spMkLst>
            <pc:docMk/>
            <pc:sldMk cId="0" sldId="274"/>
            <ac:spMk id="249" creationId="{9F1ED45E-259B-409E-B9CE-ECBE5C8B7A25}"/>
          </ac:spMkLst>
        </pc:spChg>
        <pc:spChg chg="mod">
          <ac:chgData name="Matt Carlson" userId="0e792f37f00095d9" providerId="LiveId" clId="{074E2B56-2790-443E-B5EA-A74523936823}" dt="2020-09-26T08:04:48.562" v="145"/>
          <ac:spMkLst>
            <pc:docMk/>
            <pc:sldMk cId="0" sldId="274"/>
            <ac:spMk id="250" creationId="{C59EEF90-E352-4AB4-832B-A2A8189A4719}"/>
          </ac:spMkLst>
        </pc:spChg>
        <pc:spChg chg="mod">
          <ac:chgData name="Matt Carlson" userId="0e792f37f00095d9" providerId="LiveId" clId="{074E2B56-2790-443E-B5EA-A74523936823}" dt="2020-09-26T08:04:48.562" v="145"/>
          <ac:spMkLst>
            <pc:docMk/>
            <pc:sldMk cId="0" sldId="274"/>
            <ac:spMk id="251" creationId="{CB91E2E6-63BA-4AFA-AA06-5B4FF23B111D}"/>
          </ac:spMkLst>
        </pc:spChg>
        <pc:spChg chg="mod">
          <ac:chgData name="Matt Carlson" userId="0e792f37f00095d9" providerId="LiveId" clId="{074E2B56-2790-443E-B5EA-A74523936823}" dt="2020-09-26T08:20:03.794" v="298" actId="1076"/>
          <ac:spMkLst>
            <pc:docMk/>
            <pc:sldMk cId="0" sldId="274"/>
            <ac:spMk id="253" creationId="{4C4D9E8A-EBD7-40C4-8579-FAE85F345982}"/>
          </ac:spMkLst>
        </pc:spChg>
        <pc:spChg chg="mod">
          <ac:chgData name="Matt Carlson" userId="0e792f37f00095d9" providerId="LiveId" clId="{074E2B56-2790-443E-B5EA-A74523936823}" dt="2020-09-26T08:20:03.794" v="298" actId="1076"/>
          <ac:spMkLst>
            <pc:docMk/>
            <pc:sldMk cId="0" sldId="274"/>
            <ac:spMk id="254" creationId="{B6E6A170-06B6-4CB6-9FCA-819C73F88674}"/>
          </ac:spMkLst>
        </pc:spChg>
        <pc:spChg chg="mod">
          <ac:chgData name="Matt Carlson" userId="0e792f37f00095d9" providerId="LiveId" clId="{074E2B56-2790-443E-B5EA-A74523936823}" dt="2020-09-26T08:20:03.794" v="298" actId="1076"/>
          <ac:spMkLst>
            <pc:docMk/>
            <pc:sldMk cId="0" sldId="274"/>
            <ac:spMk id="255" creationId="{E41F3FF3-708C-419F-A0E6-90C54A58618F}"/>
          </ac:spMkLst>
        </pc:spChg>
        <pc:spChg chg="mod">
          <ac:chgData name="Matt Carlson" userId="0e792f37f00095d9" providerId="LiveId" clId="{074E2B56-2790-443E-B5EA-A74523936823}" dt="2020-09-26T08:20:03.794" v="298" actId="1076"/>
          <ac:spMkLst>
            <pc:docMk/>
            <pc:sldMk cId="0" sldId="274"/>
            <ac:spMk id="257" creationId="{BF76B33A-A440-44C3-9AA2-4A54C4C27D81}"/>
          </ac:spMkLst>
        </pc:spChg>
        <pc:spChg chg="mod">
          <ac:chgData name="Matt Carlson" userId="0e792f37f00095d9" providerId="LiveId" clId="{074E2B56-2790-443E-B5EA-A74523936823}" dt="2020-09-26T08:20:03.794" v="298" actId="1076"/>
          <ac:spMkLst>
            <pc:docMk/>
            <pc:sldMk cId="0" sldId="274"/>
            <ac:spMk id="258" creationId="{06C7B0C6-8F96-48CE-B5A2-C2DC770BDF16}"/>
          </ac:spMkLst>
        </pc:spChg>
        <pc:spChg chg="mod">
          <ac:chgData name="Matt Carlson" userId="0e792f37f00095d9" providerId="LiveId" clId="{074E2B56-2790-443E-B5EA-A74523936823}" dt="2020-09-26T08:20:03.794" v="298" actId="1076"/>
          <ac:spMkLst>
            <pc:docMk/>
            <pc:sldMk cId="0" sldId="274"/>
            <ac:spMk id="259" creationId="{AA679EA8-2750-4C7E-A1B5-03225215161A}"/>
          </ac:spMkLst>
        </pc:spChg>
        <pc:spChg chg="mod">
          <ac:chgData name="Matt Carlson" userId="0e792f37f00095d9" providerId="LiveId" clId="{074E2B56-2790-443E-B5EA-A74523936823}" dt="2020-09-26T08:20:03.794" v="298" actId="1076"/>
          <ac:spMkLst>
            <pc:docMk/>
            <pc:sldMk cId="0" sldId="274"/>
            <ac:spMk id="261" creationId="{2B9F3714-A56A-402E-84A7-5237BE187126}"/>
          </ac:spMkLst>
        </pc:spChg>
        <pc:spChg chg="mod">
          <ac:chgData name="Matt Carlson" userId="0e792f37f00095d9" providerId="LiveId" clId="{074E2B56-2790-443E-B5EA-A74523936823}" dt="2020-09-26T08:20:03.794" v="298" actId="1076"/>
          <ac:spMkLst>
            <pc:docMk/>
            <pc:sldMk cId="0" sldId="274"/>
            <ac:spMk id="262" creationId="{C6291ECD-86B7-4B67-AE44-8D5D6C2793E1}"/>
          </ac:spMkLst>
        </pc:spChg>
        <pc:spChg chg="mod">
          <ac:chgData name="Matt Carlson" userId="0e792f37f00095d9" providerId="LiveId" clId="{074E2B56-2790-443E-B5EA-A74523936823}" dt="2020-09-26T08:20:03.794" v="298" actId="1076"/>
          <ac:spMkLst>
            <pc:docMk/>
            <pc:sldMk cId="0" sldId="274"/>
            <ac:spMk id="263" creationId="{C339B1B1-D0FD-462C-B559-C45FA4D02358}"/>
          </ac:spMkLst>
        </pc:spChg>
        <pc:spChg chg="mod">
          <ac:chgData name="Matt Carlson" userId="0e792f37f00095d9" providerId="LiveId" clId="{074E2B56-2790-443E-B5EA-A74523936823}" dt="2020-09-26T08:20:03.794" v="298" actId="1076"/>
          <ac:spMkLst>
            <pc:docMk/>
            <pc:sldMk cId="0" sldId="274"/>
            <ac:spMk id="265" creationId="{FBEA199A-7E35-41BB-A8C2-E759B92B0496}"/>
          </ac:spMkLst>
        </pc:spChg>
        <pc:spChg chg="mod">
          <ac:chgData name="Matt Carlson" userId="0e792f37f00095d9" providerId="LiveId" clId="{074E2B56-2790-443E-B5EA-A74523936823}" dt="2020-09-26T08:20:03.794" v="298" actId="1076"/>
          <ac:spMkLst>
            <pc:docMk/>
            <pc:sldMk cId="0" sldId="274"/>
            <ac:spMk id="266" creationId="{090CAF54-9EDF-4133-8F5C-2F8A55B94697}"/>
          </ac:spMkLst>
        </pc:spChg>
        <pc:spChg chg="mod">
          <ac:chgData name="Matt Carlson" userId="0e792f37f00095d9" providerId="LiveId" clId="{074E2B56-2790-443E-B5EA-A74523936823}" dt="2020-09-26T08:20:03.794" v="298" actId="1076"/>
          <ac:spMkLst>
            <pc:docMk/>
            <pc:sldMk cId="0" sldId="274"/>
            <ac:spMk id="267" creationId="{07751B88-038E-4681-AF34-99A9F6E83560}"/>
          </ac:spMkLst>
        </pc:spChg>
        <pc:spChg chg="mod">
          <ac:chgData name="Matt Carlson" userId="0e792f37f00095d9" providerId="LiveId" clId="{074E2B56-2790-443E-B5EA-A74523936823}" dt="2020-09-26T08:20:03.794" v="298" actId="1076"/>
          <ac:spMkLst>
            <pc:docMk/>
            <pc:sldMk cId="0" sldId="274"/>
            <ac:spMk id="269" creationId="{EBFE3EA3-70C5-4E5E-A4E6-9A08B0BC6BE5}"/>
          </ac:spMkLst>
        </pc:spChg>
        <pc:spChg chg="mod">
          <ac:chgData name="Matt Carlson" userId="0e792f37f00095d9" providerId="LiveId" clId="{074E2B56-2790-443E-B5EA-A74523936823}" dt="2020-09-26T08:20:03.794" v="298" actId="1076"/>
          <ac:spMkLst>
            <pc:docMk/>
            <pc:sldMk cId="0" sldId="274"/>
            <ac:spMk id="270" creationId="{ED2DF1EF-38D4-40BD-AD0A-4136D2536BFB}"/>
          </ac:spMkLst>
        </pc:spChg>
        <pc:spChg chg="mod">
          <ac:chgData name="Matt Carlson" userId="0e792f37f00095d9" providerId="LiveId" clId="{074E2B56-2790-443E-B5EA-A74523936823}" dt="2020-09-26T08:20:03.794" v="298" actId="1076"/>
          <ac:spMkLst>
            <pc:docMk/>
            <pc:sldMk cId="0" sldId="274"/>
            <ac:spMk id="271" creationId="{5F3635F8-0FA7-4683-BB22-8E0EEDC081BB}"/>
          </ac:spMkLst>
        </pc:spChg>
        <pc:spChg chg="mod">
          <ac:chgData name="Matt Carlson" userId="0e792f37f00095d9" providerId="LiveId" clId="{074E2B56-2790-443E-B5EA-A74523936823}" dt="2020-09-26T08:05:57.222" v="162"/>
          <ac:spMkLst>
            <pc:docMk/>
            <pc:sldMk cId="0" sldId="274"/>
            <ac:spMk id="273" creationId="{74FF1897-50BF-48BF-B30B-6FC8A5CE60CD}"/>
          </ac:spMkLst>
        </pc:spChg>
        <pc:spChg chg="mod">
          <ac:chgData name="Matt Carlson" userId="0e792f37f00095d9" providerId="LiveId" clId="{074E2B56-2790-443E-B5EA-A74523936823}" dt="2020-09-26T08:05:57.222" v="162"/>
          <ac:spMkLst>
            <pc:docMk/>
            <pc:sldMk cId="0" sldId="274"/>
            <ac:spMk id="274" creationId="{1649AFC0-6296-4C80-BA46-B1D0CE99F77E}"/>
          </ac:spMkLst>
        </pc:spChg>
        <pc:spChg chg="mod">
          <ac:chgData name="Matt Carlson" userId="0e792f37f00095d9" providerId="LiveId" clId="{074E2B56-2790-443E-B5EA-A74523936823}" dt="2020-09-26T08:05:57.222" v="162"/>
          <ac:spMkLst>
            <pc:docMk/>
            <pc:sldMk cId="0" sldId="274"/>
            <ac:spMk id="275" creationId="{C708FB6E-495D-45BC-9C9A-B16D5B963C5C}"/>
          </ac:spMkLst>
        </pc:spChg>
        <pc:spChg chg="mod">
          <ac:chgData name="Matt Carlson" userId="0e792f37f00095d9" providerId="LiveId" clId="{074E2B56-2790-443E-B5EA-A74523936823}" dt="2020-09-26T08:20:03.794" v="298" actId="1076"/>
          <ac:spMkLst>
            <pc:docMk/>
            <pc:sldMk cId="0" sldId="274"/>
            <ac:spMk id="277" creationId="{DA2A72A7-2597-4FCC-ABA9-1B768AD55BB4}"/>
          </ac:spMkLst>
        </pc:spChg>
        <pc:spChg chg="mod">
          <ac:chgData name="Matt Carlson" userId="0e792f37f00095d9" providerId="LiveId" clId="{074E2B56-2790-443E-B5EA-A74523936823}" dt="2020-09-26T08:20:03.794" v="298" actId="1076"/>
          <ac:spMkLst>
            <pc:docMk/>
            <pc:sldMk cId="0" sldId="274"/>
            <ac:spMk id="278" creationId="{6DDB5CA7-C47A-479E-80D7-6887A55EA721}"/>
          </ac:spMkLst>
        </pc:spChg>
        <pc:spChg chg="mod">
          <ac:chgData name="Matt Carlson" userId="0e792f37f00095d9" providerId="LiveId" clId="{074E2B56-2790-443E-B5EA-A74523936823}" dt="2020-09-26T08:20:03.794" v="298" actId="1076"/>
          <ac:spMkLst>
            <pc:docMk/>
            <pc:sldMk cId="0" sldId="274"/>
            <ac:spMk id="279" creationId="{4FD8B5F2-A22E-4430-A995-010A951F4AC5}"/>
          </ac:spMkLst>
        </pc:spChg>
        <pc:spChg chg="mod">
          <ac:chgData name="Matt Carlson" userId="0e792f37f00095d9" providerId="LiveId" clId="{074E2B56-2790-443E-B5EA-A74523936823}" dt="2020-09-26T08:20:03.794" v="298" actId="1076"/>
          <ac:spMkLst>
            <pc:docMk/>
            <pc:sldMk cId="0" sldId="274"/>
            <ac:spMk id="281" creationId="{CFA9BB85-04EE-4233-A4E1-492094DB51B4}"/>
          </ac:spMkLst>
        </pc:spChg>
        <pc:spChg chg="mod">
          <ac:chgData name="Matt Carlson" userId="0e792f37f00095d9" providerId="LiveId" clId="{074E2B56-2790-443E-B5EA-A74523936823}" dt="2020-09-26T08:20:03.794" v="298" actId="1076"/>
          <ac:spMkLst>
            <pc:docMk/>
            <pc:sldMk cId="0" sldId="274"/>
            <ac:spMk id="282" creationId="{FF6A2A48-EF90-4671-A2F4-00200D2387C9}"/>
          </ac:spMkLst>
        </pc:spChg>
        <pc:spChg chg="mod">
          <ac:chgData name="Matt Carlson" userId="0e792f37f00095d9" providerId="LiveId" clId="{074E2B56-2790-443E-B5EA-A74523936823}" dt="2020-09-26T08:20:03.794" v="298" actId="1076"/>
          <ac:spMkLst>
            <pc:docMk/>
            <pc:sldMk cId="0" sldId="274"/>
            <ac:spMk id="284" creationId="{68D0124A-6458-414A-9E54-4EB7946C25A3}"/>
          </ac:spMkLst>
        </pc:spChg>
        <pc:spChg chg="mod">
          <ac:chgData name="Matt Carlson" userId="0e792f37f00095d9" providerId="LiveId" clId="{074E2B56-2790-443E-B5EA-A74523936823}" dt="2020-09-26T08:20:03.794" v="298" actId="1076"/>
          <ac:spMkLst>
            <pc:docMk/>
            <pc:sldMk cId="0" sldId="274"/>
            <ac:spMk id="285" creationId="{E048BE91-23FF-4FD5-8C96-609907549AE5}"/>
          </ac:spMkLst>
        </pc:spChg>
        <pc:spChg chg="mod">
          <ac:chgData name="Matt Carlson" userId="0e792f37f00095d9" providerId="LiveId" clId="{074E2B56-2790-443E-B5EA-A74523936823}" dt="2020-09-26T08:20:03.794" v="298" actId="1076"/>
          <ac:spMkLst>
            <pc:docMk/>
            <pc:sldMk cId="0" sldId="274"/>
            <ac:spMk id="286" creationId="{69014F6D-722D-418D-9A19-7D725237D246}"/>
          </ac:spMkLst>
        </pc:spChg>
        <pc:grpChg chg="del">
          <ac:chgData name="Matt Carlson" userId="0e792f37f00095d9" providerId="LiveId" clId="{074E2B56-2790-443E-B5EA-A74523936823}" dt="2020-09-26T07:40:29.416" v="13" actId="478"/>
          <ac:grpSpMkLst>
            <pc:docMk/>
            <pc:sldMk cId="0" sldId="274"/>
            <ac:grpSpMk id="94" creationId="{27790BD9-BEEA-418B-B1A2-AF823F41474A}"/>
          </ac:grpSpMkLst>
        </pc:grpChg>
        <pc:grpChg chg="del">
          <ac:chgData name="Matt Carlson" userId="0e792f37f00095d9" providerId="LiveId" clId="{074E2B56-2790-443E-B5EA-A74523936823}" dt="2020-09-26T07:40:29.416" v="13" actId="478"/>
          <ac:grpSpMkLst>
            <pc:docMk/>
            <pc:sldMk cId="0" sldId="274"/>
            <ac:grpSpMk id="99" creationId="{1088E2CB-38C0-42E2-9CA7-82AB912EBC97}"/>
          </ac:grpSpMkLst>
        </pc:grpChg>
        <pc:grpChg chg="del">
          <ac:chgData name="Matt Carlson" userId="0e792f37f00095d9" providerId="LiveId" clId="{074E2B56-2790-443E-B5EA-A74523936823}" dt="2020-09-26T07:40:29.416" v="13" actId="478"/>
          <ac:grpSpMkLst>
            <pc:docMk/>
            <pc:sldMk cId="0" sldId="274"/>
            <ac:grpSpMk id="103" creationId="{72EA427E-9FCD-48D2-9CC5-B08471D0A8B5}"/>
          </ac:grpSpMkLst>
        </pc:grpChg>
        <pc:grpChg chg="del">
          <ac:chgData name="Matt Carlson" userId="0e792f37f00095d9" providerId="LiveId" clId="{074E2B56-2790-443E-B5EA-A74523936823}" dt="2020-09-26T07:40:29.416" v="13" actId="478"/>
          <ac:grpSpMkLst>
            <pc:docMk/>
            <pc:sldMk cId="0" sldId="274"/>
            <ac:grpSpMk id="107" creationId="{50B46513-00B9-4BEB-8D78-DFC58D5E010E}"/>
          </ac:grpSpMkLst>
        </pc:grpChg>
        <pc:grpChg chg="del">
          <ac:chgData name="Matt Carlson" userId="0e792f37f00095d9" providerId="LiveId" clId="{074E2B56-2790-443E-B5EA-A74523936823}" dt="2020-09-26T07:40:29.416" v="13" actId="478"/>
          <ac:grpSpMkLst>
            <pc:docMk/>
            <pc:sldMk cId="0" sldId="274"/>
            <ac:grpSpMk id="121" creationId="{FA30A923-5ACD-49BB-A232-64641C44B1B6}"/>
          </ac:grpSpMkLst>
        </pc:grpChg>
        <pc:grpChg chg="del">
          <ac:chgData name="Matt Carlson" userId="0e792f37f00095d9" providerId="LiveId" clId="{074E2B56-2790-443E-B5EA-A74523936823}" dt="2020-09-26T07:40:29.416" v="13" actId="478"/>
          <ac:grpSpMkLst>
            <pc:docMk/>
            <pc:sldMk cId="0" sldId="274"/>
            <ac:grpSpMk id="131" creationId="{93B55ABA-C5B9-4765-BC5F-79DE62D8D2B0}"/>
          </ac:grpSpMkLst>
        </pc:grpChg>
        <pc:grpChg chg="del">
          <ac:chgData name="Matt Carlson" userId="0e792f37f00095d9" providerId="LiveId" clId="{074E2B56-2790-443E-B5EA-A74523936823}" dt="2020-09-26T07:40:29.416" v="13" actId="478"/>
          <ac:grpSpMkLst>
            <pc:docMk/>
            <pc:sldMk cId="0" sldId="274"/>
            <ac:grpSpMk id="137" creationId="{EBF2C90A-4BF2-4DB0-A873-F95967F48BF5}"/>
          </ac:grpSpMkLst>
        </pc:grpChg>
        <pc:grpChg chg="add del mod">
          <ac:chgData name="Matt Carlson" userId="0e792f37f00095d9" providerId="LiveId" clId="{074E2B56-2790-443E-B5EA-A74523936823}" dt="2020-09-26T08:05:16.401" v="155" actId="478"/>
          <ac:grpSpMkLst>
            <pc:docMk/>
            <pc:sldMk cId="0" sldId="274"/>
            <ac:grpSpMk id="146" creationId="{8343CD00-221F-4114-BE0E-9879164CE77C}"/>
          </ac:grpSpMkLst>
        </pc:grpChg>
        <pc:grpChg chg="del">
          <ac:chgData name="Matt Carlson" userId="0e792f37f00095d9" providerId="LiveId" clId="{074E2B56-2790-443E-B5EA-A74523936823}" dt="2020-09-26T07:40:29.416" v="13" actId="478"/>
          <ac:grpSpMkLst>
            <pc:docMk/>
            <pc:sldMk cId="0" sldId="274"/>
            <ac:grpSpMk id="156" creationId="{89631BCC-1521-4006-A23C-61BA39FD6070}"/>
          </ac:grpSpMkLst>
        </pc:grpChg>
        <pc:grpChg chg="del">
          <ac:chgData name="Matt Carlson" userId="0e792f37f00095d9" providerId="LiveId" clId="{074E2B56-2790-443E-B5EA-A74523936823}" dt="2020-09-26T07:40:29.416" v="13" actId="478"/>
          <ac:grpSpMkLst>
            <pc:docMk/>
            <pc:sldMk cId="0" sldId="274"/>
            <ac:grpSpMk id="160" creationId="{9611A534-015E-4201-ABA0-78D6D38955A7}"/>
          </ac:grpSpMkLst>
        </pc:grpChg>
        <pc:grpChg chg="del">
          <ac:chgData name="Matt Carlson" userId="0e792f37f00095d9" providerId="LiveId" clId="{074E2B56-2790-443E-B5EA-A74523936823}" dt="2020-09-26T07:40:29.416" v="13" actId="478"/>
          <ac:grpSpMkLst>
            <pc:docMk/>
            <pc:sldMk cId="0" sldId="274"/>
            <ac:grpSpMk id="165" creationId="{25146144-9949-4D9F-8A72-9B05037883D1}"/>
          </ac:grpSpMkLst>
        </pc:grpChg>
        <pc:grpChg chg="del">
          <ac:chgData name="Matt Carlson" userId="0e792f37f00095d9" providerId="LiveId" clId="{074E2B56-2790-443E-B5EA-A74523936823}" dt="2020-09-26T07:40:29.416" v="13" actId="478"/>
          <ac:grpSpMkLst>
            <pc:docMk/>
            <pc:sldMk cId="0" sldId="274"/>
            <ac:grpSpMk id="171" creationId="{176051A8-1624-4380-8DCC-DCE4FC159E43}"/>
          </ac:grpSpMkLst>
        </pc:grpChg>
        <pc:grpChg chg="del">
          <ac:chgData name="Matt Carlson" userId="0e792f37f00095d9" providerId="LiveId" clId="{074E2B56-2790-443E-B5EA-A74523936823}" dt="2020-09-26T07:40:29.416" v="13" actId="478"/>
          <ac:grpSpMkLst>
            <pc:docMk/>
            <pc:sldMk cId="0" sldId="274"/>
            <ac:grpSpMk id="175" creationId="{79E4790B-9D76-4406-A346-36758CC95AAA}"/>
          </ac:grpSpMkLst>
        </pc:grpChg>
        <pc:grpChg chg="del">
          <ac:chgData name="Matt Carlson" userId="0e792f37f00095d9" providerId="LiveId" clId="{074E2B56-2790-443E-B5EA-A74523936823}" dt="2020-09-26T07:40:29.416" v="13" actId="478"/>
          <ac:grpSpMkLst>
            <pc:docMk/>
            <pc:sldMk cId="0" sldId="274"/>
            <ac:grpSpMk id="178" creationId="{84FA9450-BAB7-4533-817B-E5C759EA8725}"/>
          </ac:grpSpMkLst>
        </pc:grpChg>
        <pc:grpChg chg="del">
          <ac:chgData name="Matt Carlson" userId="0e792f37f00095d9" providerId="LiveId" clId="{074E2B56-2790-443E-B5EA-A74523936823}" dt="2020-09-26T07:40:29.416" v="13" actId="478"/>
          <ac:grpSpMkLst>
            <pc:docMk/>
            <pc:sldMk cId="0" sldId="274"/>
            <ac:grpSpMk id="181" creationId="{E6B74595-3CBF-48D5-A7E6-0C78137A4D84}"/>
          </ac:grpSpMkLst>
        </pc:grpChg>
        <pc:grpChg chg="del">
          <ac:chgData name="Matt Carlson" userId="0e792f37f00095d9" providerId="LiveId" clId="{074E2B56-2790-443E-B5EA-A74523936823}" dt="2020-09-26T07:40:29.416" v="13" actId="478"/>
          <ac:grpSpMkLst>
            <pc:docMk/>
            <pc:sldMk cId="0" sldId="274"/>
            <ac:grpSpMk id="184" creationId="{359A6503-66E1-4262-B52C-1AA3783DEF63}"/>
          </ac:grpSpMkLst>
        </pc:grpChg>
        <pc:grpChg chg="del">
          <ac:chgData name="Matt Carlson" userId="0e792f37f00095d9" providerId="LiveId" clId="{074E2B56-2790-443E-B5EA-A74523936823}" dt="2020-09-26T07:40:29.416" v="13" actId="478"/>
          <ac:grpSpMkLst>
            <pc:docMk/>
            <pc:sldMk cId="0" sldId="274"/>
            <ac:grpSpMk id="189" creationId="{ED1E0927-4A50-4C5B-8215-3FF70B6CECF6}"/>
          </ac:grpSpMkLst>
        </pc:grpChg>
        <pc:grpChg chg="add del mod">
          <ac:chgData name="Matt Carlson" userId="0e792f37f00095d9" providerId="LiveId" clId="{074E2B56-2790-443E-B5EA-A74523936823}" dt="2020-09-26T08:05:16.401" v="155" actId="478"/>
          <ac:grpSpMkLst>
            <pc:docMk/>
            <pc:sldMk cId="0" sldId="274"/>
            <ac:grpSpMk id="195" creationId="{B0C36058-0C09-4260-A4B6-1258686B38EC}"/>
          </ac:grpSpMkLst>
        </pc:grpChg>
        <pc:grpChg chg="add mod">
          <ac:chgData name="Matt Carlson" userId="0e792f37f00095d9" providerId="LiveId" clId="{074E2B56-2790-443E-B5EA-A74523936823}" dt="2020-09-26T08:20:03.794" v="298" actId="1076"/>
          <ac:grpSpMkLst>
            <pc:docMk/>
            <pc:sldMk cId="0" sldId="274"/>
            <ac:grpSpMk id="207" creationId="{631053A3-2EE5-42FE-94AF-7AAD36EC5908}"/>
          </ac:grpSpMkLst>
        </pc:grpChg>
        <pc:grpChg chg="add mod">
          <ac:chgData name="Matt Carlson" userId="0e792f37f00095d9" providerId="LiveId" clId="{074E2B56-2790-443E-B5EA-A74523936823}" dt="2020-09-26T08:20:03.794" v="298" actId="1076"/>
          <ac:grpSpMkLst>
            <pc:docMk/>
            <pc:sldMk cId="0" sldId="274"/>
            <ac:grpSpMk id="212" creationId="{5826866E-9815-4FFB-9965-E9795A89593F}"/>
          </ac:grpSpMkLst>
        </pc:grpChg>
        <pc:grpChg chg="add mod ord">
          <ac:chgData name="Matt Carlson" userId="0e792f37f00095d9" providerId="LiveId" clId="{074E2B56-2790-443E-B5EA-A74523936823}" dt="2020-09-26T08:20:03.794" v="298" actId="1076"/>
          <ac:grpSpMkLst>
            <pc:docMk/>
            <pc:sldMk cId="0" sldId="274"/>
            <ac:grpSpMk id="216" creationId="{89471F71-F5BE-4BB4-AE55-34A0CBB6C4D9}"/>
          </ac:grpSpMkLst>
        </pc:grpChg>
        <pc:grpChg chg="add mod ord">
          <ac:chgData name="Matt Carlson" userId="0e792f37f00095d9" providerId="LiveId" clId="{074E2B56-2790-443E-B5EA-A74523936823}" dt="2020-09-26T08:20:03.794" v="298" actId="1076"/>
          <ac:grpSpMkLst>
            <pc:docMk/>
            <pc:sldMk cId="0" sldId="274"/>
            <ac:grpSpMk id="220" creationId="{200D3AA7-2306-4411-9CD6-AAA7A018330B}"/>
          </ac:grpSpMkLst>
        </pc:grpChg>
        <pc:grpChg chg="add mod ord">
          <ac:chgData name="Matt Carlson" userId="0e792f37f00095d9" providerId="LiveId" clId="{074E2B56-2790-443E-B5EA-A74523936823}" dt="2020-09-26T08:20:03.794" v="298" actId="1076"/>
          <ac:grpSpMkLst>
            <pc:docMk/>
            <pc:sldMk cId="0" sldId="274"/>
            <ac:grpSpMk id="224" creationId="{47BEF17B-7909-4A7D-9A95-A7741E2A6DF7}"/>
          </ac:grpSpMkLst>
        </pc:grpChg>
        <pc:grpChg chg="add mod">
          <ac:chgData name="Matt Carlson" userId="0e792f37f00095d9" providerId="LiveId" clId="{074E2B56-2790-443E-B5EA-A74523936823}" dt="2020-09-26T08:20:03.794" v="298" actId="1076"/>
          <ac:grpSpMkLst>
            <pc:docMk/>
            <pc:sldMk cId="0" sldId="274"/>
            <ac:grpSpMk id="231" creationId="{31444C3C-49DF-4863-B7B6-422D38FDC31B}"/>
          </ac:grpSpMkLst>
        </pc:grpChg>
        <pc:grpChg chg="add mod">
          <ac:chgData name="Matt Carlson" userId="0e792f37f00095d9" providerId="LiveId" clId="{074E2B56-2790-443E-B5EA-A74523936823}" dt="2020-09-26T08:20:03.794" v="298" actId="1076"/>
          <ac:grpSpMkLst>
            <pc:docMk/>
            <pc:sldMk cId="0" sldId="274"/>
            <ac:grpSpMk id="235" creationId="{9133B348-45E7-49B5-B183-75D7028F320D}"/>
          </ac:grpSpMkLst>
        </pc:grpChg>
        <pc:grpChg chg="add mod">
          <ac:chgData name="Matt Carlson" userId="0e792f37f00095d9" providerId="LiveId" clId="{074E2B56-2790-443E-B5EA-A74523936823}" dt="2020-09-26T08:20:03.794" v="298" actId="1076"/>
          <ac:grpSpMkLst>
            <pc:docMk/>
            <pc:sldMk cId="0" sldId="274"/>
            <ac:grpSpMk id="240" creationId="{8637D463-A302-41A0-9BA7-1E7A5BF5F388}"/>
          </ac:grpSpMkLst>
        </pc:grpChg>
        <pc:grpChg chg="add mod ord">
          <ac:chgData name="Matt Carlson" userId="0e792f37f00095d9" providerId="LiveId" clId="{074E2B56-2790-443E-B5EA-A74523936823}" dt="2020-09-26T08:20:03.794" v="298" actId="1076"/>
          <ac:grpSpMkLst>
            <pc:docMk/>
            <pc:sldMk cId="0" sldId="274"/>
            <ac:grpSpMk id="244" creationId="{1C2DC5E4-42D1-40E1-A179-50493A6E9A2C}"/>
          </ac:grpSpMkLst>
        </pc:grpChg>
        <pc:grpChg chg="add del mod">
          <ac:chgData name="Matt Carlson" userId="0e792f37f00095d9" providerId="LiveId" clId="{074E2B56-2790-443E-B5EA-A74523936823}" dt="2020-09-26T08:04:49.982" v="146"/>
          <ac:grpSpMkLst>
            <pc:docMk/>
            <pc:sldMk cId="0" sldId="274"/>
            <ac:grpSpMk id="248" creationId="{6BD21D7D-4494-4F9D-A6CC-7B37F7103A1C}"/>
          </ac:grpSpMkLst>
        </pc:grpChg>
        <pc:grpChg chg="add mod ord">
          <ac:chgData name="Matt Carlson" userId="0e792f37f00095d9" providerId="LiveId" clId="{074E2B56-2790-443E-B5EA-A74523936823}" dt="2020-09-26T08:20:03.794" v="298" actId="1076"/>
          <ac:grpSpMkLst>
            <pc:docMk/>
            <pc:sldMk cId="0" sldId="274"/>
            <ac:grpSpMk id="252" creationId="{7BC4007C-0CF0-49FD-8340-4D553580B98C}"/>
          </ac:grpSpMkLst>
        </pc:grpChg>
        <pc:grpChg chg="add mod">
          <ac:chgData name="Matt Carlson" userId="0e792f37f00095d9" providerId="LiveId" clId="{074E2B56-2790-443E-B5EA-A74523936823}" dt="2020-09-26T08:20:03.794" v="298" actId="1076"/>
          <ac:grpSpMkLst>
            <pc:docMk/>
            <pc:sldMk cId="0" sldId="274"/>
            <ac:grpSpMk id="256" creationId="{D84F6F70-D376-4F2F-B06F-DC80A58CEC53}"/>
          </ac:grpSpMkLst>
        </pc:grpChg>
        <pc:grpChg chg="add mod">
          <ac:chgData name="Matt Carlson" userId="0e792f37f00095d9" providerId="LiveId" clId="{074E2B56-2790-443E-B5EA-A74523936823}" dt="2020-09-26T08:20:03.794" v="298" actId="1076"/>
          <ac:grpSpMkLst>
            <pc:docMk/>
            <pc:sldMk cId="0" sldId="274"/>
            <ac:grpSpMk id="260" creationId="{33277367-29FF-4334-A7FD-C32EB1227576}"/>
          </ac:grpSpMkLst>
        </pc:grpChg>
        <pc:grpChg chg="add mod">
          <ac:chgData name="Matt Carlson" userId="0e792f37f00095d9" providerId="LiveId" clId="{074E2B56-2790-443E-B5EA-A74523936823}" dt="2020-09-26T08:20:03.794" v="298" actId="1076"/>
          <ac:grpSpMkLst>
            <pc:docMk/>
            <pc:sldMk cId="0" sldId="274"/>
            <ac:grpSpMk id="264" creationId="{3A720F8D-F8EB-4BA2-9DB0-3F1CD9AAD020}"/>
          </ac:grpSpMkLst>
        </pc:grpChg>
        <pc:grpChg chg="add mod">
          <ac:chgData name="Matt Carlson" userId="0e792f37f00095d9" providerId="LiveId" clId="{074E2B56-2790-443E-B5EA-A74523936823}" dt="2020-09-26T08:20:03.794" v="298" actId="1076"/>
          <ac:grpSpMkLst>
            <pc:docMk/>
            <pc:sldMk cId="0" sldId="274"/>
            <ac:grpSpMk id="268" creationId="{FDF1D763-7C90-4984-909B-9466E028A08D}"/>
          </ac:grpSpMkLst>
        </pc:grpChg>
        <pc:grpChg chg="add del mod">
          <ac:chgData name="Matt Carlson" userId="0e792f37f00095d9" providerId="LiveId" clId="{074E2B56-2790-443E-B5EA-A74523936823}" dt="2020-09-26T08:06:09.796" v="166" actId="478"/>
          <ac:grpSpMkLst>
            <pc:docMk/>
            <pc:sldMk cId="0" sldId="274"/>
            <ac:grpSpMk id="272" creationId="{62825A7A-1FED-4066-8D5F-6B31EEF65254}"/>
          </ac:grpSpMkLst>
        </pc:grpChg>
        <pc:grpChg chg="add mod">
          <ac:chgData name="Matt Carlson" userId="0e792f37f00095d9" providerId="LiveId" clId="{074E2B56-2790-443E-B5EA-A74523936823}" dt="2020-09-26T08:20:03.794" v="298" actId="1076"/>
          <ac:grpSpMkLst>
            <pc:docMk/>
            <pc:sldMk cId="0" sldId="274"/>
            <ac:grpSpMk id="276" creationId="{100F7E9C-E429-4145-B2C0-7785547B3B48}"/>
          </ac:grpSpMkLst>
        </pc:grpChg>
        <pc:grpChg chg="add mod ord">
          <ac:chgData name="Matt Carlson" userId="0e792f37f00095d9" providerId="LiveId" clId="{074E2B56-2790-443E-B5EA-A74523936823}" dt="2020-09-26T08:20:03.794" v="298" actId="1076"/>
          <ac:grpSpMkLst>
            <pc:docMk/>
            <pc:sldMk cId="0" sldId="274"/>
            <ac:grpSpMk id="280" creationId="{240BBFA4-29E8-44DC-B9A8-C056EA8FFDA8}"/>
          </ac:grpSpMkLst>
        </pc:grpChg>
        <pc:grpChg chg="add mod">
          <ac:chgData name="Matt Carlson" userId="0e792f37f00095d9" providerId="LiveId" clId="{074E2B56-2790-443E-B5EA-A74523936823}" dt="2020-09-26T08:20:03.794" v="298" actId="1076"/>
          <ac:grpSpMkLst>
            <pc:docMk/>
            <pc:sldMk cId="0" sldId="274"/>
            <ac:grpSpMk id="283" creationId="{C0AEA172-5D02-4C4B-A762-224C3574B1E8}"/>
          </ac:grpSpMkLst>
        </pc:grpChg>
        <pc:graphicFrameChg chg="mod modGraphic">
          <ac:chgData name="Matt Carlson" userId="0e792f37f00095d9" providerId="LiveId" clId="{074E2B56-2790-443E-B5EA-A74523936823}" dt="2020-09-26T08:19:22.799" v="297" actId="20577"/>
          <ac:graphicFrameMkLst>
            <pc:docMk/>
            <pc:sldMk cId="0" sldId="274"/>
            <ac:graphicFrameMk id="110" creationId="{00000000-0000-0000-0000-000000000000}"/>
          </ac:graphicFrameMkLst>
        </pc:graphicFrameChg>
        <pc:picChg chg="add mod">
          <ac:chgData name="Matt Carlson" userId="0e792f37f00095d9" providerId="LiveId" clId="{074E2B56-2790-443E-B5EA-A74523936823}" dt="2020-09-26T07:23:25.191" v="4" actId="1076"/>
          <ac:picMkLst>
            <pc:docMk/>
            <pc:sldMk cId="0" sldId="274"/>
            <ac:picMk id="2" creationId="{92BF1C95-0D7F-4BCD-89C6-094F59FF8EA8}"/>
          </ac:picMkLst>
        </pc:picChg>
        <pc:picChg chg="add mod">
          <ac:chgData name="Matt Carlson" userId="0e792f37f00095d9" providerId="LiveId" clId="{074E2B56-2790-443E-B5EA-A74523936823}" dt="2020-09-26T07:23:36.035" v="10" actId="1037"/>
          <ac:picMkLst>
            <pc:docMk/>
            <pc:sldMk cId="0" sldId="274"/>
            <ac:picMk id="3" creationId="{9383CB45-2241-4F66-BB24-9A1FF6EBA2DE}"/>
          </ac:picMkLst>
        </pc:picChg>
        <pc:picChg chg="del">
          <ac:chgData name="Matt Carlson" userId="0e792f37f00095d9" providerId="LiveId" clId="{074E2B56-2790-443E-B5EA-A74523936823}" dt="2020-09-26T07:17:47.418" v="0" actId="478"/>
          <ac:picMkLst>
            <pc:docMk/>
            <pc:sldMk cId="0" sldId="274"/>
            <ac:picMk id="3113" creationId="{00000000-0000-0000-0000-000000000000}"/>
          </ac:picMkLst>
        </pc:picChg>
        <pc:picChg chg="del">
          <ac:chgData name="Matt Carlson" userId="0e792f37f00095d9" providerId="LiveId" clId="{074E2B56-2790-443E-B5EA-A74523936823}" dt="2020-09-26T07:17:47.418" v="0" actId="478"/>
          <ac:picMkLst>
            <pc:docMk/>
            <pc:sldMk cId="0" sldId="274"/>
            <ac:picMk id="3114" creationId="{00000000-0000-0000-0000-000000000000}"/>
          </ac:picMkLst>
        </pc:picChg>
        <pc:cxnChg chg="del">
          <ac:chgData name="Matt Carlson" userId="0e792f37f00095d9" providerId="LiveId" clId="{074E2B56-2790-443E-B5EA-A74523936823}" dt="2020-09-26T07:40:29.416" v="13" actId="478"/>
          <ac:cxnSpMkLst>
            <pc:docMk/>
            <pc:sldMk cId="0" sldId="274"/>
            <ac:cxnSpMk id="93" creationId="{4CA13B8B-FBEE-4DA3-A2C2-BFEE77F343D1}"/>
          </ac:cxnSpMkLst>
        </pc:cxnChg>
        <pc:cxnChg chg="del">
          <ac:chgData name="Matt Carlson" userId="0e792f37f00095d9" providerId="LiveId" clId="{074E2B56-2790-443E-B5EA-A74523936823}" dt="2020-09-26T07:40:29.416" v="13" actId="478"/>
          <ac:cxnSpMkLst>
            <pc:docMk/>
            <pc:sldMk cId="0" sldId="274"/>
            <ac:cxnSpMk id="98" creationId="{B022AECC-6754-452B-9826-962B405325A6}"/>
          </ac:cxnSpMkLst>
        </pc:cxnChg>
        <pc:cxnChg chg="del mod">
          <ac:chgData name="Matt Carlson" userId="0e792f37f00095d9" providerId="LiveId" clId="{074E2B56-2790-443E-B5EA-A74523936823}" dt="2020-09-26T07:40:29.416" v="13" actId="478"/>
          <ac:cxnSpMkLst>
            <pc:docMk/>
            <pc:sldMk cId="0" sldId="274"/>
            <ac:cxnSpMk id="135" creationId="{B731693E-57F4-475D-804A-020F165BEB8A}"/>
          </ac:cxnSpMkLst>
        </pc:cxnChg>
        <pc:cxnChg chg="del">
          <ac:chgData name="Matt Carlson" userId="0e792f37f00095d9" providerId="LiveId" clId="{074E2B56-2790-443E-B5EA-A74523936823}" dt="2020-09-26T07:40:29.416" v="13" actId="478"/>
          <ac:cxnSpMkLst>
            <pc:docMk/>
            <pc:sldMk cId="0" sldId="274"/>
            <ac:cxnSpMk id="154" creationId="{9EECBF10-222B-4ADA-BA36-7E6717419433}"/>
          </ac:cxnSpMkLst>
        </pc:cxnChg>
        <pc:cxnChg chg="del">
          <ac:chgData name="Matt Carlson" userId="0e792f37f00095d9" providerId="LiveId" clId="{074E2B56-2790-443E-B5EA-A74523936823}" dt="2020-09-26T07:40:29.416" v="13" actId="478"/>
          <ac:cxnSpMkLst>
            <pc:docMk/>
            <pc:sldMk cId="0" sldId="274"/>
            <ac:cxnSpMk id="159" creationId="{51ED4D8B-6D94-4D6C-A96D-88913AF4C883}"/>
          </ac:cxnSpMkLst>
        </pc:cxnChg>
        <pc:cxnChg chg="del">
          <ac:chgData name="Matt Carlson" userId="0e792f37f00095d9" providerId="LiveId" clId="{074E2B56-2790-443E-B5EA-A74523936823}" dt="2020-09-26T07:40:29.416" v="13" actId="478"/>
          <ac:cxnSpMkLst>
            <pc:docMk/>
            <pc:sldMk cId="0" sldId="274"/>
            <ac:cxnSpMk id="169" creationId="{04D30676-D9A3-41EB-AE2C-3D16CA412107}"/>
          </ac:cxnSpMkLst>
        </pc:cxnChg>
        <pc:cxnChg chg="del">
          <ac:chgData name="Matt Carlson" userId="0e792f37f00095d9" providerId="LiveId" clId="{074E2B56-2790-443E-B5EA-A74523936823}" dt="2020-09-26T07:40:29.416" v="13" actId="478"/>
          <ac:cxnSpMkLst>
            <pc:docMk/>
            <pc:sldMk cId="0" sldId="274"/>
            <ac:cxnSpMk id="170" creationId="{E7DB753B-40A9-4C8C-9304-C858FB1A8325}"/>
          </ac:cxnSpMkLst>
        </pc:cxnChg>
        <pc:cxnChg chg="mod">
          <ac:chgData name="Matt Carlson" userId="0e792f37f00095d9" providerId="LiveId" clId="{074E2B56-2790-443E-B5EA-A74523936823}" dt="2020-09-26T08:20:03.794" v="298" actId="1076"/>
          <ac:cxnSpMkLst>
            <pc:docMk/>
            <pc:sldMk cId="0" sldId="274"/>
            <ac:cxnSpMk id="188" creationId="{8C0264D6-1235-4CE6-9B44-00C2431614F8}"/>
          </ac:cxnSpMkLst>
        </pc:cxnChg>
        <pc:cxnChg chg="add mod">
          <ac:chgData name="Matt Carlson" userId="0e792f37f00095d9" providerId="LiveId" clId="{074E2B56-2790-443E-B5EA-A74523936823}" dt="2020-09-26T08:20:03.794" v="298" actId="1076"/>
          <ac:cxnSpMkLst>
            <pc:docMk/>
            <pc:sldMk cId="0" sldId="274"/>
            <ac:cxnSpMk id="199" creationId="{2CA99E20-2095-4EEF-946B-AB05F0856B0F}"/>
          </ac:cxnSpMkLst>
        </pc:cxnChg>
        <pc:cxnChg chg="add mod">
          <ac:chgData name="Matt Carlson" userId="0e792f37f00095d9" providerId="LiveId" clId="{074E2B56-2790-443E-B5EA-A74523936823}" dt="2020-09-26T08:20:03.794" v="298" actId="1076"/>
          <ac:cxnSpMkLst>
            <pc:docMk/>
            <pc:sldMk cId="0" sldId="274"/>
            <ac:cxnSpMk id="200" creationId="{8BE9CA0C-3C21-455A-849F-A58B5D3B2211}"/>
          </ac:cxnSpMkLst>
        </pc:cxnChg>
        <pc:cxnChg chg="add mod">
          <ac:chgData name="Matt Carlson" userId="0e792f37f00095d9" providerId="LiveId" clId="{074E2B56-2790-443E-B5EA-A74523936823}" dt="2020-09-26T08:20:03.794" v="298" actId="1076"/>
          <ac:cxnSpMkLst>
            <pc:docMk/>
            <pc:sldMk cId="0" sldId="274"/>
            <ac:cxnSpMk id="201" creationId="{3E56B92E-844A-4614-9A1A-054F84F46610}"/>
          </ac:cxnSpMkLst>
        </pc:cxnChg>
        <pc:cxnChg chg="add mod">
          <ac:chgData name="Matt Carlson" userId="0e792f37f00095d9" providerId="LiveId" clId="{074E2B56-2790-443E-B5EA-A74523936823}" dt="2020-09-26T08:20:03.794" v="298" actId="1076"/>
          <ac:cxnSpMkLst>
            <pc:docMk/>
            <pc:sldMk cId="0" sldId="274"/>
            <ac:cxnSpMk id="202" creationId="{555F92E3-C861-4B4B-BB20-D7058AB79966}"/>
          </ac:cxnSpMkLst>
        </pc:cxnChg>
        <pc:cxnChg chg="add mod">
          <ac:chgData name="Matt Carlson" userId="0e792f37f00095d9" providerId="LiveId" clId="{074E2B56-2790-443E-B5EA-A74523936823}" dt="2020-09-26T08:20:03.794" v="298" actId="1076"/>
          <ac:cxnSpMkLst>
            <pc:docMk/>
            <pc:sldMk cId="0" sldId="274"/>
            <ac:cxnSpMk id="203" creationId="{39AD62B9-321A-4253-8792-6ADDC9ECAF12}"/>
          </ac:cxnSpMkLst>
        </pc:cxnChg>
        <pc:cxnChg chg="add mod ord">
          <ac:chgData name="Matt Carlson" userId="0e792f37f00095d9" providerId="LiveId" clId="{074E2B56-2790-443E-B5EA-A74523936823}" dt="2020-09-26T08:20:03.794" v="298" actId="1076"/>
          <ac:cxnSpMkLst>
            <pc:docMk/>
            <pc:sldMk cId="0" sldId="274"/>
            <ac:cxnSpMk id="204" creationId="{5FB62FBD-E17B-4862-B916-F883F1F547C8}"/>
          </ac:cxnSpMkLst>
        </pc:cxnChg>
        <pc:cxnChg chg="add mod ord">
          <ac:chgData name="Matt Carlson" userId="0e792f37f00095d9" providerId="LiveId" clId="{074E2B56-2790-443E-B5EA-A74523936823}" dt="2020-09-26T08:20:03.794" v="298" actId="1076"/>
          <ac:cxnSpMkLst>
            <pc:docMk/>
            <pc:sldMk cId="0" sldId="274"/>
            <ac:cxnSpMk id="205" creationId="{BAB2DE11-AC16-478F-9A72-0D84C22DB193}"/>
          </ac:cxnSpMkLst>
        </pc:cxnChg>
      </pc:sldChg>
    </pc:docChg>
  </pc:docChgLst>
  <pc:docChgLst>
    <pc:chgData name="Matt Carlson" userId="0e792f37f00095d9" providerId="LiveId" clId="{57106D21-825D-4CE8-B8CD-90541349203C}"/>
    <pc:docChg chg="modSld">
      <pc:chgData name="Matt Carlson" userId="0e792f37f00095d9" providerId="LiveId" clId="{57106D21-825D-4CE8-B8CD-90541349203C}" dt="2020-10-24T09:06:22.435" v="5" actId="6549"/>
      <pc:docMkLst>
        <pc:docMk/>
      </pc:docMkLst>
      <pc:sldChg chg="addSp delSp modSp mod">
        <pc:chgData name="Matt Carlson" userId="0e792f37f00095d9" providerId="LiveId" clId="{57106D21-825D-4CE8-B8CD-90541349203C}" dt="2020-10-24T09:06:22.435" v="5" actId="6549"/>
        <pc:sldMkLst>
          <pc:docMk/>
          <pc:sldMk cId="0" sldId="274"/>
        </pc:sldMkLst>
        <pc:graphicFrameChg chg="mod modGraphic">
          <ac:chgData name="Matt Carlson" userId="0e792f37f00095d9" providerId="LiveId" clId="{57106D21-825D-4CE8-B8CD-90541349203C}" dt="2020-10-24T09:06:22.435" v="5" actId="6549"/>
          <ac:graphicFrameMkLst>
            <pc:docMk/>
            <pc:sldMk cId="0" sldId="274"/>
            <ac:graphicFrameMk id="110" creationId="{00000000-0000-0000-0000-000000000000}"/>
          </ac:graphicFrameMkLst>
        </pc:graphicFrameChg>
        <pc:picChg chg="del">
          <ac:chgData name="Matt Carlson" userId="0e792f37f00095d9" providerId="LiveId" clId="{57106D21-825D-4CE8-B8CD-90541349203C}" dt="2020-10-24T09:05:57.137" v="0" actId="478"/>
          <ac:picMkLst>
            <pc:docMk/>
            <pc:sldMk cId="0" sldId="274"/>
            <ac:picMk id="2" creationId="{92BF1C95-0D7F-4BCD-89C6-094F59FF8EA8}"/>
          </ac:picMkLst>
        </pc:picChg>
        <pc:picChg chg="del">
          <ac:chgData name="Matt Carlson" userId="0e792f37f00095d9" providerId="LiveId" clId="{57106D21-825D-4CE8-B8CD-90541349203C}" dt="2020-10-24T09:05:57.137" v="0" actId="478"/>
          <ac:picMkLst>
            <pc:docMk/>
            <pc:sldMk cId="0" sldId="274"/>
            <ac:picMk id="3" creationId="{9383CB45-2241-4F66-BB24-9A1FF6EBA2DE}"/>
          </ac:picMkLst>
        </pc:picChg>
        <pc:picChg chg="add del">
          <ac:chgData name="Matt Carlson" userId="0e792f37f00095d9" providerId="LiveId" clId="{57106D21-825D-4CE8-B8CD-90541349203C}" dt="2020-10-24T09:06:10.921" v="2" actId="478"/>
          <ac:picMkLst>
            <pc:docMk/>
            <pc:sldMk cId="0" sldId="274"/>
            <ac:picMk id="7" creationId="{8B4DD275-CF19-4143-BE2F-8268FEA0902A}"/>
          </ac:picMkLst>
        </pc:picChg>
        <pc:picChg chg="add del">
          <ac:chgData name="Matt Carlson" userId="0e792f37f00095d9" providerId="LiveId" clId="{57106D21-825D-4CE8-B8CD-90541349203C}" dt="2020-10-24T09:06:10.921" v="2" actId="478"/>
          <ac:picMkLst>
            <pc:docMk/>
            <pc:sldMk cId="0" sldId="274"/>
            <ac:picMk id="8" creationId="{AAA47AF3-2596-4312-82FC-72F9B0ADA44B}"/>
          </ac:picMkLst>
        </pc:picChg>
        <pc:picChg chg="add">
          <ac:chgData name="Matt Carlson" userId="0e792f37f00095d9" providerId="LiveId" clId="{57106D21-825D-4CE8-B8CD-90541349203C}" dt="2020-10-24T09:06:12.128" v="3" actId="22"/>
          <ac:picMkLst>
            <pc:docMk/>
            <pc:sldMk cId="0" sldId="274"/>
            <ac:picMk id="9" creationId="{C978B57E-D6A4-4309-9D76-FD8E92E8DBD0}"/>
          </ac:picMkLst>
        </pc:picChg>
        <pc:picChg chg="add">
          <ac:chgData name="Matt Carlson" userId="0e792f37f00095d9" providerId="LiveId" clId="{57106D21-825D-4CE8-B8CD-90541349203C}" dt="2020-10-24T09:06:12.128" v="3" actId="22"/>
          <ac:picMkLst>
            <pc:docMk/>
            <pc:sldMk cId="0" sldId="274"/>
            <ac:picMk id="10" creationId="{83C47FB0-438F-4FC9-A80A-C79FDE8E08F9}"/>
          </ac:picMkLst>
        </pc:picChg>
        <pc:picChg chg="add">
          <ac:chgData name="Matt Carlson" userId="0e792f37f00095d9" providerId="LiveId" clId="{57106D21-825D-4CE8-B8CD-90541349203C}" dt="2020-10-24T09:06:12.128" v="3" actId="22"/>
          <ac:picMkLst>
            <pc:docMk/>
            <pc:sldMk cId="0" sldId="274"/>
            <ac:picMk id="11" creationId="{0C125D95-4E12-4DA8-BF5D-6768862CDDBE}"/>
          </ac:picMkLst>
        </pc:picChg>
        <pc:picChg chg="add">
          <ac:chgData name="Matt Carlson" userId="0e792f37f00095d9" providerId="LiveId" clId="{57106D21-825D-4CE8-B8CD-90541349203C}" dt="2020-10-24T09:06:12.128" v="3" actId="22"/>
          <ac:picMkLst>
            <pc:docMk/>
            <pc:sldMk cId="0" sldId="274"/>
            <ac:picMk id="12" creationId="{0342F02F-936B-46D4-A3E8-53B1DC59F87F}"/>
          </ac:picMkLst>
        </pc:picChg>
      </pc:sldChg>
    </pc:docChg>
  </pc:docChgLst>
  <pc:docChgLst>
    <pc:chgData name="Matt Carlson" userId="0e792f37f00095d9" providerId="LiveId" clId="{560E01DB-C0ED-43C1-8B3A-367CBEC07B1F}"/>
    <pc:docChg chg="undo redo custSel addSld delSld modSld">
      <pc:chgData name="Matt Carlson" userId="0e792f37f00095d9" providerId="LiveId" clId="{560E01DB-C0ED-43C1-8B3A-367CBEC07B1F}" dt="2020-10-24T10:19:53.775" v="343" actId="1076"/>
      <pc:docMkLst>
        <pc:docMk/>
      </pc:docMkLst>
      <pc:sldChg chg="del">
        <pc:chgData name="Matt Carlson" userId="0e792f37f00095d9" providerId="LiveId" clId="{560E01DB-C0ED-43C1-8B3A-367CBEC07B1F}" dt="2020-10-24T10:18:53.908" v="335" actId="47"/>
        <pc:sldMkLst>
          <pc:docMk/>
          <pc:sldMk cId="0" sldId="274"/>
        </pc:sldMkLst>
      </pc:sldChg>
      <pc:sldChg chg="del">
        <pc:chgData name="Matt Carlson" userId="0e792f37f00095d9" providerId="LiveId" clId="{560E01DB-C0ED-43C1-8B3A-367CBEC07B1F}" dt="2020-10-24T10:18:51.287" v="334" actId="47"/>
        <pc:sldMkLst>
          <pc:docMk/>
          <pc:sldMk cId="0" sldId="275"/>
        </pc:sldMkLst>
      </pc:sldChg>
      <pc:sldChg chg="del">
        <pc:chgData name="Matt Carlson" userId="0e792f37f00095d9" providerId="LiveId" clId="{560E01DB-C0ED-43C1-8B3A-367CBEC07B1F}" dt="2020-10-24T10:18:51.287" v="334" actId="47"/>
        <pc:sldMkLst>
          <pc:docMk/>
          <pc:sldMk cId="0" sldId="276"/>
        </pc:sldMkLst>
      </pc:sldChg>
      <pc:sldChg chg="del">
        <pc:chgData name="Matt Carlson" userId="0e792f37f00095d9" providerId="LiveId" clId="{560E01DB-C0ED-43C1-8B3A-367CBEC07B1F}" dt="2020-10-24T10:18:51.287" v="334" actId="47"/>
        <pc:sldMkLst>
          <pc:docMk/>
          <pc:sldMk cId="0" sldId="279"/>
        </pc:sldMkLst>
      </pc:sldChg>
      <pc:sldChg chg="del">
        <pc:chgData name="Matt Carlson" userId="0e792f37f00095d9" providerId="LiveId" clId="{560E01DB-C0ED-43C1-8B3A-367CBEC07B1F}" dt="2020-10-24T10:18:51.287" v="334" actId="47"/>
        <pc:sldMkLst>
          <pc:docMk/>
          <pc:sldMk cId="0" sldId="280"/>
        </pc:sldMkLst>
      </pc:sldChg>
      <pc:sldChg chg="del">
        <pc:chgData name="Matt Carlson" userId="0e792f37f00095d9" providerId="LiveId" clId="{560E01DB-C0ED-43C1-8B3A-367CBEC07B1F}" dt="2020-10-24T10:18:51.287" v="334" actId="47"/>
        <pc:sldMkLst>
          <pc:docMk/>
          <pc:sldMk cId="0" sldId="281"/>
        </pc:sldMkLst>
      </pc:sldChg>
      <pc:sldChg chg="addSp delSp modSp add mod setBg">
        <pc:chgData name="Matt Carlson" userId="0e792f37f00095d9" providerId="LiveId" clId="{560E01DB-C0ED-43C1-8B3A-367CBEC07B1F}" dt="2020-10-24T10:19:53.775" v="343" actId="1076"/>
        <pc:sldMkLst>
          <pc:docMk/>
          <pc:sldMk cId="4001422911" sldId="282"/>
        </pc:sldMkLst>
        <pc:spChg chg="add mod">
          <ac:chgData name="Matt Carlson" userId="0e792f37f00095d9" providerId="LiveId" clId="{560E01DB-C0ED-43C1-8B3A-367CBEC07B1F}" dt="2020-10-24T09:23:00.843" v="64" actId="1076"/>
          <ac:spMkLst>
            <pc:docMk/>
            <pc:sldMk cId="4001422911" sldId="282"/>
            <ac:spMk id="2" creationId="{DE952C0D-DFD1-4DA1-8786-BA29CB3446BB}"/>
          </ac:spMkLst>
        </pc:spChg>
        <pc:spChg chg="add mod">
          <ac:chgData name="Matt Carlson" userId="0e792f37f00095d9" providerId="LiveId" clId="{560E01DB-C0ED-43C1-8B3A-367CBEC07B1F}" dt="2020-10-24T09:44:29.459" v="173" actId="14100"/>
          <ac:spMkLst>
            <pc:docMk/>
            <pc:sldMk cId="4001422911" sldId="282"/>
            <ac:spMk id="3" creationId="{6E6173D4-CB84-4BDB-9451-DCFD572A1CE5}"/>
          </ac:spMkLst>
        </pc:spChg>
        <pc:spChg chg="del">
          <ac:chgData name="Matt Carlson" userId="0e792f37f00095d9" providerId="LiveId" clId="{560E01DB-C0ED-43C1-8B3A-367CBEC07B1F}" dt="2020-10-24T09:11:40.623" v="1" actId="478"/>
          <ac:spMkLst>
            <pc:docMk/>
            <pc:sldMk cId="4001422911" sldId="282"/>
            <ac:spMk id="4" creationId="{FE9D3208-5A09-41A6-9159-CAB01028C533}"/>
          </ac:spMkLst>
        </pc:spChg>
        <pc:spChg chg="del">
          <ac:chgData name="Matt Carlson" userId="0e792f37f00095d9" providerId="LiveId" clId="{560E01DB-C0ED-43C1-8B3A-367CBEC07B1F}" dt="2020-10-24T09:11:40.623" v="1" actId="478"/>
          <ac:spMkLst>
            <pc:docMk/>
            <pc:sldMk cId="4001422911" sldId="282"/>
            <ac:spMk id="5" creationId="{CA2C4368-286F-4D65-9079-5F932E7AAC2E}"/>
          </ac:spMkLst>
        </pc:spChg>
        <pc:spChg chg="del">
          <ac:chgData name="Matt Carlson" userId="0e792f37f00095d9" providerId="LiveId" clId="{560E01DB-C0ED-43C1-8B3A-367CBEC07B1F}" dt="2020-10-24T09:11:40.623" v="1" actId="478"/>
          <ac:spMkLst>
            <pc:docMk/>
            <pc:sldMk cId="4001422911" sldId="282"/>
            <ac:spMk id="6" creationId="{B0BCD061-8C2B-4C1A-981C-AEC64F61EC79}"/>
          </ac:spMkLst>
        </pc:spChg>
        <pc:spChg chg="add mod ord">
          <ac:chgData name="Matt Carlson" userId="0e792f37f00095d9" providerId="LiveId" clId="{560E01DB-C0ED-43C1-8B3A-367CBEC07B1F}" dt="2020-10-24T09:22:14.427" v="59" actId="14100"/>
          <ac:spMkLst>
            <pc:docMk/>
            <pc:sldMk cId="4001422911" sldId="282"/>
            <ac:spMk id="14" creationId="{79F2B15D-46C3-412E-84D3-79E7D9455B7F}"/>
          </ac:spMkLst>
        </pc:spChg>
        <pc:spChg chg="del">
          <ac:chgData name="Matt Carlson" userId="0e792f37f00095d9" providerId="LiveId" clId="{560E01DB-C0ED-43C1-8B3A-367CBEC07B1F}" dt="2020-10-24T09:11:40.623" v="1" actId="478"/>
          <ac:spMkLst>
            <pc:docMk/>
            <pc:sldMk cId="4001422911" sldId="282"/>
            <ac:spMk id="19" creationId="{16F48128-CC0C-49CE-9F73-5765C5C406D8}"/>
          </ac:spMkLst>
        </pc:spChg>
        <pc:spChg chg="del">
          <ac:chgData name="Matt Carlson" userId="0e792f37f00095d9" providerId="LiveId" clId="{560E01DB-C0ED-43C1-8B3A-367CBEC07B1F}" dt="2020-10-24T09:11:40.623" v="1" actId="478"/>
          <ac:spMkLst>
            <pc:docMk/>
            <pc:sldMk cId="4001422911" sldId="282"/>
            <ac:spMk id="20" creationId="{43D54E13-A055-4294-81C0-C191A44186A5}"/>
          </ac:spMkLst>
        </pc:spChg>
        <pc:spChg chg="del">
          <ac:chgData name="Matt Carlson" userId="0e792f37f00095d9" providerId="LiveId" clId="{560E01DB-C0ED-43C1-8B3A-367CBEC07B1F}" dt="2020-10-24T09:11:40.623" v="1" actId="478"/>
          <ac:spMkLst>
            <pc:docMk/>
            <pc:sldMk cId="4001422911" sldId="282"/>
            <ac:spMk id="21" creationId="{A23BAFBD-B86E-4A39-B9BE-9BFAD6EB5047}"/>
          </ac:spMkLst>
        </pc:spChg>
        <pc:spChg chg="del">
          <ac:chgData name="Matt Carlson" userId="0e792f37f00095d9" providerId="LiveId" clId="{560E01DB-C0ED-43C1-8B3A-367CBEC07B1F}" dt="2020-10-24T09:11:40.623" v="1" actId="478"/>
          <ac:spMkLst>
            <pc:docMk/>
            <pc:sldMk cId="4001422911" sldId="282"/>
            <ac:spMk id="22" creationId="{019780B0-1801-4F00-9982-9D046A337DF7}"/>
          </ac:spMkLst>
        </pc:spChg>
        <pc:spChg chg="del">
          <ac:chgData name="Matt Carlson" userId="0e792f37f00095d9" providerId="LiveId" clId="{560E01DB-C0ED-43C1-8B3A-367CBEC07B1F}" dt="2020-10-24T09:11:40.623" v="1" actId="478"/>
          <ac:spMkLst>
            <pc:docMk/>
            <pc:sldMk cId="4001422911" sldId="282"/>
            <ac:spMk id="23" creationId="{C31F158A-4D8D-4313-9E42-EA397829CFC2}"/>
          </ac:spMkLst>
        </pc:spChg>
        <pc:spChg chg="del">
          <ac:chgData name="Matt Carlson" userId="0e792f37f00095d9" providerId="LiveId" clId="{560E01DB-C0ED-43C1-8B3A-367CBEC07B1F}" dt="2020-10-24T09:11:40.623" v="1" actId="478"/>
          <ac:spMkLst>
            <pc:docMk/>
            <pc:sldMk cId="4001422911" sldId="282"/>
            <ac:spMk id="24" creationId="{443BF047-8799-4564-9703-1521F23B3703}"/>
          </ac:spMkLst>
        </pc:spChg>
        <pc:spChg chg="add mod">
          <ac:chgData name="Matt Carlson" userId="0e792f37f00095d9" providerId="LiveId" clId="{560E01DB-C0ED-43C1-8B3A-367CBEC07B1F}" dt="2020-10-24T09:27:20.992" v="129" actId="14100"/>
          <ac:spMkLst>
            <pc:docMk/>
            <pc:sldMk cId="4001422911" sldId="282"/>
            <ac:spMk id="29" creationId="{E94C9492-A160-4BBB-8F61-7D58D20FFBE2}"/>
          </ac:spMkLst>
        </pc:spChg>
        <pc:spChg chg="add mod">
          <ac:chgData name="Matt Carlson" userId="0e792f37f00095d9" providerId="LiveId" clId="{560E01DB-C0ED-43C1-8B3A-367CBEC07B1F}" dt="2020-10-24T09:37:09.011" v="162" actId="14100"/>
          <ac:spMkLst>
            <pc:docMk/>
            <pc:sldMk cId="4001422911" sldId="282"/>
            <ac:spMk id="30" creationId="{9335D1B3-D07A-4003-887C-CE5A6D344C86}"/>
          </ac:spMkLst>
        </pc:spChg>
        <pc:spChg chg="add mod ord">
          <ac:chgData name="Matt Carlson" userId="0e792f37f00095d9" providerId="LiveId" clId="{560E01DB-C0ED-43C1-8B3A-367CBEC07B1F}" dt="2020-10-24T09:29:37.645" v="151" actId="166"/>
          <ac:spMkLst>
            <pc:docMk/>
            <pc:sldMk cId="4001422911" sldId="282"/>
            <ac:spMk id="33" creationId="{818158D0-A88B-436D-8FEB-68F24F43F38D}"/>
          </ac:spMkLst>
        </pc:spChg>
        <pc:spChg chg="add mod">
          <ac:chgData name="Matt Carlson" userId="0e792f37f00095d9" providerId="LiveId" clId="{560E01DB-C0ED-43C1-8B3A-367CBEC07B1F}" dt="2020-10-24T10:05:59.094" v="210" actId="14100"/>
          <ac:spMkLst>
            <pc:docMk/>
            <pc:sldMk cId="4001422911" sldId="282"/>
            <ac:spMk id="35" creationId="{C2924160-6DF0-4D23-A51D-BD43CB48155B}"/>
          </ac:spMkLst>
        </pc:spChg>
        <pc:spChg chg="add del">
          <ac:chgData name="Matt Carlson" userId="0e792f37f00095d9" providerId="LiveId" clId="{560E01DB-C0ED-43C1-8B3A-367CBEC07B1F}" dt="2020-10-24T10:12:17.175" v="232" actId="22"/>
          <ac:spMkLst>
            <pc:docMk/>
            <pc:sldMk cId="4001422911" sldId="282"/>
            <ac:spMk id="42" creationId="{CFE26990-778A-4907-B7B3-22BCCC88B68B}"/>
          </ac:spMkLst>
        </pc:spChg>
        <pc:spChg chg="add mod">
          <ac:chgData name="Matt Carlson" userId="0e792f37f00095d9" providerId="LiveId" clId="{560E01DB-C0ED-43C1-8B3A-367CBEC07B1F}" dt="2020-10-24T10:12:26.182" v="235" actId="14100"/>
          <ac:spMkLst>
            <pc:docMk/>
            <pc:sldMk cId="4001422911" sldId="282"/>
            <ac:spMk id="43" creationId="{B17B5E3B-DBFE-40B7-A32F-E2800106AC15}"/>
          </ac:spMkLst>
        </pc:spChg>
        <pc:spChg chg="mod">
          <ac:chgData name="Matt Carlson" userId="0e792f37f00095d9" providerId="LiveId" clId="{560E01DB-C0ED-43C1-8B3A-367CBEC07B1F}" dt="2020-10-24T09:11:57.907" v="3"/>
          <ac:spMkLst>
            <pc:docMk/>
            <pc:sldMk cId="4001422911" sldId="282"/>
            <ac:spMk id="93" creationId="{D0D2CAB3-1EB5-4B94-A36D-2E6C29AB7C3A}"/>
          </ac:spMkLst>
        </pc:spChg>
        <pc:spChg chg="mod">
          <ac:chgData name="Matt Carlson" userId="0e792f37f00095d9" providerId="LiveId" clId="{560E01DB-C0ED-43C1-8B3A-367CBEC07B1F}" dt="2020-10-24T09:49:30.522" v="184" actId="1076"/>
          <ac:spMkLst>
            <pc:docMk/>
            <pc:sldMk cId="4001422911" sldId="282"/>
            <ac:spMk id="94" creationId="{817242DE-9C63-4F85-B837-7102ECD1F436}"/>
          </ac:spMkLst>
        </pc:spChg>
        <pc:spChg chg="del mod">
          <ac:chgData name="Matt Carlson" userId="0e792f37f00095d9" providerId="LiveId" clId="{560E01DB-C0ED-43C1-8B3A-367CBEC07B1F}" dt="2020-10-24T09:12:02.531" v="5" actId="478"/>
          <ac:spMkLst>
            <pc:docMk/>
            <pc:sldMk cId="4001422911" sldId="282"/>
            <ac:spMk id="95" creationId="{4892A176-F4A0-4505-990B-DBBA86ED492B}"/>
          </ac:spMkLst>
        </pc:spChg>
        <pc:spChg chg="mod">
          <ac:chgData name="Matt Carlson" userId="0e792f37f00095d9" providerId="LiveId" clId="{560E01DB-C0ED-43C1-8B3A-367CBEC07B1F}" dt="2020-10-24T09:24:19.032" v="76" actId="1076"/>
          <ac:spMkLst>
            <pc:docMk/>
            <pc:sldMk cId="4001422911" sldId="282"/>
            <ac:spMk id="101" creationId="{B71B2836-F314-4728-9B85-71C8AB900249}"/>
          </ac:spMkLst>
        </pc:spChg>
        <pc:spChg chg="mod">
          <ac:chgData name="Matt Carlson" userId="0e792f37f00095d9" providerId="LiveId" clId="{560E01DB-C0ED-43C1-8B3A-367CBEC07B1F}" dt="2020-10-24T09:24:19.032" v="76" actId="1076"/>
          <ac:spMkLst>
            <pc:docMk/>
            <pc:sldMk cId="4001422911" sldId="282"/>
            <ac:spMk id="102" creationId="{470BF240-99BA-4712-B3EF-541FACFED05E}"/>
          </ac:spMkLst>
        </pc:spChg>
        <pc:spChg chg="mod">
          <ac:chgData name="Matt Carlson" userId="0e792f37f00095d9" providerId="LiveId" clId="{560E01DB-C0ED-43C1-8B3A-367CBEC07B1F}" dt="2020-10-24T09:24:19.032" v="76" actId="1076"/>
          <ac:spMkLst>
            <pc:docMk/>
            <pc:sldMk cId="4001422911" sldId="282"/>
            <ac:spMk id="103" creationId="{E430A21D-0E8C-4CD6-9538-1F753DB45035}"/>
          </ac:spMkLst>
        </pc:spChg>
        <pc:spChg chg="mod">
          <ac:chgData name="Matt Carlson" userId="0e792f37f00095d9" providerId="LiveId" clId="{560E01DB-C0ED-43C1-8B3A-367CBEC07B1F}" dt="2020-10-24T09:24:19.032" v="76" actId="1076"/>
          <ac:spMkLst>
            <pc:docMk/>
            <pc:sldMk cId="4001422911" sldId="282"/>
            <ac:spMk id="104" creationId="{6FED5BCF-06A8-468C-BB85-7D8A10D5EC27}"/>
          </ac:spMkLst>
        </pc:spChg>
        <pc:spChg chg="mod">
          <ac:chgData name="Matt Carlson" userId="0e792f37f00095d9" providerId="LiveId" clId="{560E01DB-C0ED-43C1-8B3A-367CBEC07B1F}" dt="2020-10-24T09:24:19.032" v="76" actId="1076"/>
          <ac:spMkLst>
            <pc:docMk/>
            <pc:sldMk cId="4001422911" sldId="282"/>
            <ac:spMk id="105" creationId="{FD6421A9-7B99-4F41-B5E3-491C3064A8FA}"/>
          </ac:spMkLst>
        </pc:spChg>
        <pc:spChg chg="mod">
          <ac:chgData name="Matt Carlson" userId="0e792f37f00095d9" providerId="LiveId" clId="{560E01DB-C0ED-43C1-8B3A-367CBEC07B1F}" dt="2020-10-24T09:24:19.032" v="76" actId="1076"/>
          <ac:spMkLst>
            <pc:docMk/>
            <pc:sldMk cId="4001422911" sldId="282"/>
            <ac:spMk id="106" creationId="{D5F276DA-7E02-4ED6-9019-AA98E385A0FE}"/>
          </ac:spMkLst>
        </pc:spChg>
        <pc:spChg chg="mod">
          <ac:chgData name="Matt Carlson" userId="0e792f37f00095d9" providerId="LiveId" clId="{560E01DB-C0ED-43C1-8B3A-367CBEC07B1F}" dt="2020-10-24T09:24:19.032" v="76" actId="1076"/>
          <ac:spMkLst>
            <pc:docMk/>
            <pc:sldMk cId="4001422911" sldId="282"/>
            <ac:spMk id="107" creationId="{E77142C6-BCA8-409E-B111-D89BF8C619B1}"/>
          </ac:spMkLst>
        </pc:spChg>
        <pc:spChg chg="mod">
          <ac:chgData name="Matt Carlson" userId="0e792f37f00095d9" providerId="LiveId" clId="{560E01DB-C0ED-43C1-8B3A-367CBEC07B1F}" dt="2020-10-24T09:24:19.032" v="76" actId="1076"/>
          <ac:spMkLst>
            <pc:docMk/>
            <pc:sldMk cId="4001422911" sldId="282"/>
            <ac:spMk id="109" creationId="{332EC314-FF05-427C-A02A-646385E20E52}"/>
          </ac:spMkLst>
        </pc:spChg>
        <pc:spChg chg="mod">
          <ac:chgData name="Matt Carlson" userId="0e792f37f00095d9" providerId="LiveId" clId="{560E01DB-C0ED-43C1-8B3A-367CBEC07B1F}" dt="2020-10-24T09:24:19.032" v="76" actId="1076"/>
          <ac:spMkLst>
            <pc:docMk/>
            <pc:sldMk cId="4001422911" sldId="282"/>
            <ac:spMk id="111" creationId="{0D41362A-B179-4AFF-A1CC-27A68E5F2F2F}"/>
          </ac:spMkLst>
        </pc:spChg>
        <pc:spChg chg="mod">
          <ac:chgData name="Matt Carlson" userId="0e792f37f00095d9" providerId="LiveId" clId="{560E01DB-C0ED-43C1-8B3A-367CBEC07B1F}" dt="2020-10-24T09:24:19.032" v="76" actId="1076"/>
          <ac:spMkLst>
            <pc:docMk/>
            <pc:sldMk cId="4001422911" sldId="282"/>
            <ac:spMk id="112" creationId="{05A37B09-0D64-41F5-AADB-5F3B705AFF04}"/>
          </ac:spMkLst>
        </pc:spChg>
        <pc:spChg chg="mod">
          <ac:chgData name="Matt Carlson" userId="0e792f37f00095d9" providerId="LiveId" clId="{560E01DB-C0ED-43C1-8B3A-367CBEC07B1F}" dt="2020-10-24T09:24:19.032" v="76" actId="1076"/>
          <ac:spMkLst>
            <pc:docMk/>
            <pc:sldMk cId="4001422911" sldId="282"/>
            <ac:spMk id="113" creationId="{9A48B359-B769-49E1-9646-D5215EAF4073}"/>
          </ac:spMkLst>
        </pc:spChg>
        <pc:spChg chg="mod">
          <ac:chgData name="Matt Carlson" userId="0e792f37f00095d9" providerId="LiveId" clId="{560E01DB-C0ED-43C1-8B3A-367CBEC07B1F}" dt="2020-10-24T09:24:19.032" v="76" actId="1076"/>
          <ac:spMkLst>
            <pc:docMk/>
            <pc:sldMk cId="4001422911" sldId="282"/>
            <ac:spMk id="114" creationId="{116FA8BA-0D76-4428-B5E2-72EB19711B36}"/>
          </ac:spMkLst>
        </pc:spChg>
        <pc:spChg chg="mod">
          <ac:chgData name="Matt Carlson" userId="0e792f37f00095d9" providerId="LiveId" clId="{560E01DB-C0ED-43C1-8B3A-367CBEC07B1F}" dt="2020-10-24T09:24:19.032" v="76" actId="1076"/>
          <ac:spMkLst>
            <pc:docMk/>
            <pc:sldMk cId="4001422911" sldId="282"/>
            <ac:spMk id="115" creationId="{7990F653-0C4E-419D-B04F-E7779A2F4B44}"/>
          </ac:spMkLst>
        </pc:spChg>
        <pc:spChg chg="mod">
          <ac:chgData name="Matt Carlson" userId="0e792f37f00095d9" providerId="LiveId" clId="{560E01DB-C0ED-43C1-8B3A-367CBEC07B1F}" dt="2020-10-24T09:24:19.032" v="76" actId="1076"/>
          <ac:spMkLst>
            <pc:docMk/>
            <pc:sldMk cId="4001422911" sldId="282"/>
            <ac:spMk id="116" creationId="{AF61A6FA-1A7C-4424-9339-BE18DF8FE15B}"/>
          </ac:spMkLst>
        </pc:spChg>
        <pc:spChg chg="mod">
          <ac:chgData name="Matt Carlson" userId="0e792f37f00095d9" providerId="LiveId" clId="{560E01DB-C0ED-43C1-8B3A-367CBEC07B1F}" dt="2020-10-24T09:24:19.032" v="76" actId="1076"/>
          <ac:spMkLst>
            <pc:docMk/>
            <pc:sldMk cId="4001422911" sldId="282"/>
            <ac:spMk id="118" creationId="{7A7F64DA-76C9-4478-8B50-5F983D83C19A}"/>
          </ac:spMkLst>
        </pc:spChg>
        <pc:spChg chg="mod">
          <ac:chgData name="Matt Carlson" userId="0e792f37f00095d9" providerId="LiveId" clId="{560E01DB-C0ED-43C1-8B3A-367CBEC07B1F}" dt="2020-10-24T09:24:19.032" v="76" actId="1076"/>
          <ac:spMkLst>
            <pc:docMk/>
            <pc:sldMk cId="4001422911" sldId="282"/>
            <ac:spMk id="119" creationId="{30BF1274-F16A-4548-B5BB-D1CBDD528AE7}"/>
          </ac:spMkLst>
        </pc:spChg>
        <pc:spChg chg="mod">
          <ac:chgData name="Matt Carlson" userId="0e792f37f00095d9" providerId="LiveId" clId="{560E01DB-C0ED-43C1-8B3A-367CBEC07B1F}" dt="2020-10-24T09:24:19.032" v="76" actId="1076"/>
          <ac:spMkLst>
            <pc:docMk/>
            <pc:sldMk cId="4001422911" sldId="282"/>
            <ac:spMk id="120" creationId="{6F533449-5D82-4E5D-BB5C-E40C00691740}"/>
          </ac:spMkLst>
        </pc:spChg>
        <pc:spChg chg="mod">
          <ac:chgData name="Matt Carlson" userId="0e792f37f00095d9" providerId="LiveId" clId="{560E01DB-C0ED-43C1-8B3A-367CBEC07B1F}" dt="2020-10-24T09:24:19.032" v="76" actId="1076"/>
          <ac:spMkLst>
            <pc:docMk/>
            <pc:sldMk cId="4001422911" sldId="282"/>
            <ac:spMk id="121" creationId="{A487BB44-1407-4203-AECC-C3618EE5FE4D}"/>
          </ac:spMkLst>
        </pc:spChg>
        <pc:spChg chg="mod">
          <ac:chgData name="Matt Carlson" userId="0e792f37f00095d9" providerId="LiveId" clId="{560E01DB-C0ED-43C1-8B3A-367CBEC07B1F}" dt="2020-10-24T09:24:19.032" v="76" actId="1076"/>
          <ac:spMkLst>
            <pc:docMk/>
            <pc:sldMk cId="4001422911" sldId="282"/>
            <ac:spMk id="122" creationId="{A8E4D6D6-DDE6-410B-9B84-BC35AD2852BD}"/>
          </ac:spMkLst>
        </pc:spChg>
        <pc:spChg chg="mod">
          <ac:chgData name="Matt Carlson" userId="0e792f37f00095d9" providerId="LiveId" clId="{560E01DB-C0ED-43C1-8B3A-367CBEC07B1F}" dt="2020-10-24T09:24:19.032" v="76" actId="1076"/>
          <ac:spMkLst>
            <pc:docMk/>
            <pc:sldMk cId="4001422911" sldId="282"/>
            <ac:spMk id="123" creationId="{3594088C-1EDF-4947-BA7F-E646609D9B9E}"/>
          </ac:spMkLst>
        </pc:spChg>
        <pc:spChg chg="mod">
          <ac:chgData name="Matt Carlson" userId="0e792f37f00095d9" providerId="LiveId" clId="{560E01DB-C0ED-43C1-8B3A-367CBEC07B1F}" dt="2020-10-24T09:24:19.032" v="76" actId="1076"/>
          <ac:spMkLst>
            <pc:docMk/>
            <pc:sldMk cId="4001422911" sldId="282"/>
            <ac:spMk id="124" creationId="{22E402FC-0D1B-48DE-88F8-1CE40F0C7A35}"/>
          </ac:spMkLst>
        </pc:spChg>
        <pc:spChg chg="mod">
          <ac:chgData name="Matt Carlson" userId="0e792f37f00095d9" providerId="LiveId" clId="{560E01DB-C0ED-43C1-8B3A-367CBEC07B1F}" dt="2020-10-24T09:20:57.739" v="42"/>
          <ac:spMkLst>
            <pc:docMk/>
            <pc:sldMk cId="4001422911" sldId="282"/>
            <ac:spMk id="126" creationId="{32953315-02C4-4B8A-9F1D-3B050A716762}"/>
          </ac:spMkLst>
        </pc:spChg>
        <pc:spChg chg="mod">
          <ac:chgData name="Matt Carlson" userId="0e792f37f00095d9" providerId="LiveId" clId="{560E01DB-C0ED-43C1-8B3A-367CBEC07B1F}" dt="2020-10-24T09:20:57.739" v="42"/>
          <ac:spMkLst>
            <pc:docMk/>
            <pc:sldMk cId="4001422911" sldId="282"/>
            <ac:spMk id="127" creationId="{C5DB7EA0-855A-4DBC-8B26-78C9D0FF39C9}"/>
          </ac:spMkLst>
        </pc:spChg>
        <pc:spChg chg="mod">
          <ac:chgData name="Matt Carlson" userId="0e792f37f00095d9" providerId="LiveId" clId="{560E01DB-C0ED-43C1-8B3A-367CBEC07B1F}" dt="2020-10-24T09:21:56.199" v="54"/>
          <ac:spMkLst>
            <pc:docMk/>
            <pc:sldMk cId="4001422911" sldId="282"/>
            <ac:spMk id="135" creationId="{43E01E93-9D87-45BB-A2AB-7556AF81E42C}"/>
          </ac:spMkLst>
        </pc:spChg>
        <pc:spChg chg="mod">
          <ac:chgData name="Matt Carlson" userId="0e792f37f00095d9" providerId="LiveId" clId="{560E01DB-C0ED-43C1-8B3A-367CBEC07B1F}" dt="2020-10-24T10:16:41.428" v="244" actId="1076"/>
          <ac:spMkLst>
            <pc:docMk/>
            <pc:sldMk cId="4001422911" sldId="282"/>
            <ac:spMk id="136" creationId="{00A5F534-C8E3-416C-9AD7-C2B68FDECDE9}"/>
          </ac:spMkLst>
        </pc:spChg>
        <pc:spChg chg="mod">
          <ac:chgData name="Matt Carlson" userId="0e792f37f00095d9" providerId="LiveId" clId="{560E01DB-C0ED-43C1-8B3A-367CBEC07B1F}" dt="2020-10-24T09:21:56.199" v="54"/>
          <ac:spMkLst>
            <pc:docMk/>
            <pc:sldMk cId="4001422911" sldId="282"/>
            <ac:spMk id="137" creationId="{0A2CE22F-25C9-4E3E-BF5D-705A76235717}"/>
          </ac:spMkLst>
        </pc:spChg>
        <pc:spChg chg="mod">
          <ac:chgData name="Matt Carlson" userId="0e792f37f00095d9" providerId="LiveId" clId="{560E01DB-C0ED-43C1-8B3A-367CBEC07B1F}" dt="2020-10-24T09:22:04.615" v="56"/>
          <ac:spMkLst>
            <pc:docMk/>
            <pc:sldMk cId="4001422911" sldId="282"/>
            <ac:spMk id="139" creationId="{C782B6DC-F202-4E5E-B183-7AAB7076BD52}"/>
          </ac:spMkLst>
        </pc:spChg>
        <pc:spChg chg="mod">
          <ac:chgData name="Matt Carlson" userId="0e792f37f00095d9" providerId="LiveId" clId="{560E01DB-C0ED-43C1-8B3A-367CBEC07B1F}" dt="2020-10-24T09:22:04.615" v="56"/>
          <ac:spMkLst>
            <pc:docMk/>
            <pc:sldMk cId="4001422911" sldId="282"/>
            <ac:spMk id="140" creationId="{1C09323C-6EE5-4290-A224-4FE29ABEB668}"/>
          </ac:spMkLst>
        </pc:spChg>
        <pc:spChg chg="mod topLvl">
          <ac:chgData name="Matt Carlson" userId="0e792f37f00095d9" providerId="LiveId" clId="{560E01DB-C0ED-43C1-8B3A-367CBEC07B1F}" dt="2020-10-24T09:22:30.696" v="63" actId="14100"/>
          <ac:spMkLst>
            <pc:docMk/>
            <pc:sldMk cId="4001422911" sldId="282"/>
            <ac:spMk id="142" creationId="{73B25CBB-9E8D-4A81-9E8A-D36555305AAC}"/>
          </ac:spMkLst>
        </pc:spChg>
        <pc:spChg chg="del mod topLvl">
          <ac:chgData name="Matt Carlson" userId="0e792f37f00095d9" providerId="LiveId" clId="{560E01DB-C0ED-43C1-8B3A-367CBEC07B1F}" dt="2020-10-24T09:22:27.960" v="62" actId="478"/>
          <ac:spMkLst>
            <pc:docMk/>
            <pc:sldMk cId="4001422911" sldId="282"/>
            <ac:spMk id="143" creationId="{69DEA4BF-F4BE-4A95-9E9C-2C374CC886D1}"/>
          </ac:spMkLst>
        </pc:spChg>
        <pc:spChg chg="mod">
          <ac:chgData name="Matt Carlson" userId="0e792f37f00095d9" providerId="LiveId" clId="{560E01DB-C0ED-43C1-8B3A-367CBEC07B1F}" dt="2020-10-24T09:24:26.321" v="78"/>
          <ac:spMkLst>
            <pc:docMk/>
            <pc:sldMk cId="4001422911" sldId="282"/>
            <ac:spMk id="150" creationId="{C120DA9F-A671-4310-A6DB-DA31BDA82DD5}"/>
          </ac:spMkLst>
        </pc:spChg>
        <pc:spChg chg="mod">
          <ac:chgData name="Matt Carlson" userId="0e792f37f00095d9" providerId="LiveId" clId="{560E01DB-C0ED-43C1-8B3A-367CBEC07B1F}" dt="2020-10-24T09:24:26.321" v="78"/>
          <ac:spMkLst>
            <pc:docMk/>
            <pc:sldMk cId="4001422911" sldId="282"/>
            <ac:spMk id="151" creationId="{97C14A4D-D618-49C8-A09F-D3558D6B70E8}"/>
          </ac:spMkLst>
        </pc:spChg>
        <pc:spChg chg="mod">
          <ac:chgData name="Matt Carlson" userId="0e792f37f00095d9" providerId="LiveId" clId="{560E01DB-C0ED-43C1-8B3A-367CBEC07B1F}" dt="2020-10-24T09:24:26.321" v="78"/>
          <ac:spMkLst>
            <pc:docMk/>
            <pc:sldMk cId="4001422911" sldId="282"/>
            <ac:spMk id="152" creationId="{81B2D4E6-D933-4692-B8C0-041AB77CC38D}"/>
          </ac:spMkLst>
        </pc:spChg>
        <pc:spChg chg="mod">
          <ac:chgData name="Matt Carlson" userId="0e792f37f00095d9" providerId="LiveId" clId="{560E01DB-C0ED-43C1-8B3A-367CBEC07B1F}" dt="2020-10-24T09:24:26.321" v="78"/>
          <ac:spMkLst>
            <pc:docMk/>
            <pc:sldMk cId="4001422911" sldId="282"/>
            <ac:spMk id="153" creationId="{3F3ECCF4-C63B-4484-9D48-435E95A66267}"/>
          </ac:spMkLst>
        </pc:spChg>
        <pc:spChg chg="mod">
          <ac:chgData name="Matt Carlson" userId="0e792f37f00095d9" providerId="LiveId" clId="{560E01DB-C0ED-43C1-8B3A-367CBEC07B1F}" dt="2020-10-24T09:24:26.321" v="78"/>
          <ac:spMkLst>
            <pc:docMk/>
            <pc:sldMk cId="4001422911" sldId="282"/>
            <ac:spMk id="154" creationId="{8F55CA41-B065-458A-A214-29FB8003BC6C}"/>
          </ac:spMkLst>
        </pc:spChg>
        <pc:spChg chg="mod">
          <ac:chgData name="Matt Carlson" userId="0e792f37f00095d9" providerId="LiveId" clId="{560E01DB-C0ED-43C1-8B3A-367CBEC07B1F}" dt="2020-10-24T09:24:45.986" v="80"/>
          <ac:spMkLst>
            <pc:docMk/>
            <pc:sldMk cId="4001422911" sldId="282"/>
            <ac:spMk id="156" creationId="{8E3A6333-7673-461D-87A9-E09E67E28420}"/>
          </ac:spMkLst>
        </pc:spChg>
        <pc:spChg chg="mod">
          <ac:chgData name="Matt Carlson" userId="0e792f37f00095d9" providerId="LiveId" clId="{560E01DB-C0ED-43C1-8B3A-367CBEC07B1F}" dt="2020-10-24T09:24:45.986" v="80"/>
          <ac:spMkLst>
            <pc:docMk/>
            <pc:sldMk cId="4001422911" sldId="282"/>
            <ac:spMk id="157" creationId="{03521ADB-5BED-48F7-BB06-ED64696C3CBF}"/>
          </ac:spMkLst>
        </pc:spChg>
        <pc:spChg chg="mod">
          <ac:chgData name="Matt Carlson" userId="0e792f37f00095d9" providerId="LiveId" clId="{560E01DB-C0ED-43C1-8B3A-367CBEC07B1F}" dt="2020-10-24T09:24:45.986" v="80"/>
          <ac:spMkLst>
            <pc:docMk/>
            <pc:sldMk cId="4001422911" sldId="282"/>
            <ac:spMk id="159" creationId="{0835C980-65BC-4331-8FF4-3DAC445AB9F2}"/>
          </ac:spMkLst>
        </pc:spChg>
        <pc:spChg chg="mod">
          <ac:chgData name="Matt Carlson" userId="0e792f37f00095d9" providerId="LiveId" clId="{560E01DB-C0ED-43C1-8B3A-367CBEC07B1F}" dt="2020-10-24T09:24:45.986" v="80"/>
          <ac:spMkLst>
            <pc:docMk/>
            <pc:sldMk cId="4001422911" sldId="282"/>
            <ac:spMk id="160" creationId="{8974DF18-C3FF-4F87-94EA-B911C8AB22A3}"/>
          </ac:spMkLst>
        </pc:spChg>
        <pc:spChg chg="mod">
          <ac:chgData name="Matt Carlson" userId="0e792f37f00095d9" providerId="LiveId" clId="{560E01DB-C0ED-43C1-8B3A-367CBEC07B1F}" dt="2020-10-24T09:24:53.062" v="82"/>
          <ac:spMkLst>
            <pc:docMk/>
            <pc:sldMk cId="4001422911" sldId="282"/>
            <ac:spMk id="162" creationId="{4C6A7220-14F0-42C6-ABC9-DDD51B2D71DC}"/>
          </ac:spMkLst>
        </pc:spChg>
        <pc:spChg chg="mod">
          <ac:chgData name="Matt Carlson" userId="0e792f37f00095d9" providerId="LiveId" clId="{560E01DB-C0ED-43C1-8B3A-367CBEC07B1F}" dt="2020-10-24T09:24:53.062" v="82"/>
          <ac:spMkLst>
            <pc:docMk/>
            <pc:sldMk cId="4001422911" sldId="282"/>
            <ac:spMk id="163" creationId="{A52AF434-598A-4564-B47F-4C039777D5EE}"/>
          </ac:spMkLst>
        </pc:spChg>
        <pc:spChg chg="mod ord">
          <ac:chgData name="Matt Carlson" userId="0e792f37f00095d9" providerId="LiveId" clId="{560E01DB-C0ED-43C1-8B3A-367CBEC07B1F}" dt="2020-10-24T09:49:54.535" v="193" actId="167"/>
          <ac:spMkLst>
            <pc:docMk/>
            <pc:sldMk cId="4001422911" sldId="282"/>
            <ac:spMk id="164" creationId="{68362A5E-8DBA-4E26-8FCB-5C217A5D840E}"/>
          </ac:spMkLst>
        </pc:spChg>
        <pc:spChg chg="mod">
          <ac:chgData name="Matt Carlson" userId="0e792f37f00095d9" providerId="LiveId" clId="{560E01DB-C0ED-43C1-8B3A-367CBEC07B1F}" dt="2020-10-24T09:24:58.614" v="84"/>
          <ac:spMkLst>
            <pc:docMk/>
            <pc:sldMk cId="4001422911" sldId="282"/>
            <ac:spMk id="166" creationId="{EA5B1BC6-59D8-4151-A880-4E25DB47C4A5}"/>
          </ac:spMkLst>
        </pc:spChg>
        <pc:spChg chg="mod">
          <ac:chgData name="Matt Carlson" userId="0e792f37f00095d9" providerId="LiveId" clId="{560E01DB-C0ED-43C1-8B3A-367CBEC07B1F}" dt="2020-10-24T09:24:58.614" v="84"/>
          <ac:spMkLst>
            <pc:docMk/>
            <pc:sldMk cId="4001422911" sldId="282"/>
            <ac:spMk id="167" creationId="{A34AD8F7-5736-434D-9D9E-0142C60ACAAA}"/>
          </ac:spMkLst>
        </pc:spChg>
        <pc:spChg chg="mod">
          <ac:chgData name="Matt Carlson" userId="0e792f37f00095d9" providerId="LiveId" clId="{560E01DB-C0ED-43C1-8B3A-367CBEC07B1F}" dt="2020-10-24T09:24:58.614" v="84"/>
          <ac:spMkLst>
            <pc:docMk/>
            <pc:sldMk cId="4001422911" sldId="282"/>
            <ac:spMk id="168" creationId="{DA69D1B2-B697-49E5-BF1B-3018A97A4F5A}"/>
          </ac:spMkLst>
        </pc:spChg>
        <pc:spChg chg="mod">
          <ac:chgData name="Matt Carlson" userId="0e792f37f00095d9" providerId="LiveId" clId="{560E01DB-C0ED-43C1-8B3A-367CBEC07B1F}" dt="2020-10-24T09:26:18.789" v="114"/>
          <ac:spMkLst>
            <pc:docMk/>
            <pc:sldMk cId="4001422911" sldId="282"/>
            <ac:spMk id="175" creationId="{B3293FB0-2834-4179-A745-651E0D0D2EA5}"/>
          </ac:spMkLst>
        </pc:spChg>
        <pc:spChg chg="mod">
          <ac:chgData name="Matt Carlson" userId="0e792f37f00095d9" providerId="LiveId" clId="{560E01DB-C0ED-43C1-8B3A-367CBEC07B1F}" dt="2020-10-24T09:26:18.789" v="114"/>
          <ac:spMkLst>
            <pc:docMk/>
            <pc:sldMk cId="4001422911" sldId="282"/>
            <ac:spMk id="176" creationId="{F3AB49B2-7A0B-4A70-89D1-BF7B2BDD1D47}"/>
          </ac:spMkLst>
        </pc:spChg>
        <pc:spChg chg="mod">
          <ac:chgData name="Matt Carlson" userId="0e792f37f00095d9" providerId="LiveId" clId="{560E01DB-C0ED-43C1-8B3A-367CBEC07B1F}" dt="2020-10-24T09:26:46.569" v="119"/>
          <ac:spMkLst>
            <pc:docMk/>
            <pc:sldMk cId="4001422911" sldId="282"/>
            <ac:spMk id="178" creationId="{7824F87F-31D6-4D83-A4F8-FFF33AAEA681}"/>
          </ac:spMkLst>
        </pc:spChg>
        <pc:spChg chg="mod">
          <ac:chgData name="Matt Carlson" userId="0e792f37f00095d9" providerId="LiveId" clId="{560E01DB-C0ED-43C1-8B3A-367CBEC07B1F}" dt="2020-10-24T09:26:46.569" v="119"/>
          <ac:spMkLst>
            <pc:docMk/>
            <pc:sldMk cId="4001422911" sldId="282"/>
            <ac:spMk id="179" creationId="{DF489696-924B-451E-A684-ECDB43570750}"/>
          </ac:spMkLst>
        </pc:spChg>
        <pc:spChg chg="mod">
          <ac:chgData name="Matt Carlson" userId="0e792f37f00095d9" providerId="LiveId" clId="{560E01DB-C0ED-43C1-8B3A-367CBEC07B1F}" dt="2020-10-24T09:27:04.737" v="127"/>
          <ac:spMkLst>
            <pc:docMk/>
            <pc:sldMk cId="4001422911" sldId="282"/>
            <ac:spMk id="183" creationId="{7BE3769F-8C18-4588-92CA-5A15B48407A5}"/>
          </ac:spMkLst>
        </pc:spChg>
        <pc:spChg chg="mod">
          <ac:chgData name="Matt Carlson" userId="0e792f37f00095d9" providerId="LiveId" clId="{560E01DB-C0ED-43C1-8B3A-367CBEC07B1F}" dt="2020-10-24T09:27:04.737" v="127"/>
          <ac:spMkLst>
            <pc:docMk/>
            <pc:sldMk cId="4001422911" sldId="282"/>
            <ac:spMk id="184" creationId="{9E12DDB5-F4F6-4D0E-A228-6C579D21C4DE}"/>
          </ac:spMkLst>
        </pc:spChg>
        <pc:spChg chg="mod">
          <ac:chgData name="Matt Carlson" userId="0e792f37f00095d9" providerId="LiveId" clId="{560E01DB-C0ED-43C1-8B3A-367CBEC07B1F}" dt="2020-10-24T09:27:04.737" v="127"/>
          <ac:spMkLst>
            <pc:docMk/>
            <pc:sldMk cId="4001422911" sldId="282"/>
            <ac:spMk id="185" creationId="{F9118A76-392B-40C1-AC96-E8CB5ACCAA2F}"/>
          </ac:spMkLst>
        </pc:spChg>
        <pc:spChg chg="mod">
          <ac:chgData name="Matt Carlson" userId="0e792f37f00095d9" providerId="LiveId" clId="{560E01DB-C0ED-43C1-8B3A-367CBEC07B1F}" dt="2020-10-24T09:28:16.076" v="136"/>
          <ac:spMkLst>
            <pc:docMk/>
            <pc:sldMk cId="4001422911" sldId="282"/>
            <ac:spMk id="191" creationId="{7982D2F8-EE15-4E25-BA5B-947072C7809A}"/>
          </ac:spMkLst>
        </pc:spChg>
        <pc:spChg chg="mod">
          <ac:chgData name="Matt Carlson" userId="0e792f37f00095d9" providerId="LiveId" clId="{560E01DB-C0ED-43C1-8B3A-367CBEC07B1F}" dt="2020-10-24T09:28:16.076" v="136"/>
          <ac:spMkLst>
            <pc:docMk/>
            <pc:sldMk cId="4001422911" sldId="282"/>
            <ac:spMk id="192" creationId="{BB1C00BE-087E-415C-A46B-87183E4A2CC4}"/>
          </ac:spMkLst>
        </pc:spChg>
        <pc:spChg chg="mod">
          <ac:chgData name="Matt Carlson" userId="0e792f37f00095d9" providerId="LiveId" clId="{560E01DB-C0ED-43C1-8B3A-367CBEC07B1F}" dt="2020-10-24T09:28:16.076" v="136"/>
          <ac:spMkLst>
            <pc:docMk/>
            <pc:sldMk cId="4001422911" sldId="282"/>
            <ac:spMk id="193" creationId="{B4D212E1-C33E-4827-976B-99E0E6870012}"/>
          </ac:spMkLst>
        </pc:spChg>
        <pc:spChg chg="mod">
          <ac:chgData name="Matt Carlson" userId="0e792f37f00095d9" providerId="LiveId" clId="{560E01DB-C0ED-43C1-8B3A-367CBEC07B1F}" dt="2020-10-24T09:28:38.901" v="139"/>
          <ac:spMkLst>
            <pc:docMk/>
            <pc:sldMk cId="4001422911" sldId="282"/>
            <ac:spMk id="195" creationId="{5C34D21B-CA8E-4DE0-872D-FC75EF972E48}"/>
          </ac:spMkLst>
        </pc:spChg>
        <pc:spChg chg="mod">
          <ac:chgData name="Matt Carlson" userId="0e792f37f00095d9" providerId="LiveId" clId="{560E01DB-C0ED-43C1-8B3A-367CBEC07B1F}" dt="2020-10-24T09:28:38.901" v="139"/>
          <ac:spMkLst>
            <pc:docMk/>
            <pc:sldMk cId="4001422911" sldId="282"/>
            <ac:spMk id="196" creationId="{FF8B2607-1C6B-4DB7-A86C-59C7144323B9}"/>
          </ac:spMkLst>
        </pc:spChg>
        <pc:spChg chg="mod">
          <ac:chgData name="Matt Carlson" userId="0e792f37f00095d9" providerId="LiveId" clId="{560E01DB-C0ED-43C1-8B3A-367CBEC07B1F}" dt="2020-10-24T09:28:38.901" v="139"/>
          <ac:spMkLst>
            <pc:docMk/>
            <pc:sldMk cId="4001422911" sldId="282"/>
            <ac:spMk id="197" creationId="{A1E0D67B-DF02-4905-AC08-643EA50B6513}"/>
          </ac:spMkLst>
        </pc:spChg>
        <pc:spChg chg="mod">
          <ac:chgData name="Matt Carlson" userId="0e792f37f00095d9" providerId="LiveId" clId="{560E01DB-C0ED-43C1-8B3A-367CBEC07B1F}" dt="2020-10-24T09:41:19.180" v="166"/>
          <ac:spMkLst>
            <pc:docMk/>
            <pc:sldMk cId="4001422911" sldId="282"/>
            <ac:spMk id="230" creationId="{E93FF33E-E67B-4472-9F83-48984CA0AE72}"/>
          </ac:spMkLst>
        </pc:spChg>
        <pc:spChg chg="mod">
          <ac:chgData name="Matt Carlson" userId="0e792f37f00095d9" providerId="LiveId" clId="{560E01DB-C0ED-43C1-8B3A-367CBEC07B1F}" dt="2020-10-24T09:41:19.180" v="166"/>
          <ac:spMkLst>
            <pc:docMk/>
            <pc:sldMk cId="4001422911" sldId="282"/>
            <ac:spMk id="239" creationId="{5EC92CF7-6D18-4CD7-9B9A-DF5408232665}"/>
          </ac:spMkLst>
        </pc:spChg>
        <pc:spChg chg="mod">
          <ac:chgData name="Matt Carlson" userId="0e792f37f00095d9" providerId="LiveId" clId="{560E01DB-C0ED-43C1-8B3A-367CBEC07B1F}" dt="2020-10-24T09:51:53.964" v="199"/>
          <ac:spMkLst>
            <pc:docMk/>
            <pc:sldMk cId="4001422911" sldId="282"/>
            <ac:spMk id="249" creationId="{8493D7FF-475E-4CCB-A98D-2A6EB299577A}"/>
          </ac:spMkLst>
        </pc:spChg>
        <pc:spChg chg="mod">
          <ac:chgData name="Matt Carlson" userId="0e792f37f00095d9" providerId="LiveId" clId="{560E01DB-C0ED-43C1-8B3A-367CBEC07B1F}" dt="2020-10-24T09:51:53.964" v="199"/>
          <ac:spMkLst>
            <pc:docMk/>
            <pc:sldMk cId="4001422911" sldId="282"/>
            <ac:spMk id="250" creationId="{60D8D9B8-FD8A-4D15-B7DF-240DFDB6D733}"/>
          </ac:spMkLst>
        </pc:spChg>
        <pc:spChg chg="mod">
          <ac:chgData name="Matt Carlson" userId="0e792f37f00095d9" providerId="LiveId" clId="{560E01DB-C0ED-43C1-8B3A-367CBEC07B1F}" dt="2020-10-24T09:51:53.964" v="199"/>
          <ac:spMkLst>
            <pc:docMk/>
            <pc:sldMk cId="4001422911" sldId="282"/>
            <ac:spMk id="251" creationId="{DD638058-8CA2-4FB8-87BC-0982849B177F}"/>
          </ac:spMkLst>
        </pc:spChg>
        <pc:spChg chg="mod">
          <ac:chgData name="Matt Carlson" userId="0e792f37f00095d9" providerId="LiveId" clId="{560E01DB-C0ED-43C1-8B3A-367CBEC07B1F}" dt="2020-10-24T10:06:21.960" v="211"/>
          <ac:spMkLst>
            <pc:docMk/>
            <pc:sldMk cId="4001422911" sldId="282"/>
            <ac:spMk id="273" creationId="{5DD334DA-E8C1-48C9-B486-9C93B7693837}"/>
          </ac:spMkLst>
        </pc:spChg>
        <pc:spChg chg="mod">
          <ac:chgData name="Matt Carlson" userId="0e792f37f00095d9" providerId="LiveId" clId="{560E01DB-C0ED-43C1-8B3A-367CBEC07B1F}" dt="2020-10-24T10:06:21.960" v="211"/>
          <ac:spMkLst>
            <pc:docMk/>
            <pc:sldMk cId="4001422911" sldId="282"/>
            <ac:spMk id="274" creationId="{7F58CD6D-88BD-4098-A76E-1FA41693207B}"/>
          </ac:spMkLst>
        </pc:spChg>
        <pc:spChg chg="mod">
          <ac:chgData name="Matt Carlson" userId="0e792f37f00095d9" providerId="LiveId" clId="{560E01DB-C0ED-43C1-8B3A-367CBEC07B1F}" dt="2020-10-24T10:06:21.960" v="211"/>
          <ac:spMkLst>
            <pc:docMk/>
            <pc:sldMk cId="4001422911" sldId="282"/>
            <ac:spMk id="287" creationId="{2A08C2B4-3F81-4C5D-94D4-FFDE07FE4E76}"/>
          </ac:spMkLst>
        </pc:spChg>
        <pc:spChg chg="mod">
          <ac:chgData name="Matt Carlson" userId="0e792f37f00095d9" providerId="LiveId" clId="{560E01DB-C0ED-43C1-8B3A-367CBEC07B1F}" dt="2020-10-24T10:06:21.960" v="211"/>
          <ac:spMkLst>
            <pc:docMk/>
            <pc:sldMk cId="4001422911" sldId="282"/>
            <ac:spMk id="288" creationId="{C162710D-2EA2-4E9F-91BE-5EDE32DBAB4E}"/>
          </ac:spMkLst>
        </pc:spChg>
        <pc:spChg chg="mod">
          <ac:chgData name="Matt Carlson" userId="0e792f37f00095d9" providerId="LiveId" clId="{560E01DB-C0ED-43C1-8B3A-367CBEC07B1F}" dt="2020-10-24T10:06:30.543" v="215"/>
          <ac:spMkLst>
            <pc:docMk/>
            <pc:sldMk cId="4001422911" sldId="282"/>
            <ac:spMk id="290" creationId="{4798964E-473A-49D4-9CC0-76869014D28B}"/>
          </ac:spMkLst>
        </pc:spChg>
        <pc:spChg chg="mod">
          <ac:chgData name="Matt Carlson" userId="0e792f37f00095d9" providerId="LiveId" clId="{560E01DB-C0ED-43C1-8B3A-367CBEC07B1F}" dt="2020-10-24T10:06:30.543" v="215"/>
          <ac:spMkLst>
            <pc:docMk/>
            <pc:sldMk cId="4001422911" sldId="282"/>
            <ac:spMk id="291" creationId="{4C37CD27-2E04-4664-802B-16873AD67C38}"/>
          </ac:spMkLst>
        </pc:spChg>
        <pc:spChg chg="mod">
          <ac:chgData name="Matt Carlson" userId="0e792f37f00095d9" providerId="LiveId" clId="{560E01DB-C0ED-43C1-8B3A-367CBEC07B1F}" dt="2020-10-24T10:06:30.543" v="215"/>
          <ac:spMkLst>
            <pc:docMk/>
            <pc:sldMk cId="4001422911" sldId="282"/>
            <ac:spMk id="293" creationId="{8384671C-DCD4-4977-A700-6E372E9BC380}"/>
          </ac:spMkLst>
        </pc:spChg>
        <pc:spChg chg="mod">
          <ac:chgData name="Matt Carlson" userId="0e792f37f00095d9" providerId="LiveId" clId="{560E01DB-C0ED-43C1-8B3A-367CBEC07B1F}" dt="2020-10-24T10:06:30.543" v="215"/>
          <ac:spMkLst>
            <pc:docMk/>
            <pc:sldMk cId="4001422911" sldId="282"/>
            <ac:spMk id="294" creationId="{3078255F-225A-49BC-8BFD-FD0705897E33}"/>
          </ac:spMkLst>
        </pc:spChg>
        <pc:spChg chg="mod">
          <ac:chgData name="Matt Carlson" userId="0e792f37f00095d9" providerId="LiveId" clId="{560E01DB-C0ED-43C1-8B3A-367CBEC07B1F}" dt="2020-10-24T10:09:14.443" v="228"/>
          <ac:spMkLst>
            <pc:docMk/>
            <pc:sldMk cId="4001422911" sldId="282"/>
            <ac:spMk id="297" creationId="{0E7AEB87-398E-4A03-B73E-0D58AB44F1DA}"/>
          </ac:spMkLst>
        </pc:spChg>
        <pc:spChg chg="mod">
          <ac:chgData name="Matt Carlson" userId="0e792f37f00095d9" providerId="LiveId" clId="{560E01DB-C0ED-43C1-8B3A-367CBEC07B1F}" dt="2020-10-24T10:09:14.443" v="228"/>
          <ac:spMkLst>
            <pc:docMk/>
            <pc:sldMk cId="4001422911" sldId="282"/>
            <ac:spMk id="298" creationId="{2276C2B6-F054-40E2-BBBA-DD863991EEEF}"/>
          </ac:spMkLst>
        </pc:spChg>
        <pc:spChg chg="mod">
          <ac:chgData name="Matt Carlson" userId="0e792f37f00095d9" providerId="LiveId" clId="{560E01DB-C0ED-43C1-8B3A-367CBEC07B1F}" dt="2020-10-24T10:09:14.443" v="228"/>
          <ac:spMkLst>
            <pc:docMk/>
            <pc:sldMk cId="4001422911" sldId="282"/>
            <ac:spMk id="299" creationId="{B067E1A4-A240-4E3B-A38A-1BC34A918DF2}"/>
          </ac:spMkLst>
        </pc:spChg>
        <pc:spChg chg="mod">
          <ac:chgData name="Matt Carlson" userId="0e792f37f00095d9" providerId="LiveId" clId="{560E01DB-C0ED-43C1-8B3A-367CBEC07B1F}" dt="2020-10-24T10:12:31.596" v="236"/>
          <ac:spMkLst>
            <pc:docMk/>
            <pc:sldMk cId="4001422911" sldId="282"/>
            <ac:spMk id="303" creationId="{E28484F2-B5CF-4EF9-8517-CAC9C289D873}"/>
          </ac:spMkLst>
        </pc:spChg>
        <pc:spChg chg="mod">
          <ac:chgData name="Matt Carlson" userId="0e792f37f00095d9" providerId="LiveId" clId="{560E01DB-C0ED-43C1-8B3A-367CBEC07B1F}" dt="2020-10-24T10:12:31.596" v="236"/>
          <ac:spMkLst>
            <pc:docMk/>
            <pc:sldMk cId="4001422911" sldId="282"/>
            <ac:spMk id="304" creationId="{5382E244-B01B-44FB-98D5-FCE38CC7F4F7}"/>
          </ac:spMkLst>
        </pc:spChg>
        <pc:spChg chg="mod">
          <ac:chgData name="Matt Carlson" userId="0e792f37f00095d9" providerId="LiveId" clId="{560E01DB-C0ED-43C1-8B3A-367CBEC07B1F}" dt="2020-10-24T10:12:31.596" v="236"/>
          <ac:spMkLst>
            <pc:docMk/>
            <pc:sldMk cId="4001422911" sldId="282"/>
            <ac:spMk id="305" creationId="{41E1328E-00AF-4523-9B8E-340334CC7F21}"/>
          </ac:spMkLst>
        </pc:spChg>
        <pc:spChg chg="mod">
          <ac:chgData name="Matt Carlson" userId="0e792f37f00095d9" providerId="LiveId" clId="{560E01DB-C0ED-43C1-8B3A-367CBEC07B1F}" dt="2020-10-24T10:16:08.515" v="239"/>
          <ac:spMkLst>
            <pc:docMk/>
            <pc:sldMk cId="4001422911" sldId="282"/>
            <ac:spMk id="307" creationId="{2D52E74A-AD4A-4261-A31A-AE4C1F6A63A8}"/>
          </ac:spMkLst>
        </pc:spChg>
        <pc:spChg chg="mod">
          <ac:chgData name="Matt Carlson" userId="0e792f37f00095d9" providerId="LiveId" clId="{560E01DB-C0ED-43C1-8B3A-367CBEC07B1F}" dt="2020-10-24T10:16:08.515" v="239"/>
          <ac:spMkLst>
            <pc:docMk/>
            <pc:sldMk cId="4001422911" sldId="282"/>
            <ac:spMk id="308" creationId="{1C785F60-6750-4577-856E-7669699B665F}"/>
          </ac:spMkLst>
        </pc:spChg>
        <pc:spChg chg="mod">
          <ac:chgData name="Matt Carlson" userId="0e792f37f00095d9" providerId="LiveId" clId="{560E01DB-C0ED-43C1-8B3A-367CBEC07B1F}" dt="2020-10-24T10:16:08.515" v="239"/>
          <ac:spMkLst>
            <pc:docMk/>
            <pc:sldMk cId="4001422911" sldId="282"/>
            <ac:spMk id="309" creationId="{7D5172DA-EEFD-4741-B4E5-2336D86E1EF5}"/>
          </ac:spMkLst>
        </pc:spChg>
        <pc:spChg chg="mod">
          <ac:chgData name="Matt Carlson" userId="0e792f37f00095d9" providerId="LiveId" clId="{560E01DB-C0ED-43C1-8B3A-367CBEC07B1F}" dt="2020-10-24T10:16:25.759" v="242"/>
          <ac:spMkLst>
            <pc:docMk/>
            <pc:sldMk cId="4001422911" sldId="282"/>
            <ac:spMk id="311" creationId="{AFBFCC81-28E0-4576-99FF-4EFC26BD78B6}"/>
          </ac:spMkLst>
        </pc:spChg>
        <pc:spChg chg="mod">
          <ac:chgData name="Matt Carlson" userId="0e792f37f00095d9" providerId="LiveId" clId="{560E01DB-C0ED-43C1-8B3A-367CBEC07B1F}" dt="2020-10-24T10:16:25.759" v="242"/>
          <ac:spMkLst>
            <pc:docMk/>
            <pc:sldMk cId="4001422911" sldId="282"/>
            <ac:spMk id="312" creationId="{36D6A11A-965B-483A-82F2-C1DE0121404F}"/>
          </ac:spMkLst>
        </pc:spChg>
        <pc:spChg chg="mod">
          <ac:chgData name="Matt Carlson" userId="0e792f37f00095d9" providerId="LiveId" clId="{560E01DB-C0ED-43C1-8B3A-367CBEC07B1F}" dt="2020-10-24T10:16:25.759" v="242"/>
          <ac:spMkLst>
            <pc:docMk/>
            <pc:sldMk cId="4001422911" sldId="282"/>
            <ac:spMk id="313" creationId="{512CC67D-2910-449E-93BD-9CEB4B376B32}"/>
          </ac:spMkLst>
        </pc:spChg>
        <pc:grpChg chg="add mod">
          <ac:chgData name="Matt Carlson" userId="0e792f37f00095d9" providerId="LiveId" clId="{560E01DB-C0ED-43C1-8B3A-367CBEC07B1F}" dt="2020-10-24T09:49:24.451" v="183" actId="1076"/>
          <ac:grpSpMkLst>
            <pc:docMk/>
            <pc:sldMk cId="4001422911" sldId="282"/>
            <ac:grpSpMk id="92" creationId="{E920F8B6-4B1C-4DE5-93FD-870607C17869}"/>
          </ac:grpSpMkLst>
        </pc:grpChg>
        <pc:grpChg chg="add mod">
          <ac:chgData name="Matt Carlson" userId="0e792f37f00095d9" providerId="LiveId" clId="{560E01DB-C0ED-43C1-8B3A-367CBEC07B1F}" dt="2020-10-24T09:24:19.032" v="76" actId="1076"/>
          <ac:grpSpMkLst>
            <pc:docMk/>
            <pc:sldMk cId="4001422911" sldId="282"/>
            <ac:grpSpMk id="100" creationId="{943C444C-7469-47FB-AF28-DB2F86EE9740}"/>
          </ac:grpSpMkLst>
        </pc:grpChg>
        <pc:grpChg chg="add mod">
          <ac:chgData name="Matt Carlson" userId="0e792f37f00095d9" providerId="LiveId" clId="{560E01DB-C0ED-43C1-8B3A-367CBEC07B1F}" dt="2020-10-24T09:24:19.032" v="76" actId="1076"/>
          <ac:grpSpMkLst>
            <pc:docMk/>
            <pc:sldMk cId="4001422911" sldId="282"/>
            <ac:grpSpMk id="108" creationId="{237C4D2F-EDED-4C6F-AB49-4FC518C88F0E}"/>
          </ac:grpSpMkLst>
        </pc:grpChg>
        <pc:grpChg chg="add mod">
          <ac:chgData name="Matt Carlson" userId="0e792f37f00095d9" providerId="LiveId" clId="{560E01DB-C0ED-43C1-8B3A-367CBEC07B1F}" dt="2020-10-24T09:24:19.032" v="76" actId="1076"/>
          <ac:grpSpMkLst>
            <pc:docMk/>
            <pc:sldMk cId="4001422911" sldId="282"/>
            <ac:grpSpMk id="117" creationId="{5EFEDA2B-945F-4EB8-9202-D57760CBD5D3}"/>
          </ac:grpSpMkLst>
        </pc:grpChg>
        <pc:grpChg chg="add mod">
          <ac:chgData name="Matt Carlson" userId="0e792f37f00095d9" providerId="LiveId" clId="{560E01DB-C0ED-43C1-8B3A-367CBEC07B1F}" dt="2020-10-24T09:24:21.138" v="77" actId="1076"/>
          <ac:grpSpMkLst>
            <pc:docMk/>
            <pc:sldMk cId="4001422911" sldId="282"/>
            <ac:grpSpMk id="125" creationId="{6C922526-A22A-42E2-A240-F9BA4669CA40}"/>
          </ac:grpSpMkLst>
        </pc:grpChg>
        <pc:grpChg chg="add mod">
          <ac:chgData name="Matt Carlson" userId="0e792f37f00095d9" providerId="LiveId" clId="{560E01DB-C0ED-43C1-8B3A-367CBEC07B1F}" dt="2020-10-24T09:22:04.157" v="55" actId="1076"/>
          <ac:grpSpMkLst>
            <pc:docMk/>
            <pc:sldMk cId="4001422911" sldId="282"/>
            <ac:grpSpMk id="134" creationId="{31DCB17A-54C7-4BC8-8BBB-DB5CE556DDD1}"/>
          </ac:grpSpMkLst>
        </pc:grpChg>
        <pc:grpChg chg="add mod">
          <ac:chgData name="Matt Carlson" userId="0e792f37f00095d9" providerId="LiveId" clId="{560E01DB-C0ED-43C1-8B3A-367CBEC07B1F}" dt="2020-10-24T09:22:07.046" v="57" actId="1076"/>
          <ac:grpSpMkLst>
            <pc:docMk/>
            <pc:sldMk cId="4001422911" sldId="282"/>
            <ac:grpSpMk id="138" creationId="{F8BD77D8-BBB5-4D45-8999-8B9A888909DC}"/>
          </ac:grpSpMkLst>
        </pc:grpChg>
        <pc:grpChg chg="add del mod">
          <ac:chgData name="Matt Carlson" userId="0e792f37f00095d9" providerId="LiveId" clId="{560E01DB-C0ED-43C1-8B3A-367CBEC07B1F}" dt="2020-10-24T09:22:27.960" v="62" actId="478"/>
          <ac:grpSpMkLst>
            <pc:docMk/>
            <pc:sldMk cId="4001422911" sldId="282"/>
            <ac:grpSpMk id="141" creationId="{EBE071FD-0D3F-42A3-B5C9-73B8FBB113DE}"/>
          </ac:grpSpMkLst>
        </pc:grpChg>
        <pc:grpChg chg="add del mod">
          <ac:chgData name="Matt Carlson" userId="0e792f37f00095d9" providerId="LiveId" clId="{560E01DB-C0ED-43C1-8B3A-367CBEC07B1F}" dt="2020-10-24T09:24:28.385" v="79"/>
          <ac:grpSpMkLst>
            <pc:docMk/>
            <pc:sldMk cId="4001422911" sldId="282"/>
            <ac:grpSpMk id="147" creationId="{27317E38-F341-4700-9551-464DDE029196}"/>
          </ac:grpSpMkLst>
        </pc:grpChg>
        <pc:grpChg chg="mod">
          <ac:chgData name="Matt Carlson" userId="0e792f37f00095d9" providerId="LiveId" clId="{560E01DB-C0ED-43C1-8B3A-367CBEC07B1F}" dt="2020-10-24T09:24:26.321" v="78"/>
          <ac:grpSpMkLst>
            <pc:docMk/>
            <pc:sldMk cId="4001422911" sldId="282"/>
            <ac:grpSpMk id="148" creationId="{A16D9330-EAC9-49F0-95C1-30DF918D7CE5}"/>
          </ac:grpSpMkLst>
        </pc:grpChg>
        <pc:grpChg chg="mod">
          <ac:chgData name="Matt Carlson" userId="0e792f37f00095d9" providerId="LiveId" clId="{560E01DB-C0ED-43C1-8B3A-367CBEC07B1F}" dt="2020-10-24T09:24:26.321" v="78"/>
          <ac:grpSpMkLst>
            <pc:docMk/>
            <pc:sldMk cId="4001422911" sldId="282"/>
            <ac:grpSpMk id="149" creationId="{74A2C91B-C047-4EF5-8351-59FDC7A31FEB}"/>
          </ac:grpSpMkLst>
        </pc:grpChg>
        <pc:grpChg chg="add mod">
          <ac:chgData name="Matt Carlson" userId="0e792f37f00095d9" providerId="LiveId" clId="{560E01DB-C0ED-43C1-8B3A-367CBEC07B1F}" dt="2020-10-24T09:26:14.519" v="112" actId="1076"/>
          <ac:grpSpMkLst>
            <pc:docMk/>
            <pc:sldMk cId="4001422911" sldId="282"/>
            <ac:grpSpMk id="155" creationId="{C449A130-CF3F-4422-B830-9231BDC70425}"/>
          </ac:grpSpMkLst>
        </pc:grpChg>
        <pc:grpChg chg="mod">
          <ac:chgData name="Matt Carlson" userId="0e792f37f00095d9" providerId="LiveId" clId="{560E01DB-C0ED-43C1-8B3A-367CBEC07B1F}" dt="2020-10-24T09:24:45.986" v="80"/>
          <ac:grpSpMkLst>
            <pc:docMk/>
            <pc:sldMk cId="4001422911" sldId="282"/>
            <ac:grpSpMk id="158" creationId="{9CD963D9-D3BF-4FFC-ADDE-C70D1EC58A33}"/>
          </ac:grpSpMkLst>
        </pc:grpChg>
        <pc:grpChg chg="add mod ord">
          <ac:chgData name="Matt Carlson" userId="0e792f37f00095d9" providerId="LiveId" clId="{560E01DB-C0ED-43C1-8B3A-367CBEC07B1F}" dt="2020-10-24T09:51:32.502" v="197" actId="167"/>
          <ac:grpSpMkLst>
            <pc:docMk/>
            <pc:sldMk cId="4001422911" sldId="282"/>
            <ac:grpSpMk id="161" creationId="{755E4DE3-C297-4D8F-89AE-6082F6F727FC}"/>
          </ac:grpSpMkLst>
        </pc:grpChg>
        <pc:grpChg chg="add mod">
          <ac:chgData name="Matt Carlson" userId="0e792f37f00095d9" providerId="LiveId" clId="{560E01DB-C0ED-43C1-8B3A-367CBEC07B1F}" dt="2020-10-24T10:16:24.535" v="241" actId="1076"/>
          <ac:grpSpMkLst>
            <pc:docMk/>
            <pc:sldMk cId="4001422911" sldId="282"/>
            <ac:grpSpMk id="165" creationId="{ED9683E2-6CD7-46FE-B774-A24F4599D46A}"/>
          </ac:grpSpMkLst>
        </pc:grpChg>
        <pc:grpChg chg="add mod ord">
          <ac:chgData name="Matt Carlson" userId="0e792f37f00095d9" providerId="LiveId" clId="{560E01DB-C0ED-43C1-8B3A-367CBEC07B1F}" dt="2020-10-24T09:52:09.838" v="204" actId="1076"/>
          <ac:grpSpMkLst>
            <pc:docMk/>
            <pc:sldMk cId="4001422911" sldId="282"/>
            <ac:grpSpMk id="174" creationId="{763E43A8-CE68-4434-B9C3-D2E114BCF070}"/>
          </ac:grpSpMkLst>
        </pc:grpChg>
        <pc:grpChg chg="add del mod">
          <ac:chgData name="Matt Carlson" userId="0e792f37f00095d9" providerId="LiveId" clId="{560E01DB-C0ED-43C1-8B3A-367CBEC07B1F}" dt="2020-10-24T09:26:50.975" v="122"/>
          <ac:grpSpMkLst>
            <pc:docMk/>
            <pc:sldMk cId="4001422911" sldId="282"/>
            <ac:grpSpMk id="177" creationId="{E3F36619-7987-485B-87BB-8B3EBEB2C9A7}"/>
          </ac:grpSpMkLst>
        </pc:grpChg>
        <pc:grpChg chg="add mod">
          <ac:chgData name="Matt Carlson" userId="0e792f37f00095d9" providerId="LiveId" clId="{560E01DB-C0ED-43C1-8B3A-367CBEC07B1F}" dt="2020-10-24T09:27:08.146" v="128" actId="1076"/>
          <ac:grpSpMkLst>
            <pc:docMk/>
            <pc:sldMk cId="4001422911" sldId="282"/>
            <ac:grpSpMk id="182" creationId="{A6159562-504F-4BE0-8829-5D98620AFB20}"/>
          </ac:grpSpMkLst>
        </pc:grpChg>
        <pc:grpChg chg="add mod">
          <ac:chgData name="Matt Carlson" userId="0e792f37f00095d9" providerId="LiveId" clId="{560E01DB-C0ED-43C1-8B3A-367CBEC07B1F}" dt="2020-10-24T10:19:29.355" v="342" actId="1076"/>
          <ac:grpSpMkLst>
            <pc:docMk/>
            <pc:sldMk cId="4001422911" sldId="282"/>
            <ac:grpSpMk id="190" creationId="{5446AA88-FBC5-44E5-A532-231EE1BB5AD3}"/>
          </ac:grpSpMkLst>
        </pc:grpChg>
        <pc:grpChg chg="add mod">
          <ac:chgData name="Matt Carlson" userId="0e792f37f00095d9" providerId="LiveId" clId="{560E01DB-C0ED-43C1-8B3A-367CBEC07B1F}" dt="2020-10-24T09:28:44.358" v="140" actId="1076"/>
          <ac:grpSpMkLst>
            <pc:docMk/>
            <pc:sldMk cId="4001422911" sldId="282"/>
            <ac:grpSpMk id="194" creationId="{C1927E89-F052-4965-AD1E-CDC9521DBE88}"/>
          </ac:grpSpMkLst>
        </pc:grpChg>
        <pc:grpChg chg="del">
          <ac:chgData name="Matt Carlson" userId="0e792f37f00095d9" providerId="LiveId" clId="{560E01DB-C0ED-43C1-8B3A-367CBEC07B1F}" dt="2020-10-24T09:11:40.623" v="1" actId="478"/>
          <ac:grpSpMkLst>
            <pc:docMk/>
            <pc:sldMk cId="4001422911" sldId="282"/>
            <ac:grpSpMk id="207" creationId="{631053A3-2EE5-42FE-94AF-7AAD36EC5908}"/>
          </ac:grpSpMkLst>
        </pc:grpChg>
        <pc:grpChg chg="del">
          <ac:chgData name="Matt Carlson" userId="0e792f37f00095d9" providerId="LiveId" clId="{560E01DB-C0ED-43C1-8B3A-367CBEC07B1F}" dt="2020-10-24T09:11:40.623" v="1" actId="478"/>
          <ac:grpSpMkLst>
            <pc:docMk/>
            <pc:sldMk cId="4001422911" sldId="282"/>
            <ac:grpSpMk id="212" creationId="{5826866E-9815-4FFB-9965-E9795A89593F}"/>
          </ac:grpSpMkLst>
        </pc:grpChg>
        <pc:grpChg chg="del">
          <ac:chgData name="Matt Carlson" userId="0e792f37f00095d9" providerId="LiveId" clId="{560E01DB-C0ED-43C1-8B3A-367CBEC07B1F}" dt="2020-10-24T09:11:40.623" v="1" actId="478"/>
          <ac:grpSpMkLst>
            <pc:docMk/>
            <pc:sldMk cId="4001422911" sldId="282"/>
            <ac:grpSpMk id="216" creationId="{89471F71-F5BE-4BB4-AE55-34A0CBB6C4D9}"/>
          </ac:grpSpMkLst>
        </pc:grpChg>
        <pc:grpChg chg="del">
          <ac:chgData name="Matt Carlson" userId="0e792f37f00095d9" providerId="LiveId" clId="{560E01DB-C0ED-43C1-8B3A-367CBEC07B1F}" dt="2020-10-24T09:11:40.623" v="1" actId="478"/>
          <ac:grpSpMkLst>
            <pc:docMk/>
            <pc:sldMk cId="4001422911" sldId="282"/>
            <ac:grpSpMk id="220" creationId="{200D3AA7-2306-4411-9CD6-AAA7A018330B}"/>
          </ac:grpSpMkLst>
        </pc:grpChg>
        <pc:grpChg chg="del">
          <ac:chgData name="Matt Carlson" userId="0e792f37f00095d9" providerId="LiveId" clId="{560E01DB-C0ED-43C1-8B3A-367CBEC07B1F}" dt="2020-10-24T09:11:40.623" v="1" actId="478"/>
          <ac:grpSpMkLst>
            <pc:docMk/>
            <pc:sldMk cId="4001422911" sldId="282"/>
            <ac:grpSpMk id="224" creationId="{47BEF17B-7909-4A7D-9A95-A7741E2A6DF7}"/>
          </ac:grpSpMkLst>
        </pc:grpChg>
        <pc:grpChg chg="add mod">
          <ac:chgData name="Matt Carlson" userId="0e792f37f00095d9" providerId="LiveId" clId="{560E01DB-C0ED-43C1-8B3A-367CBEC07B1F}" dt="2020-10-24T10:19:25.368" v="341" actId="1076"/>
          <ac:grpSpMkLst>
            <pc:docMk/>
            <pc:sldMk cId="4001422911" sldId="282"/>
            <ac:grpSpMk id="229" creationId="{F2470067-731A-4A30-BA38-4B2EA6E93D7A}"/>
          </ac:grpSpMkLst>
        </pc:grpChg>
        <pc:grpChg chg="del">
          <ac:chgData name="Matt Carlson" userId="0e792f37f00095d9" providerId="LiveId" clId="{560E01DB-C0ED-43C1-8B3A-367CBEC07B1F}" dt="2020-10-24T09:11:40.623" v="1" actId="478"/>
          <ac:grpSpMkLst>
            <pc:docMk/>
            <pc:sldMk cId="4001422911" sldId="282"/>
            <ac:grpSpMk id="231" creationId="{31444C3C-49DF-4863-B7B6-422D38FDC31B}"/>
          </ac:grpSpMkLst>
        </pc:grpChg>
        <pc:grpChg chg="del">
          <ac:chgData name="Matt Carlson" userId="0e792f37f00095d9" providerId="LiveId" clId="{560E01DB-C0ED-43C1-8B3A-367CBEC07B1F}" dt="2020-10-24T09:11:40.623" v="1" actId="478"/>
          <ac:grpSpMkLst>
            <pc:docMk/>
            <pc:sldMk cId="4001422911" sldId="282"/>
            <ac:grpSpMk id="235" creationId="{9133B348-45E7-49B5-B183-75D7028F320D}"/>
          </ac:grpSpMkLst>
        </pc:grpChg>
        <pc:grpChg chg="del">
          <ac:chgData name="Matt Carlson" userId="0e792f37f00095d9" providerId="LiveId" clId="{560E01DB-C0ED-43C1-8B3A-367CBEC07B1F}" dt="2020-10-24T09:11:40.623" v="1" actId="478"/>
          <ac:grpSpMkLst>
            <pc:docMk/>
            <pc:sldMk cId="4001422911" sldId="282"/>
            <ac:grpSpMk id="240" creationId="{8637D463-A302-41A0-9BA7-1E7A5BF5F388}"/>
          </ac:grpSpMkLst>
        </pc:grpChg>
        <pc:grpChg chg="del">
          <ac:chgData name="Matt Carlson" userId="0e792f37f00095d9" providerId="LiveId" clId="{560E01DB-C0ED-43C1-8B3A-367CBEC07B1F}" dt="2020-10-24T09:11:40.623" v="1" actId="478"/>
          <ac:grpSpMkLst>
            <pc:docMk/>
            <pc:sldMk cId="4001422911" sldId="282"/>
            <ac:grpSpMk id="244" creationId="{1C2DC5E4-42D1-40E1-A179-50493A6E9A2C}"/>
          </ac:grpSpMkLst>
        </pc:grpChg>
        <pc:grpChg chg="add mod ord">
          <ac:chgData name="Matt Carlson" userId="0e792f37f00095d9" providerId="LiveId" clId="{560E01DB-C0ED-43C1-8B3A-367CBEC07B1F}" dt="2020-10-24T09:52:15.385" v="207" actId="167"/>
          <ac:grpSpMkLst>
            <pc:docMk/>
            <pc:sldMk cId="4001422911" sldId="282"/>
            <ac:grpSpMk id="248" creationId="{AFD94907-22D8-40AE-92F1-149BD6DD56A3}"/>
          </ac:grpSpMkLst>
        </pc:grpChg>
        <pc:grpChg chg="del">
          <ac:chgData name="Matt Carlson" userId="0e792f37f00095d9" providerId="LiveId" clId="{560E01DB-C0ED-43C1-8B3A-367CBEC07B1F}" dt="2020-10-24T09:11:40.623" v="1" actId="478"/>
          <ac:grpSpMkLst>
            <pc:docMk/>
            <pc:sldMk cId="4001422911" sldId="282"/>
            <ac:grpSpMk id="252" creationId="{7BC4007C-0CF0-49FD-8340-4D553580B98C}"/>
          </ac:grpSpMkLst>
        </pc:grpChg>
        <pc:grpChg chg="del">
          <ac:chgData name="Matt Carlson" userId="0e792f37f00095d9" providerId="LiveId" clId="{560E01DB-C0ED-43C1-8B3A-367CBEC07B1F}" dt="2020-10-24T09:11:40.623" v="1" actId="478"/>
          <ac:grpSpMkLst>
            <pc:docMk/>
            <pc:sldMk cId="4001422911" sldId="282"/>
            <ac:grpSpMk id="256" creationId="{D84F6F70-D376-4F2F-B06F-DC80A58CEC53}"/>
          </ac:grpSpMkLst>
        </pc:grpChg>
        <pc:grpChg chg="del">
          <ac:chgData name="Matt Carlson" userId="0e792f37f00095d9" providerId="LiveId" clId="{560E01DB-C0ED-43C1-8B3A-367CBEC07B1F}" dt="2020-10-24T09:11:40.623" v="1" actId="478"/>
          <ac:grpSpMkLst>
            <pc:docMk/>
            <pc:sldMk cId="4001422911" sldId="282"/>
            <ac:grpSpMk id="260" creationId="{33277367-29FF-4334-A7FD-C32EB1227576}"/>
          </ac:grpSpMkLst>
        </pc:grpChg>
        <pc:grpChg chg="del">
          <ac:chgData name="Matt Carlson" userId="0e792f37f00095d9" providerId="LiveId" clId="{560E01DB-C0ED-43C1-8B3A-367CBEC07B1F}" dt="2020-10-24T09:11:40.623" v="1" actId="478"/>
          <ac:grpSpMkLst>
            <pc:docMk/>
            <pc:sldMk cId="4001422911" sldId="282"/>
            <ac:grpSpMk id="264" creationId="{3A720F8D-F8EB-4BA2-9DB0-3F1CD9AAD020}"/>
          </ac:grpSpMkLst>
        </pc:grpChg>
        <pc:grpChg chg="del">
          <ac:chgData name="Matt Carlson" userId="0e792f37f00095d9" providerId="LiveId" clId="{560E01DB-C0ED-43C1-8B3A-367CBEC07B1F}" dt="2020-10-24T09:11:40.623" v="1" actId="478"/>
          <ac:grpSpMkLst>
            <pc:docMk/>
            <pc:sldMk cId="4001422911" sldId="282"/>
            <ac:grpSpMk id="268" creationId="{FDF1D763-7C90-4984-909B-9466E028A08D}"/>
          </ac:grpSpMkLst>
        </pc:grpChg>
        <pc:grpChg chg="add mod">
          <ac:chgData name="Matt Carlson" userId="0e792f37f00095d9" providerId="LiveId" clId="{560E01DB-C0ED-43C1-8B3A-367CBEC07B1F}" dt="2020-10-24T10:06:29.382" v="214" actId="1076"/>
          <ac:grpSpMkLst>
            <pc:docMk/>
            <pc:sldMk cId="4001422911" sldId="282"/>
            <ac:grpSpMk id="272" creationId="{2B524C78-6CD3-414E-92FB-ED7E39F05CEA}"/>
          </ac:grpSpMkLst>
        </pc:grpChg>
        <pc:grpChg chg="mod">
          <ac:chgData name="Matt Carlson" userId="0e792f37f00095d9" providerId="LiveId" clId="{560E01DB-C0ED-43C1-8B3A-367CBEC07B1F}" dt="2020-10-24T10:06:21.960" v="211"/>
          <ac:grpSpMkLst>
            <pc:docMk/>
            <pc:sldMk cId="4001422911" sldId="282"/>
            <ac:grpSpMk id="275" creationId="{9F9995C5-3147-48F9-8A05-CF08D8E41CDF}"/>
          </ac:grpSpMkLst>
        </pc:grpChg>
        <pc:grpChg chg="del">
          <ac:chgData name="Matt Carlson" userId="0e792f37f00095d9" providerId="LiveId" clId="{560E01DB-C0ED-43C1-8B3A-367CBEC07B1F}" dt="2020-10-24T09:11:40.623" v="1" actId="478"/>
          <ac:grpSpMkLst>
            <pc:docMk/>
            <pc:sldMk cId="4001422911" sldId="282"/>
            <ac:grpSpMk id="276" creationId="{100F7E9C-E429-4145-B2C0-7785547B3B48}"/>
          </ac:grpSpMkLst>
        </pc:grpChg>
        <pc:grpChg chg="del">
          <ac:chgData name="Matt Carlson" userId="0e792f37f00095d9" providerId="LiveId" clId="{560E01DB-C0ED-43C1-8B3A-367CBEC07B1F}" dt="2020-10-24T09:11:40.623" v="1" actId="478"/>
          <ac:grpSpMkLst>
            <pc:docMk/>
            <pc:sldMk cId="4001422911" sldId="282"/>
            <ac:grpSpMk id="280" creationId="{240BBFA4-29E8-44DC-B9A8-C056EA8FFDA8}"/>
          </ac:grpSpMkLst>
        </pc:grpChg>
        <pc:grpChg chg="del">
          <ac:chgData name="Matt Carlson" userId="0e792f37f00095d9" providerId="LiveId" clId="{560E01DB-C0ED-43C1-8B3A-367CBEC07B1F}" dt="2020-10-24T09:11:40.623" v="1" actId="478"/>
          <ac:grpSpMkLst>
            <pc:docMk/>
            <pc:sldMk cId="4001422911" sldId="282"/>
            <ac:grpSpMk id="283" creationId="{C0AEA172-5D02-4C4B-A762-224C3574B1E8}"/>
          </ac:grpSpMkLst>
        </pc:grpChg>
        <pc:grpChg chg="add mod">
          <ac:chgData name="Matt Carlson" userId="0e792f37f00095d9" providerId="LiveId" clId="{560E01DB-C0ED-43C1-8B3A-367CBEC07B1F}" dt="2020-10-24T10:06:33.044" v="216" actId="1076"/>
          <ac:grpSpMkLst>
            <pc:docMk/>
            <pc:sldMk cId="4001422911" sldId="282"/>
            <ac:grpSpMk id="289" creationId="{61EFE366-7B2A-45CB-BAF4-A69FD283AFE7}"/>
          </ac:grpSpMkLst>
        </pc:grpChg>
        <pc:grpChg chg="mod">
          <ac:chgData name="Matt Carlson" userId="0e792f37f00095d9" providerId="LiveId" clId="{560E01DB-C0ED-43C1-8B3A-367CBEC07B1F}" dt="2020-10-24T10:06:30.543" v="215"/>
          <ac:grpSpMkLst>
            <pc:docMk/>
            <pc:sldMk cId="4001422911" sldId="282"/>
            <ac:grpSpMk id="292" creationId="{696FB70D-8D05-447C-82AF-1C4B04DEB456}"/>
          </ac:grpSpMkLst>
        </pc:grpChg>
        <pc:grpChg chg="add mod">
          <ac:chgData name="Matt Carlson" userId="0e792f37f00095d9" providerId="LiveId" clId="{560E01DB-C0ED-43C1-8B3A-367CBEC07B1F}" dt="2020-10-24T10:19:53.775" v="343" actId="1076"/>
          <ac:grpSpMkLst>
            <pc:docMk/>
            <pc:sldMk cId="4001422911" sldId="282"/>
            <ac:grpSpMk id="296" creationId="{59097330-E97A-491A-AA59-976F675A129D}"/>
          </ac:grpSpMkLst>
        </pc:grpChg>
        <pc:grpChg chg="add mod">
          <ac:chgData name="Matt Carlson" userId="0e792f37f00095d9" providerId="LiveId" clId="{560E01DB-C0ED-43C1-8B3A-367CBEC07B1F}" dt="2020-10-24T10:19:09.848" v="337" actId="1076"/>
          <ac:grpSpMkLst>
            <pc:docMk/>
            <pc:sldMk cId="4001422911" sldId="282"/>
            <ac:grpSpMk id="302" creationId="{B169A1B2-1412-4F2E-825E-0BCF06A5A05C}"/>
          </ac:grpSpMkLst>
        </pc:grpChg>
        <pc:grpChg chg="add mod">
          <ac:chgData name="Matt Carlson" userId="0e792f37f00095d9" providerId="LiveId" clId="{560E01DB-C0ED-43C1-8B3A-367CBEC07B1F}" dt="2020-10-24T10:16:10.629" v="240" actId="1076"/>
          <ac:grpSpMkLst>
            <pc:docMk/>
            <pc:sldMk cId="4001422911" sldId="282"/>
            <ac:grpSpMk id="306" creationId="{77F4EFDB-60B8-4CF1-8705-A5E98376192F}"/>
          </ac:grpSpMkLst>
        </pc:grpChg>
        <pc:grpChg chg="add mod">
          <ac:chgData name="Matt Carlson" userId="0e792f37f00095d9" providerId="LiveId" clId="{560E01DB-C0ED-43C1-8B3A-367CBEC07B1F}" dt="2020-10-24T10:16:29.330" v="243" actId="1076"/>
          <ac:grpSpMkLst>
            <pc:docMk/>
            <pc:sldMk cId="4001422911" sldId="282"/>
            <ac:grpSpMk id="310" creationId="{D69436E5-13DB-4ABA-8EA1-F540A655F987}"/>
          </ac:grpSpMkLst>
        </pc:grpChg>
        <pc:graphicFrameChg chg="mod modGraphic">
          <ac:chgData name="Matt Carlson" userId="0e792f37f00095d9" providerId="LiveId" clId="{560E01DB-C0ED-43C1-8B3A-367CBEC07B1F}" dt="2020-10-24T10:18:36.667" v="333" actId="20577"/>
          <ac:graphicFrameMkLst>
            <pc:docMk/>
            <pc:sldMk cId="4001422911" sldId="282"/>
            <ac:graphicFrameMk id="110" creationId="{00000000-0000-0000-0000-000000000000}"/>
          </ac:graphicFrameMkLst>
        </pc:graphicFrameChg>
        <pc:cxnChg chg="add mod">
          <ac:chgData name="Matt Carlson" userId="0e792f37f00095d9" providerId="LiveId" clId="{560E01DB-C0ED-43C1-8B3A-367CBEC07B1F}" dt="2020-10-24T09:44:21.286" v="170" actId="14100"/>
          <ac:cxnSpMkLst>
            <pc:docMk/>
            <pc:sldMk cId="4001422911" sldId="282"/>
            <ac:cxnSpMk id="128" creationId="{B24E2BF5-2D0C-4095-88FB-2B72F132D540}"/>
          </ac:cxnSpMkLst>
        </pc:cxnChg>
        <pc:cxnChg chg="add mod">
          <ac:chgData name="Matt Carlson" userId="0e792f37f00095d9" providerId="LiveId" clId="{560E01DB-C0ED-43C1-8B3A-367CBEC07B1F}" dt="2020-10-24T09:24:04.392" v="74" actId="14100"/>
          <ac:cxnSpMkLst>
            <pc:docMk/>
            <pc:sldMk cId="4001422911" sldId="282"/>
            <ac:cxnSpMk id="130" creationId="{825575C6-77DB-4BD7-B0B4-475684BBB079}"/>
          </ac:cxnSpMkLst>
        </pc:cxnChg>
        <pc:cxnChg chg="add del mod">
          <ac:chgData name="Matt Carlson" userId="0e792f37f00095d9" providerId="LiveId" clId="{560E01DB-C0ED-43C1-8B3A-367CBEC07B1F}" dt="2020-10-24T10:07:02.815" v="223" actId="478"/>
          <ac:cxnSpMkLst>
            <pc:docMk/>
            <pc:sldMk cId="4001422911" sldId="282"/>
            <ac:cxnSpMk id="172" creationId="{3BB78425-A485-4EE3-89CC-DAF4A62B43F2}"/>
          </ac:cxnSpMkLst>
        </pc:cxnChg>
        <pc:cxnChg chg="mod">
          <ac:chgData name="Matt Carlson" userId="0e792f37f00095d9" providerId="LiveId" clId="{560E01DB-C0ED-43C1-8B3A-367CBEC07B1F}" dt="2020-10-24T09:25:35.004" v="106" actId="14100"/>
          <ac:cxnSpMkLst>
            <pc:docMk/>
            <pc:sldMk cId="4001422911" sldId="282"/>
            <ac:cxnSpMk id="188" creationId="{8C0264D6-1235-4CE6-9B44-00C2431614F8}"/>
          </ac:cxnSpMkLst>
        </pc:cxnChg>
        <pc:cxnChg chg="add mod">
          <ac:chgData name="Matt Carlson" userId="0e792f37f00095d9" providerId="LiveId" clId="{560E01DB-C0ED-43C1-8B3A-367CBEC07B1F}" dt="2020-10-24T09:28:04.566" v="135" actId="14100"/>
          <ac:cxnSpMkLst>
            <pc:docMk/>
            <pc:sldMk cId="4001422911" sldId="282"/>
            <ac:cxnSpMk id="189" creationId="{1D175138-170D-4DB6-9F39-3AA6059C4263}"/>
          </ac:cxnSpMkLst>
        </pc:cxnChg>
        <pc:cxnChg chg="add mod">
          <ac:chgData name="Matt Carlson" userId="0e792f37f00095d9" providerId="LiveId" clId="{560E01DB-C0ED-43C1-8B3A-367CBEC07B1F}" dt="2020-10-24T09:37:09.747" v="163" actId="14100"/>
          <ac:cxnSpMkLst>
            <pc:docMk/>
            <pc:sldMk cId="4001422911" sldId="282"/>
            <ac:cxnSpMk id="198" creationId="{E8C6720D-058C-404C-97BF-A1B19756BFB9}"/>
          </ac:cxnSpMkLst>
        </pc:cxnChg>
        <pc:cxnChg chg="mod">
          <ac:chgData name="Matt Carlson" userId="0e792f37f00095d9" providerId="LiveId" clId="{560E01DB-C0ED-43C1-8B3A-367CBEC07B1F}" dt="2020-10-24T10:06:58.558" v="221" actId="14100"/>
          <ac:cxnSpMkLst>
            <pc:docMk/>
            <pc:sldMk cId="4001422911" sldId="282"/>
            <ac:cxnSpMk id="199" creationId="{2CA99E20-2095-4EEF-946B-AB05F0856B0F}"/>
          </ac:cxnSpMkLst>
        </pc:cxnChg>
        <pc:cxnChg chg="del">
          <ac:chgData name="Matt Carlson" userId="0e792f37f00095d9" providerId="LiveId" clId="{560E01DB-C0ED-43C1-8B3A-367CBEC07B1F}" dt="2020-10-24T09:11:40.623" v="1" actId="478"/>
          <ac:cxnSpMkLst>
            <pc:docMk/>
            <pc:sldMk cId="4001422911" sldId="282"/>
            <ac:cxnSpMk id="200" creationId="{8BE9CA0C-3C21-455A-849F-A58B5D3B2211}"/>
          </ac:cxnSpMkLst>
        </pc:cxnChg>
        <pc:cxnChg chg="mod">
          <ac:chgData name="Matt Carlson" userId="0e792f37f00095d9" providerId="LiveId" clId="{560E01DB-C0ED-43C1-8B3A-367CBEC07B1F}" dt="2020-10-24T09:11:44.811" v="2" actId="1076"/>
          <ac:cxnSpMkLst>
            <pc:docMk/>
            <pc:sldMk cId="4001422911" sldId="282"/>
            <ac:cxnSpMk id="201" creationId="{3E56B92E-844A-4614-9A1A-054F84F46610}"/>
          </ac:cxnSpMkLst>
        </pc:cxnChg>
        <pc:cxnChg chg="del">
          <ac:chgData name="Matt Carlson" userId="0e792f37f00095d9" providerId="LiveId" clId="{560E01DB-C0ED-43C1-8B3A-367CBEC07B1F}" dt="2020-10-24T09:11:40.623" v="1" actId="478"/>
          <ac:cxnSpMkLst>
            <pc:docMk/>
            <pc:sldMk cId="4001422911" sldId="282"/>
            <ac:cxnSpMk id="202" creationId="{555F92E3-C861-4B4B-BB20-D7058AB79966}"/>
          </ac:cxnSpMkLst>
        </pc:cxnChg>
        <pc:cxnChg chg="del">
          <ac:chgData name="Matt Carlson" userId="0e792f37f00095d9" providerId="LiveId" clId="{560E01DB-C0ED-43C1-8B3A-367CBEC07B1F}" dt="2020-10-24T09:11:40.623" v="1" actId="478"/>
          <ac:cxnSpMkLst>
            <pc:docMk/>
            <pc:sldMk cId="4001422911" sldId="282"/>
            <ac:cxnSpMk id="203" creationId="{39AD62B9-321A-4253-8792-6ADDC9ECAF12}"/>
          </ac:cxnSpMkLst>
        </pc:cxnChg>
        <pc:cxnChg chg="del">
          <ac:chgData name="Matt Carlson" userId="0e792f37f00095d9" providerId="LiveId" clId="{560E01DB-C0ED-43C1-8B3A-367CBEC07B1F}" dt="2020-10-24T09:11:40.623" v="1" actId="478"/>
          <ac:cxnSpMkLst>
            <pc:docMk/>
            <pc:sldMk cId="4001422911" sldId="282"/>
            <ac:cxnSpMk id="204" creationId="{5FB62FBD-E17B-4862-B916-F883F1F547C8}"/>
          </ac:cxnSpMkLst>
        </pc:cxnChg>
        <pc:cxnChg chg="del">
          <ac:chgData name="Matt Carlson" userId="0e792f37f00095d9" providerId="LiveId" clId="{560E01DB-C0ED-43C1-8B3A-367CBEC07B1F}" dt="2020-10-24T09:11:40.623" v="1" actId="478"/>
          <ac:cxnSpMkLst>
            <pc:docMk/>
            <pc:sldMk cId="4001422911" sldId="282"/>
            <ac:cxnSpMk id="205" creationId="{BAB2DE11-AC16-478F-9A72-0D84C22DB193}"/>
          </ac:cxnSpMkLst>
        </pc:cxnChg>
        <pc:cxnChg chg="add mod">
          <ac:chgData name="Matt Carlson" userId="0e792f37f00095d9" providerId="LiveId" clId="{560E01DB-C0ED-43C1-8B3A-367CBEC07B1F}" dt="2020-10-24T09:29:33.921" v="150" actId="14100"/>
          <ac:cxnSpMkLst>
            <pc:docMk/>
            <pc:sldMk cId="4001422911" sldId="282"/>
            <ac:cxnSpMk id="211" creationId="{4580FC8B-497A-4CD6-9EE1-21FB14D52902}"/>
          </ac:cxnSpMkLst>
        </pc:cxnChg>
        <pc:cxnChg chg="add mod">
          <ac:chgData name="Matt Carlson" userId="0e792f37f00095d9" providerId="LiveId" clId="{560E01DB-C0ED-43C1-8B3A-367CBEC07B1F}" dt="2020-10-24T10:07:00.891" v="222" actId="14100"/>
          <ac:cxnSpMkLst>
            <pc:docMk/>
            <pc:sldMk cId="4001422911" sldId="282"/>
            <ac:cxnSpMk id="295" creationId="{7ED5F661-41BA-4172-AD9C-C5E2CF642BD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10/24/20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Ghoulish Guillotine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must start on barrel.</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cs typeface="Times New Roman" charset="0"/>
                        </a:rPr>
                        <a:t>NOTE: Polish rack locked in place.</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 8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91">
            <a:extLst>
              <a:ext uri="{FF2B5EF4-FFF2-40B4-BE49-F238E27FC236}">
                <a16:creationId xmlns:a16="http://schemas.microsoft.com/office/drawing/2014/main" id="{FAAC078A-B0E2-4C1D-9B9E-4A96173FD7A6}"/>
              </a:ext>
            </a:extLst>
          </p:cNvPr>
          <p:cNvGrpSpPr/>
          <p:nvPr/>
        </p:nvGrpSpPr>
        <p:grpSpPr>
          <a:xfrm>
            <a:off x="5035350" y="4289075"/>
            <a:ext cx="1290497" cy="644968"/>
            <a:chOff x="5255538" y="3733800"/>
            <a:chExt cx="1290497" cy="644968"/>
          </a:xfrm>
        </p:grpSpPr>
        <p:sp>
          <p:nvSpPr>
            <p:cNvPr id="93" name="Rectangle 92">
              <a:extLst>
                <a:ext uri="{FF2B5EF4-FFF2-40B4-BE49-F238E27FC236}">
                  <a16:creationId xmlns:a16="http://schemas.microsoft.com/office/drawing/2014/main" id="{59B954DD-5B02-4C9A-99E1-B6D4E2FFC57A}"/>
                </a:ext>
              </a:extLst>
            </p:cNvPr>
            <p:cNvSpPr/>
            <p:nvPr/>
          </p:nvSpPr>
          <p:spPr bwMode="auto">
            <a:xfrm>
              <a:off x="5280618" y="4016620"/>
              <a:ext cx="1241481" cy="9259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11408FF9-BB1A-4B53-8D09-8FDCAAA24B6E}"/>
                </a:ext>
              </a:extLst>
            </p:cNvPr>
            <p:cNvSpPr/>
            <p:nvPr/>
          </p:nvSpPr>
          <p:spPr bwMode="auto">
            <a:xfrm>
              <a:off x="525553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332CDF00-FF19-4A7F-9990-A360DF3440A0}"/>
                </a:ext>
              </a:extLst>
            </p:cNvPr>
            <p:cNvSpPr/>
            <p:nvPr/>
          </p:nvSpPr>
          <p:spPr bwMode="auto">
            <a:xfrm>
              <a:off x="555498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007CA787-F7D9-463C-80EE-9DFE73D2F407}"/>
                </a:ext>
              </a:extLst>
            </p:cNvPr>
            <p:cNvSpPr/>
            <p:nvPr/>
          </p:nvSpPr>
          <p:spPr bwMode="auto">
            <a:xfrm>
              <a:off x="5975584" y="3746346"/>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D2D4E148-6137-46F6-AEF9-D04F089DDC4C}"/>
                </a:ext>
              </a:extLst>
            </p:cNvPr>
            <p:cNvSpPr/>
            <p:nvPr/>
          </p:nvSpPr>
          <p:spPr bwMode="auto">
            <a:xfrm>
              <a:off x="6282510" y="3737398"/>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25486118-7383-4F18-A895-B568539E2F24}"/>
                </a:ext>
              </a:extLst>
            </p:cNvPr>
            <p:cNvSpPr/>
            <p:nvPr/>
          </p:nvSpPr>
          <p:spPr bwMode="auto">
            <a:xfrm>
              <a:off x="53366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F9B531D9-F9F0-40D2-A169-1EB7B09B8EEF}"/>
                </a:ext>
              </a:extLst>
            </p:cNvPr>
            <p:cNvSpPr/>
            <p:nvPr/>
          </p:nvSpPr>
          <p:spPr bwMode="auto">
            <a:xfrm>
              <a:off x="563609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9A515F2F-D9BC-4CE4-9FA3-675EC2B09E4F}"/>
                </a:ext>
              </a:extLst>
            </p:cNvPr>
            <p:cNvSpPr/>
            <p:nvPr/>
          </p:nvSpPr>
          <p:spPr bwMode="auto">
            <a:xfrm>
              <a:off x="59355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AFDCD8F-D68E-4719-A02C-9534C106693E}"/>
                </a:ext>
              </a:extLst>
            </p:cNvPr>
            <p:cNvSpPr/>
            <p:nvPr/>
          </p:nvSpPr>
          <p:spPr bwMode="auto">
            <a:xfrm>
              <a:off x="6242469" y="4106295"/>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2" name="Group 292">
            <a:extLst>
              <a:ext uri="{FF2B5EF4-FFF2-40B4-BE49-F238E27FC236}">
                <a16:creationId xmlns:a16="http://schemas.microsoft.com/office/drawing/2014/main" id="{757928E4-687A-44CC-94A6-2D027C5EB1CC}"/>
              </a:ext>
            </a:extLst>
          </p:cNvPr>
          <p:cNvGrpSpPr>
            <a:grpSpLocks/>
          </p:cNvGrpSpPr>
          <p:nvPr/>
        </p:nvGrpSpPr>
        <p:grpSpPr bwMode="auto">
          <a:xfrm flipH="1">
            <a:off x="397425" y="5103207"/>
            <a:ext cx="222250" cy="858838"/>
            <a:chOff x="384" y="816"/>
            <a:chExt cx="140" cy="541"/>
          </a:xfrm>
        </p:grpSpPr>
        <p:sp>
          <p:nvSpPr>
            <p:cNvPr id="103" name="Line 293">
              <a:extLst>
                <a:ext uri="{FF2B5EF4-FFF2-40B4-BE49-F238E27FC236}">
                  <a16:creationId xmlns:a16="http://schemas.microsoft.com/office/drawing/2014/main" id="{175FE598-0934-4B77-B0F8-D970BD6D23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4">
              <a:extLst>
                <a:ext uri="{FF2B5EF4-FFF2-40B4-BE49-F238E27FC236}">
                  <a16:creationId xmlns:a16="http://schemas.microsoft.com/office/drawing/2014/main" id="{88832975-C4AC-400D-9044-F8F9BB7201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5">
              <a:extLst>
                <a:ext uri="{FF2B5EF4-FFF2-40B4-BE49-F238E27FC236}">
                  <a16:creationId xmlns:a16="http://schemas.microsoft.com/office/drawing/2014/main" id="{30718086-5CB9-445D-8C95-A6B496E57A97}"/>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6" name="Group 29">
            <a:extLst>
              <a:ext uri="{FF2B5EF4-FFF2-40B4-BE49-F238E27FC236}">
                <a16:creationId xmlns:a16="http://schemas.microsoft.com/office/drawing/2014/main" id="{E5A9989F-48D5-434C-96C8-4496185F3119}"/>
              </a:ext>
            </a:extLst>
          </p:cNvPr>
          <p:cNvGrpSpPr>
            <a:grpSpLocks/>
          </p:cNvGrpSpPr>
          <p:nvPr/>
        </p:nvGrpSpPr>
        <p:grpSpPr bwMode="auto">
          <a:xfrm>
            <a:off x="2192571" y="4069744"/>
            <a:ext cx="287338" cy="790575"/>
            <a:chOff x="528" y="240"/>
            <a:chExt cx="181" cy="498"/>
          </a:xfrm>
        </p:grpSpPr>
        <p:sp>
          <p:nvSpPr>
            <p:cNvPr id="107" name="Line 30">
              <a:extLst>
                <a:ext uri="{FF2B5EF4-FFF2-40B4-BE49-F238E27FC236}">
                  <a16:creationId xmlns:a16="http://schemas.microsoft.com/office/drawing/2014/main" id="{68F91227-BBD3-45B1-A834-38438E05685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7F5B94E5-9EFA-43BF-AB20-3BD8C4477B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4FB16BDA-6D76-479D-B85F-52F4E3B796C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1" name="Group 13">
            <a:extLst>
              <a:ext uri="{FF2B5EF4-FFF2-40B4-BE49-F238E27FC236}">
                <a16:creationId xmlns:a16="http://schemas.microsoft.com/office/drawing/2014/main" id="{DB56AE18-A30A-4716-8384-D3903C4C7E0D}"/>
              </a:ext>
            </a:extLst>
          </p:cNvPr>
          <p:cNvGrpSpPr>
            <a:grpSpLocks/>
          </p:cNvGrpSpPr>
          <p:nvPr/>
        </p:nvGrpSpPr>
        <p:grpSpPr bwMode="auto">
          <a:xfrm>
            <a:off x="4491024" y="4299932"/>
            <a:ext cx="393700" cy="1271588"/>
            <a:chOff x="2496" y="4380"/>
            <a:chExt cx="236" cy="690"/>
          </a:xfrm>
        </p:grpSpPr>
        <p:sp>
          <p:nvSpPr>
            <p:cNvPr id="112" name="AutoShape 14">
              <a:extLst>
                <a:ext uri="{FF2B5EF4-FFF2-40B4-BE49-F238E27FC236}">
                  <a16:creationId xmlns:a16="http://schemas.microsoft.com/office/drawing/2014/main" id="{76442CCA-9EBC-4607-949F-A5A12FB887D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3" name="AutoShape 15">
              <a:extLst>
                <a:ext uri="{FF2B5EF4-FFF2-40B4-BE49-F238E27FC236}">
                  <a16:creationId xmlns:a16="http://schemas.microsoft.com/office/drawing/2014/main" id="{D766FEBE-DFF8-416F-81FA-E56E40351836}"/>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4" name="Group 13">
            <a:extLst>
              <a:ext uri="{FF2B5EF4-FFF2-40B4-BE49-F238E27FC236}">
                <a16:creationId xmlns:a16="http://schemas.microsoft.com/office/drawing/2014/main" id="{131C98C1-3619-4C9B-A36D-905E7FCAD419}"/>
              </a:ext>
            </a:extLst>
          </p:cNvPr>
          <p:cNvGrpSpPr>
            <a:grpSpLocks/>
          </p:cNvGrpSpPr>
          <p:nvPr/>
        </p:nvGrpSpPr>
        <p:grpSpPr bwMode="auto">
          <a:xfrm>
            <a:off x="2472746" y="4333269"/>
            <a:ext cx="393700" cy="1271588"/>
            <a:chOff x="2496" y="4380"/>
            <a:chExt cx="236" cy="690"/>
          </a:xfrm>
        </p:grpSpPr>
        <p:sp>
          <p:nvSpPr>
            <p:cNvPr id="115" name="AutoShape 14">
              <a:extLst>
                <a:ext uri="{FF2B5EF4-FFF2-40B4-BE49-F238E27FC236}">
                  <a16:creationId xmlns:a16="http://schemas.microsoft.com/office/drawing/2014/main" id="{C01A83B4-787C-40E2-9DE3-EC7E9FD3979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AutoShape 15">
              <a:extLst>
                <a:ext uri="{FF2B5EF4-FFF2-40B4-BE49-F238E27FC236}">
                  <a16:creationId xmlns:a16="http://schemas.microsoft.com/office/drawing/2014/main" id="{16C8D47E-E876-4CCA-8097-7B0B41097E0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9">
            <a:extLst>
              <a:ext uri="{FF2B5EF4-FFF2-40B4-BE49-F238E27FC236}">
                <a16:creationId xmlns:a16="http://schemas.microsoft.com/office/drawing/2014/main" id="{4DEC8304-800D-4242-BEEE-C597B01CCB78}"/>
              </a:ext>
            </a:extLst>
          </p:cNvPr>
          <p:cNvGrpSpPr>
            <a:grpSpLocks/>
          </p:cNvGrpSpPr>
          <p:nvPr/>
        </p:nvGrpSpPr>
        <p:grpSpPr bwMode="auto">
          <a:xfrm>
            <a:off x="2905254" y="4253356"/>
            <a:ext cx="287338" cy="790575"/>
            <a:chOff x="528" y="240"/>
            <a:chExt cx="181" cy="498"/>
          </a:xfrm>
        </p:grpSpPr>
        <p:sp>
          <p:nvSpPr>
            <p:cNvPr id="118" name="Line 30">
              <a:extLst>
                <a:ext uri="{FF2B5EF4-FFF2-40B4-BE49-F238E27FC236}">
                  <a16:creationId xmlns:a16="http://schemas.microsoft.com/office/drawing/2014/main" id="{347AC5A3-61F4-450C-A318-D48334513ED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1">
              <a:extLst>
                <a:ext uri="{FF2B5EF4-FFF2-40B4-BE49-F238E27FC236}">
                  <a16:creationId xmlns:a16="http://schemas.microsoft.com/office/drawing/2014/main" id="{30050434-B32B-49DB-86A9-4A0472D1D2F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32">
              <a:extLst>
                <a:ext uri="{FF2B5EF4-FFF2-40B4-BE49-F238E27FC236}">
                  <a16:creationId xmlns:a16="http://schemas.microsoft.com/office/drawing/2014/main" id="{1A5AA98A-380A-4241-A8B8-C90E528664E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29">
            <a:extLst>
              <a:ext uri="{FF2B5EF4-FFF2-40B4-BE49-F238E27FC236}">
                <a16:creationId xmlns:a16="http://schemas.microsoft.com/office/drawing/2014/main" id="{53567BDC-6E62-48A1-936A-1C1881EBD559}"/>
              </a:ext>
            </a:extLst>
          </p:cNvPr>
          <p:cNvGrpSpPr>
            <a:grpSpLocks/>
          </p:cNvGrpSpPr>
          <p:nvPr/>
        </p:nvGrpSpPr>
        <p:grpSpPr bwMode="auto">
          <a:xfrm>
            <a:off x="3243284" y="4253356"/>
            <a:ext cx="287338" cy="790575"/>
            <a:chOff x="528" y="240"/>
            <a:chExt cx="181" cy="498"/>
          </a:xfrm>
        </p:grpSpPr>
        <p:sp>
          <p:nvSpPr>
            <p:cNvPr id="122" name="Line 30">
              <a:extLst>
                <a:ext uri="{FF2B5EF4-FFF2-40B4-BE49-F238E27FC236}">
                  <a16:creationId xmlns:a16="http://schemas.microsoft.com/office/drawing/2014/main" id="{8B6FA745-25C0-45B0-A61B-79F90664C23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1">
              <a:extLst>
                <a:ext uri="{FF2B5EF4-FFF2-40B4-BE49-F238E27FC236}">
                  <a16:creationId xmlns:a16="http://schemas.microsoft.com/office/drawing/2014/main" id="{E0BDD9CC-63F1-4777-98FF-E1B4D9107BB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32">
              <a:extLst>
                <a:ext uri="{FF2B5EF4-FFF2-40B4-BE49-F238E27FC236}">
                  <a16:creationId xmlns:a16="http://schemas.microsoft.com/office/drawing/2014/main" id="{8A7C3518-9A53-44D4-A1BE-FFA092B2B6A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5" name="Group 29">
            <a:extLst>
              <a:ext uri="{FF2B5EF4-FFF2-40B4-BE49-F238E27FC236}">
                <a16:creationId xmlns:a16="http://schemas.microsoft.com/office/drawing/2014/main" id="{DF7606B2-6733-4D56-903E-87A2D5D068D3}"/>
              </a:ext>
            </a:extLst>
          </p:cNvPr>
          <p:cNvGrpSpPr>
            <a:grpSpLocks/>
          </p:cNvGrpSpPr>
          <p:nvPr/>
        </p:nvGrpSpPr>
        <p:grpSpPr bwMode="auto">
          <a:xfrm>
            <a:off x="3812712" y="4253356"/>
            <a:ext cx="287338" cy="790575"/>
            <a:chOff x="528" y="240"/>
            <a:chExt cx="181" cy="498"/>
          </a:xfrm>
        </p:grpSpPr>
        <p:sp>
          <p:nvSpPr>
            <p:cNvPr id="126" name="Line 30">
              <a:extLst>
                <a:ext uri="{FF2B5EF4-FFF2-40B4-BE49-F238E27FC236}">
                  <a16:creationId xmlns:a16="http://schemas.microsoft.com/office/drawing/2014/main" id="{6917DE30-1F47-4A5E-B226-C5DE5865014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
              <a:extLst>
                <a:ext uri="{FF2B5EF4-FFF2-40B4-BE49-F238E27FC236}">
                  <a16:creationId xmlns:a16="http://schemas.microsoft.com/office/drawing/2014/main" id="{39FBE2BA-4336-4E30-A78A-9B6B80794C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2">
              <a:extLst>
                <a:ext uri="{FF2B5EF4-FFF2-40B4-BE49-F238E27FC236}">
                  <a16:creationId xmlns:a16="http://schemas.microsoft.com/office/drawing/2014/main" id="{9B0ADC55-A010-4FBA-B8CB-3923A9C8965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9" name="Group 29">
            <a:extLst>
              <a:ext uri="{FF2B5EF4-FFF2-40B4-BE49-F238E27FC236}">
                <a16:creationId xmlns:a16="http://schemas.microsoft.com/office/drawing/2014/main" id="{C7CB555F-3F10-4ABD-9762-96A1E4F213E7}"/>
              </a:ext>
            </a:extLst>
          </p:cNvPr>
          <p:cNvGrpSpPr>
            <a:grpSpLocks/>
          </p:cNvGrpSpPr>
          <p:nvPr/>
        </p:nvGrpSpPr>
        <p:grpSpPr bwMode="auto">
          <a:xfrm>
            <a:off x="4142485" y="4253356"/>
            <a:ext cx="287338" cy="790575"/>
            <a:chOff x="528" y="240"/>
            <a:chExt cx="181" cy="498"/>
          </a:xfrm>
        </p:grpSpPr>
        <p:sp>
          <p:nvSpPr>
            <p:cNvPr id="130" name="Line 30">
              <a:extLst>
                <a:ext uri="{FF2B5EF4-FFF2-40B4-BE49-F238E27FC236}">
                  <a16:creationId xmlns:a16="http://schemas.microsoft.com/office/drawing/2014/main" id="{CD7CEB54-E587-4662-93FA-0A0D42B8993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31">
              <a:extLst>
                <a:ext uri="{FF2B5EF4-FFF2-40B4-BE49-F238E27FC236}">
                  <a16:creationId xmlns:a16="http://schemas.microsoft.com/office/drawing/2014/main" id="{1BCB0073-39EB-4DA9-8C3B-D675980D57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Freeform 32">
              <a:extLst>
                <a:ext uri="{FF2B5EF4-FFF2-40B4-BE49-F238E27FC236}">
                  <a16:creationId xmlns:a16="http://schemas.microsoft.com/office/drawing/2014/main" id="{01DC3D9B-5E4F-4965-9212-23CDC96B4C4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3" name="Group 21">
            <a:extLst>
              <a:ext uri="{FF2B5EF4-FFF2-40B4-BE49-F238E27FC236}">
                <a16:creationId xmlns:a16="http://schemas.microsoft.com/office/drawing/2014/main" id="{8BBED1E3-8B00-4375-AEDE-440E8EAF2B5E}"/>
              </a:ext>
            </a:extLst>
          </p:cNvPr>
          <p:cNvGrpSpPr>
            <a:grpSpLocks/>
          </p:cNvGrpSpPr>
          <p:nvPr/>
        </p:nvGrpSpPr>
        <p:grpSpPr bwMode="auto">
          <a:xfrm>
            <a:off x="2856469" y="4454713"/>
            <a:ext cx="1628488" cy="1077913"/>
            <a:chOff x="1342" y="3555"/>
            <a:chExt cx="1359" cy="679"/>
          </a:xfrm>
        </p:grpSpPr>
        <p:sp>
          <p:nvSpPr>
            <p:cNvPr id="134" name="Rectangle 22">
              <a:extLst>
                <a:ext uri="{FF2B5EF4-FFF2-40B4-BE49-F238E27FC236}">
                  <a16:creationId xmlns:a16="http://schemas.microsoft.com/office/drawing/2014/main" id="{222843E6-804B-4A3A-B0F0-46F80CD6BA3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3">
              <a:extLst>
                <a:ext uri="{FF2B5EF4-FFF2-40B4-BE49-F238E27FC236}">
                  <a16:creationId xmlns:a16="http://schemas.microsoft.com/office/drawing/2014/main" id="{949A7F65-D021-4B84-B444-F7127C9BC509}"/>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37" name="Rectangle 23">
            <a:extLst>
              <a:ext uri="{FF2B5EF4-FFF2-40B4-BE49-F238E27FC236}">
                <a16:creationId xmlns:a16="http://schemas.microsoft.com/office/drawing/2014/main" id="{07579D15-2E00-434D-94A5-16793E69E42F}"/>
              </a:ext>
            </a:extLst>
          </p:cNvPr>
          <p:cNvSpPr>
            <a:spLocks noChangeArrowheads="1"/>
          </p:cNvSpPr>
          <p:nvPr/>
        </p:nvSpPr>
        <p:spPr bwMode="auto">
          <a:xfrm>
            <a:off x="3530623" y="4408676"/>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38" name="Straight Arrow Connector 137">
            <a:extLst>
              <a:ext uri="{FF2B5EF4-FFF2-40B4-BE49-F238E27FC236}">
                <a16:creationId xmlns:a16="http://schemas.microsoft.com/office/drawing/2014/main" id="{61C9138B-8FAC-4325-8FD7-5946A9D6235B}"/>
              </a:ext>
            </a:extLst>
          </p:cNvPr>
          <p:cNvCxnSpPr/>
          <p:nvPr/>
        </p:nvCxnSpPr>
        <p:spPr>
          <a:xfrm flipV="1">
            <a:off x="3670713" y="4145150"/>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9" name="Freeform 55">
            <a:extLst>
              <a:ext uri="{FF2B5EF4-FFF2-40B4-BE49-F238E27FC236}">
                <a16:creationId xmlns:a16="http://schemas.microsoft.com/office/drawing/2014/main" id="{E6BAFCAC-AF9F-47D4-9262-72BE0F62B3C6}"/>
              </a:ext>
            </a:extLst>
          </p:cNvPr>
          <p:cNvSpPr>
            <a:spLocks/>
          </p:cNvSpPr>
          <p:nvPr/>
        </p:nvSpPr>
        <p:spPr bwMode="auto">
          <a:xfrm flipH="1">
            <a:off x="2568316" y="4454712"/>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0" name="Freeform 55">
            <a:extLst>
              <a:ext uri="{FF2B5EF4-FFF2-40B4-BE49-F238E27FC236}">
                <a16:creationId xmlns:a16="http://schemas.microsoft.com/office/drawing/2014/main" id="{65824666-D831-4899-AE2B-05895522DD15}"/>
              </a:ext>
            </a:extLst>
          </p:cNvPr>
          <p:cNvSpPr>
            <a:spLocks/>
          </p:cNvSpPr>
          <p:nvPr/>
        </p:nvSpPr>
        <p:spPr bwMode="auto">
          <a:xfrm>
            <a:off x="4482379" y="4462812"/>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1" name="Group 29">
            <a:extLst>
              <a:ext uri="{FF2B5EF4-FFF2-40B4-BE49-F238E27FC236}">
                <a16:creationId xmlns:a16="http://schemas.microsoft.com/office/drawing/2014/main" id="{03F742F5-5F44-4982-9A95-7859FCAB06F1}"/>
              </a:ext>
            </a:extLst>
          </p:cNvPr>
          <p:cNvGrpSpPr>
            <a:grpSpLocks/>
          </p:cNvGrpSpPr>
          <p:nvPr/>
        </p:nvGrpSpPr>
        <p:grpSpPr bwMode="auto">
          <a:xfrm>
            <a:off x="1596132" y="4169599"/>
            <a:ext cx="287338" cy="790575"/>
            <a:chOff x="528" y="240"/>
            <a:chExt cx="181" cy="498"/>
          </a:xfrm>
        </p:grpSpPr>
        <p:sp>
          <p:nvSpPr>
            <p:cNvPr id="142" name="Line 30">
              <a:extLst>
                <a:ext uri="{FF2B5EF4-FFF2-40B4-BE49-F238E27FC236}">
                  <a16:creationId xmlns:a16="http://schemas.microsoft.com/office/drawing/2014/main" id="{511E1219-DF5C-452B-B73B-D7F57566F0A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a:extLst>
                <a:ext uri="{FF2B5EF4-FFF2-40B4-BE49-F238E27FC236}">
                  <a16:creationId xmlns:a16="http://schemas.microsoft.com/office/drawing/2014/main" id="{351AF5EC-063F-4B17-B721-9A8295A0CB7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a:extLst>
                <a:ext uri="{FF2B5EF4-FFF2-40B4-BE49-F238E27FC236}">
                  <a16:creationId xmlns:a16="http://schemas.microsoft.com/office/drawing/2014/main" id="{7622272C-6A12-4788-BC92-5C208CE2D80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5" name="Freeform 55">
            <a:extLst>
              <a:ext uri="{FF2B5EF4-FFF2-40B4-BE49-F238E27FC236}">
                <a16:creationId xmlns:a16="http://schemas.microsoft.com/office/drawing/2014/main" id="{4DA4554B-8FDB-4640-BD75-D6DD97DD0C3C}"/>
              </a:ext>
            </a:extLst>
          </p:cNvPr>
          <p:cNvSpPr>
            <a:spLocks/>
          </p:cNvSpPr>
          <p:nvPr/>
        </p:nvSpPr>
        <p:spPr bwMode="auto">
          <a:xfrm>
            <a:off x="1572755" y="4462811"/>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46" name="Picture 2" descr="https://img.clipartfest.com/25fc6a7d911f8fc9ac8d23fd92656215_cartoon-tree-clip-art-cartoon-trees-clipart_2856-4000.png">
            <a:extLst>
              <a:ext uri="{FF2B5EF4-FFF2-40B4-BE49-F238E27FC236}">
                <a16:creationId xmlns:a16="http://schemas.microsoft.com/office/drawing/2014/main" id="{C5F0C7DD-E825-4825-AD58-CBEA31F9A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7" y="5644357"/>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https://img.clipartfest.com/25fc6a7d911f8fc9ac8d23fd92656215_cartoon-tree-clip-art-cartoon-trees-clipart_2856-4000.png">
            <a:extLst>
              <a:ext uri="{FF2B5EF4-FFF2-40B4-BE49-F238E27FC236}">
                <a16:creationId xmlns:a16="http://schemas.microsoft.com/office/drawing/2014/main" id="{D9320A9D-1CB8-471A-9079-A0A28C57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54" y="5282084"/>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3">
            <a:extLst>
              <a:ext uri="{FF2B5EF4-FFF2-40B4-BE49-F238E27FC236}">
                <a16:creationId xmlns:a16="http://schemas.microsoft.com/office/drawing/2014/main" id="{60F638D5-8976-4A59-BAA3-8E3867F37707}"/>
              </a:ext>
            </a:extLst>
          </p:cNvPr>
          <p:cNvGrpSpPr>
            <a:grpSpLocks/>
          </p:cNvGrpSpPr>
          <p:nvPr/>
        </p:nvGrpSpPr>
        <p:grpSpPr bwMode="auto">
          <a:xfrm>
            <a:off x="535922" y="5678185"/>
            <a:ext cx="393700" cy="1271588"/>
            <a:chOff x="2496" y="4380"/>
            <a:chExt cx="236" cy="690"/>
          </a:xfrm>
        </p:grpSpPr>
        <p:sp>
          <p:nvSpPr>
            <p:cNvPr id="149" name="AutoShape 14">
              <a:extLst>
                <a:ext uri="{FF2B5EF4-FFF2-40B4-BE49-F238E27FC236}">
                  <a16:creationId xmlns:a16="http://schemas.microsoft.com/office/drawing/2014/main" id="{BFF2934A-88EE-4CD1-801A-2DAAE1E91000}"/>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AutoShape 15">
              <a:extLst>
                <a:ext uri="{FF2B5EF4-FFF2-40B4-BE49-F238E27FC236}">
                  <a16:creationId xmlns:a16="http://schemas.microsoft.com/office/drawing/2014/main" id="{7773DDB0-5829-4707-AB10-29DFD94220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51" name="Group 292">
            <a:extLst>
              <a:ext uri="{FF2B5EF4-FFF2-40B4-BE49-F238E27FC236}">
                <a16:creationId xmlns:a16="http://schemas.microsoft.com/office/drawing/2014/main" id="{FF36CC82-31D7-4994-B64C-8CA3586EB5EF}"/>
              </a:ext>
            </a:extLst>
          </p:cNvPr>
          <p:cNvGrpSpPr>
            <a:grpSpLocks/>
          </p:cNvGrpSpPr>
          <p:nvPr/>
        </p:nvGrpSpPr>
        <p:grpSpPr bwMode="auto">
          <a:xfrm flipH="1">
            <a:off x="293984" y="6090935"/>
            <a:ext cx="222250" cy="858838"/>
            <a:chOff x="384" y="816"/>
            <a:chExt cx="140" cy="541"/>
          </a:xfrm>
        </p:grpSpPr>
        <p:sp>
          <p:nvSpPr>
            <p:cNvPr id="152" name="Line 293">
              <a:extLst>
                <a:ext uri="{FF2B5EF4-FFF2-40B4-BE49-F238E27FC236}">
                  <a16:creationId xmlns:a16="http://schemas.microsoft.com/office/drawing/2014/main" id="{BA2F121E-2DD7-42D7-BFDE-2BC5A4022D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294">
              <a:extLst>
                <a:ext uri="{FF2B5EF4-FFF2-40B4-BE49-F238E27FC236}">
                  <a16:creationId xmlns:a16="http://schemas.microsoft.com/office/drawing/2014/main" id="{532F8AD3-852B-4ADF-AD12-97BEFB7FDBA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Freeform 295">
              <a:extLst>
                <a:ext uri="{FF2B5EF4-FFF2-40B4-BE49-F238E27FC236}">
                  <a16:creationId xmlns:a16="http://schemas.microsoft.com/office/drawing/2014/main" id="{52059079-BB7A-4319-8BCB-A81ED2D223A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5" name="Straight Connector 154">
            <a:extLst>
              <a:ext uri="{FF2B5EF4-FFF2-40B4-BE49-F238E27FC236}">
                <a16:creationId xmlns:a16="http://schemas.microsoft.com/office/drawing/2014/main" id="{581D11AE-7FA7-4B36-8E43-B92F23552C76}"/>
              </a:ext>
            </a:extLst>
          </p:cNvPr>
          <p:cNvCxnSpPr>
            <a:cxnSpLocks/>
          </p:cNvCxnSpPr>
          <p:nvPr/>
        </p:nvCxnSpPr>
        <p:spPr>
          <a:xfrm flipH="1" flipV="1">
            <a:off x="1958044" y="6289375"/>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68D1530-92D4-482C-BDBB-A654A6BA7867}"/>
              </a:ext>
            </a:extLst>
          </p:cNvPr>
          <p:cNvCxnSpPr>
            <a:cxnSpLocks/>
          </p:cNvCxnSpPr>
          <p:nvPr/>
        </p:nvCxnSpPr>
        <p:spPr>
          <a:xfrm flipH="1">
            <a:off x="1551137" y="6281276"/>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99962EC-83CF-4D09-A77A-EB5102FA5F21}"/>
              </a:ext>
            </a:extLst>
          </p:cNvPr>
          <p:cNvCxnSpPr>
            <a:cxnSpLocks/>
          </p:cNvCxnSpPr>
          <p:nvPr/>
        </p:nvCxnSpPr>
        <p:spPr>
          <a:xfrm flipH="1">
            <a:off x="1539102" y="8152818"/>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158" name="Group 29">
            <a:extLst>
              <a:ext uri="{FF2B5EF4-FFF2-40B4-BE49-F238E27FC236}">
                <a16:creationId xmlns:a16="http://schemas.microsoft.com/office/drawing/2014/main" id="{B7E8196B-00FF-4B14-8C49-8275BB9C55A5}"/>
              </a:ext>
            </a:extLst>
          </p:cNvPr>
          <p:cNvGrpSpPr>
            <a:grpSpLocks/>
          </p:cNvGrpSpPr>
          <p:nvPr/>
        </p:nvGrpSpPr>
        <p:grpSpPr bwMode="auto">
          <a:xfrm>
            <a:off x="1264464" y="4692631"/>
            <a:ext cx="287338" cy="790575"/>
            <a:chOff x="528" y="240"/>
            <a:chExt cx="181" cy="498"/>
          </a:xfrm>
        </p:grpSpPr>
        <p:sp>
          <p:nvSpPr>
            <p:cNvPr id="159" name="Line 30">
              <a:extLst>
                <a:ext uri="{FF2B5EF4-FFF2-40B4-BE49-F238E27FC236}">
                  <a16:creationId xmlns:a16="http://schemas.microsoft.com/office/drawing/2014/main" id="{1CF0A032-5D06-42DD-8E00-5C775B4E8AF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31">
              <a:extLst>
                <a:ext uri="{FF2B5EF4-FFF2-40B4-BE49-F238E27FC236}">
                  <a16:creationId xmlns:a16="http://schemas.microsoft.com/office/drawing/2014/main" id="{D4EAFB12-A767-4264-A035-E11F1C33717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Freeform 32">
              <a:extLst>
                <a:ext uri="{FF2B5EF4-FFF2-40B4-BE49-F238E27FC236}">
                  <a16:creationId xmlns:a16="http://schemas.microsoft.com/office/drawing/2014/main" id="{E6CC9CCF-79DC-4122-8E65-635168058E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2" name="Group 292">
            <a:extLst>
              <a:ext uri="{FF2B5EF4-FFF2-40B4-BE49-F238E27FC236}">
                <a16:creationId xmlns:a16="http://schemas.microsoft.com/office/drawing/2014/main" id="{1D67F2D6-4E67-4E29-B222-CEF491DFAECB}"/>
              </a:ext>
            </a:extLst>
          </p:cNvPr>
          <p:cNvGrpSpPr>
            <a:grpSpLocks/>
          </p:cNvGrpSpPr>
          <p:nvPr/>
        </p:nvGrpSpPr>
        <p:grpSpPr bwMode="auto">
          <a:xfrm flipH="1">
            <a:off x="793115" y="4776677"/>
            <a:ext cx="222250" cy="858838"/>
            <a:chOff x="384" y="816"/>
            <a:chExt cx="140" cy="541"/>
          </a:xfrm>
        </p:grpSpPr>
        <p:sp>
          <p:nvSpPr>
            <p:cNvPr id="163" name="Line 293">
              <a:extLst>
                <a:ext uri="{FF2B5EF4-FFF2-40B4-BE49-F238E27FC236}">
                  <a16:creationId xmlns:a16="http://schemas.microsoft.com/office/drawing/2014/main" id="{8588B4DA-509A-47E2-B662-71D8967B27D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294">
              <a:extLst>
                <a:ext uri="{FF2B5EF4-FFF2-40B4-BE49-F238E27FC236}">
                  <a16:creationId xmlns:a16="http://schemas.microsoft.com/office/drawing/2014/main" id="{B9104297-3170-43B7-81D2-698D3A6A37D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Freeform 295">
              <a:extLst>
                <a:ext uri="{FF2B5EF4-FFF2-40B4-BE49-F238E27FC236}">
                  <a16:creationId xmlns:a16="http://schemas.microsoft.com/office/drawing/2014/main" id="{1418E1F7-5971-4999-806D-C5FF6216A2E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6" name="Freeform 55">
            <a:extLst>
              <a:ext uri="{FF2B5EF4-FFF2-40B4-BE49-F238E27FC236}">
                <a16:creationId xmlns:a16="http://schemas.microsoft.com/office/drawing/2014/main" id="{6E17C076-BBDD-4BD8-97AB-99361F2DF36B}"/>
              </a:ext>
            </a:extLst>
          </p:cNvPr>
          <p:cNvSpPr>
            <a:spLocks/>
          </p:cNvSpPr>
          <p:nvPr/>
        </p:nvSpPr>
        <p:spPr bwMode="auto">
          <a:xfrm flipH="1">
            <a:off x="1761414" y="5277848"/>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67" name="Freeform 55">
            <a:extLst>
              <a:ext uri="{FF2B5EF4-FFF2-40B4-BE49-F238E27FC236}">
                <a16:creationId xmlns:a16="http://schemas.microsoft.com/office/drawing/2014/main" id="{0A4C61D0-5A6E-4218-8114-B780A85A53CA}"/>
              </a:ext>
            </a:extLst>
          </p:cNvPr>
          <p:cNvSpPr>
            <a:spLocks/>
          </p:cNvSpPr>
          <p:nvPr/>
        </p:nvSpPr>
        <p:spPr bwMode="auto">
          <a:xfrm flipH="1">
            <a:off x="1807778" y="5625788"/>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168" name="Group 13">
            <a:extLst>
              <a:ext uri="{FF2B5EF4-FFF2-40B4-BE49-F238E27FC236}">
                <a16:creationId xmlns:a16="http://schemas.microsoft.com/office/drawing/2014/main" id="{88381BB0-1ADD-4C42-95A9-38D31FBCA839}"/>
              </a:ext>
            </a:extLst>
          </p:cNvPr>
          <p:cNvGrpSpPr>
            <a:grpSpLocks/>
          </p:cNvGrpSpPr>
          <p:nvPr/>
        </p:nvGrpSpPr>
        <p:grpSpPr bwMode="auto">
          <a:xfrm>
            <a:off x="1359079" y="5839650"/>
            <a:ext cx="393700" cy="1271588"/>
            <a:chOff x="2496" y="4380"/>
            <a:chExt cx="236" cy="690"/>
          </a:xfrm>
        </p:grpSpPr>
        <p:sp>
          <p:nvSpPr>
            <p:cNvPr id="169" name="AutoShape 14">
              <a:extLst>
                <a:ext uri="{FF2B5EF4-FFF2-40B4-BE49-F238E27FC236}">
                  <a16:creationId xmlns:a16="http://schemas.microsoft.com/office/drawing/2014/main" id="{CC965355-394E-4F53-950F-D59DD485BEC7}"/>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AutoShape 15">
              <a:extLst>
                <a:ext uri="{FF2B5EF4-FFF2-40B4-BE49-F238E27FC236}">
                  <a16:creationId xmlns:a16="http://schemas.microsoft.com/office/drawing/2014/main" id="{22DF6292-DD83-4D62-BAD8-6D51AEDA341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71" name="AutoShape 14">
            <a:extLst>
              <a:ext uri="{FF2B5EF4-FFF2-40B4-BE49-F238E27FC236}">
                <a16:creationId xmlns:a16="http://schemas.microsoft.com/office/drawing/2014/main" id="{441E7D31-BF09-4381-A5B7-644D7B1FDA39}"/>
              </a:ext>
            </a:extLst>
          </p:cNvPr>
          <p:cNvSpPr>
            <a:spLocks noChangeArrowheads="1"/>
          </p:cNvSpPr>
          <p:nvPr/>
        </p:nvSpPr>
        <p:spPr bwMode="auto">
          <a:xfrm>
            <a:off x="3617770" y="6196711"/>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72" name="Straight Connector 171">
            <a:extLst>
              <a:ext uri="{FF2B5EF4-FFF2-40B4-BE49-F238E27FC236}">
                <a16:creationId xmlns:a16="http://schemas.microsoft.com/office/drawing/2014/main" id="{C2331140-944C-40DB-B0DD-C67AFDC6ED78}"/>
              </a:ext>
            </a:extLst>
          </p:cNvPr>
          <p:cNvCxnSpPr>
            <a:cxnSpLocks/>
          </p:cNvCxnSpPr>
          <p:nvPr/>
        </p:nvCxnSpPr>
        <p:spPr>
          <a:xfrm flipH="1">
            <a:off x="5450550" y="7370092"/>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173" name="Freeform 55">
            <a:extLst>
              <a:ext uri="{FF2B5EF4-FFF2-40B4-BE49-F238E27FC236}">
                <a16:creationId xmlns:a16="http://schemas.microsoft.com/office/drawing/2014/main" id="{43617FAD-AB87-4D7D-82FF-7F8373E3E782}"/>
              </a:ext>
            </a:extLst>
          </p:cNvPr>
          <p:cNvSpPr>
            <a:spLocks/>
          </p:cNvSpPr>
          <p:nvPr/>
        </p:nvSpPr>
        <p:spPr bwMode="auto">
          <a:xfrm>
            <a:off x="4936877" y="4724400"/>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74" name="Straight Connector 173">
            <a:extLst>
              <a:ext uri="{FF2B5EF4-FFF2-40B4-BE49-F238E27FC236}">
                <a16:creationId xmlns:a16="http://schemas.microsoft.com/office/drawing/2014/main" id="{D9FF36DC-86D5-4E92-AF16-0D94DFCBE952}"/>
              </a:ext>
            </a:extLst>
          </p:cNvPr>
          <p:cNvCxnSpPr>
            <a:cxnSpLocks/>
          </p:cNvCxnSpPr>
          <p:nvPr/>
        </p:nvCxnSpPr>
        <p:spPr>
          <a:xfrm flipH="1">
            <a:off x="5651913" y="8093048"/>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5B9099F0-D1A0-4494-BF1D-DD98A70631CD}"/>
              </a:ext>
            </a:extLst>
          </p:cNvPr>
          <p:cNvCxnSpPr>
            <a:cxnSpLocks/>
          </p:cNvCxnSpPr>
          <p:nvPr/>
        </p:nvCxnSpPr>
        <p:spPr>
          <a:xfrm>
            <a:off x="6554419" y="7366893"/>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76" name="Group 288">
            <a:extLst>
              <a:ext uri="{FF2B5EF4-FFF2-40B4-BE49-F238E27FC236}">
                <a16:creationId xmlns:a16="http://schemas.microsoft.com/office/drawing/2014/main" id="{E7898FB7-A3B5-47E6-B1F4-7AB471CF34F0}"/>
              </a:ext>
            </a:extLst>
          </p:cNvPr>
          <p:cNvGrpSpPr>
            <a:grpSpLocks/>
          </p:cNvGrpSpPr>
          <p:nvPr/>
        </p:nvGrpSpPr>
        <p:grpSpPr bwMode="auto">
          <a:xfrm>
            <a:off x="6936317" y="6281276"/>
            <a:ext cx="222250" cy="858838"/>
            <a:chOff x="384" y="816"/>
            <a:chExt cx="140" cy="541"/>
          </a:xfrm>
        </p:grpSpPr>
        <p:sp>
          <p:nvSpPr>
            <p:cNvPr id="177" name="Line 289">
              <a:extLst>
                <a:ext uri="{FF2B5EF4-FFF2-40B4-BE49-F238E27FC236}">
                  <a16:creationId xmlns:a16="http://schemas.microsoft.com/office/drawing/2014/main" id="{71E1819A-C82C-4CA7-A386-A606E882523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290">
              <a:extLst>
                <a:ext uri="{FF2B5EF4-FFF2-40B4-BE49-F238E27FC236}">
                  <a16:creationId xmlns:a16="http://schemas.microsoft.com/office/drawing/2014/main" id="{0D460FF5-FF8C-4047-A8DC-8A8867C69E1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Freeform 291">
              <a:extLst>
                <a:ext uri="{FF2B5EF4-FFF2-40B4-BE49-F238E27FC236}">
                  <a16:creationId xmlns:a16="http://schemas.microsoft.com/office/drawing/2014/main" id="{3C6D43AB-2EF1-4EED-B6DD-721F0DA7507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0" name="Group 288">
            <a:extLst>
              <a:ext uri="{FF2B5EF4-FFF2-40B4-BE49-F238E27FC236}">
                <a16:creationId xmlns:a16="http://schemas.microsoft.com/office/drawing/2014/main" id="{9DA93CB4-C892-4B7E-AC23-B79A848A2DDF}"/>
              </a:ext>
            </a:extLst>
          </p:cNvPr>
          <p:cNvGrpSpPr>
            <a:grpSpLocks/>
          </p:cNvGrpSpPr>
          <p:nvPr/>
        </p:nvGrpSpPr>
        <p:grpSpPr bwMode="auto">
          <a:xfrm>
            <a:off x="6415787" y="4771928"/>
            <a:ext cx="222250" cy="858838"/>
            <a:chOff x="384" y="816"/>
            <a:chExt cx="140" cy="541"/>
          </a:xfrm>
        </p:grpSpPr>
        <p:sp>
          <p:nvSpPr>
            <p:cNvPr id="181" name="Line 289">
              <a:extLst>
                <a:ext uri="{FF2B5EF4-FFF2-40B4-BE49-F238E27FC236}">
                  <a16:creationId xmlns:a16="http://schemas.microsoft.com/office/drawing/2014/main" id="{4A0A6EF5-DDE0-40C7-A506-F88FA37FF5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290">
              <a:extLst>
                <a:ext uri="{FF2B5EF4-FFF2-40B4-BE49-F238E27FC236}">
                  <a16:creationId xmlns:a16="http://schemas.microsoft.com/office/drawing/2014/main" id="{A1BF6FE1-07B6-431E-8610-6815C955805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Freeform 291">
              <a:extLst>
                <a:ext uri="{FF2B5EF4-FFF2-40B4-BE49-F238E27FC236}">
                  <a16:creationId xmlns:a16="http://schemas.microsoft.com/office/drawing/2014/main" id="{47FBF956-A9E0-4A59-A4E9-5505F4BC19A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4" name="Straight Connector 183">
            <a:extLst>
              <a:ext uri="{FF2B5EF4-FFF2-40B4-BE49-F238E27FC236}">
                <a16:creationId xmlns:a16="http://schemas.microsoft.com/office/drawing/2014/main" id="{5773360D-5E90-44B7-9125-33352E911AC7}"/>
              </a:ext>
            </a:extLst>
          </p:cNvPr>
          <p:cNvCxnSpPr>
            <a:cxnSpLocks/>
          </p:cNvCxnSpPr>
          <p:nvPr/>
        </p:nvCxnSpPr>
        <p:spPr>
          <a:xfrm flipH="1">
            <a:off x="3804204" y="6233387"/>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F0E6857-627F-45A9-8BF9-2EDD9FE75D12}"/>
              </a:ext>
            </a:extLst>
          </p:cNvPr>
          <p:cNvCxnSpPr>
            <a:cxnSpLocks/>
          </p:cNvCxnSpPr>
          <p:nvPr/>
        </p:nvCxnSpPr>
        <p:spPr>
          <a:xfrm flipH="1" flipV="1">
            <a:off x="3807591" y="6303247"/>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186" name="TextBox 13">
            <a:extLst>
              <a:ext uri="{FF2B5EF4-FFF2-40B4-BE49-F238E27FC236}">
                <a16:creationId xmlns:a16="http://schemas.microsoft.com/office/drawing/2014/main" id="{AD339D37-E751-460B-9083-E9CD32A81D98}"/>
              </a:ext>
            </a:extLst>
          </p:cNvPr>
          <p:cNvSpPr txBox="1">
            <a:spLocks noChangeArrowheads="1"/>
          </p:cNvSpPr>
          <p:nvPr/>
        </p:nvSpPr>
        <p:spPr bwMode="auto">
          <a:xfrm>
            <a:off x="3469988" y="6120098"/>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7" name="Straight Connector 186">
            <a:extLst>
              <a:ext uri="{FF2B5EF4-FFF2-40B4-BE49-F238E27FC236}">
                <a16:creationId xmlns:a16="http://schemas.microsoft.com/office/drawing/2014/main" id="{179A6BB4-8DFE-4382-9CF4-C52886CD970A}"/>
              </a:ext>
            </a:extLst>
          </p:cNvPr>
          <p:cNvCxnSpPr>
            <a:cxnSpLocks/>
          </p:cNvCxnSpPr>
          <p:nvPr/>
        </p:nvCxnSpPr>
        <p:spPr>
          <a:xfrm>
            <a:off x="5531499" y="6752923"/>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9" name="TextBox 188">
            <a:extLst>
              <a:ext uri="{FF2B5EF4-FFF2-40B4-BE49-F238E27FC236}">
                <a16:creationId xmlns:a16="http://schemas.microsoft.com/office/drawing/2014/main" id="{28ECF3F4-4B8C-4273-BF16-62EA6AFD8358}"/>
              </a:ext>
            </a:extLst>
          </p:cNvPr>
          <p:cNvSpPr txBox="1"/>
          <p:nvPr/>
        </p:nvSpPr>
        <p:spPr>
          <a:xfrm>
            <a:off x="5388151" y="6746135"/>
            <a:ext cx="1394666" cy="369332"/>
          </a:xfrm>
          <a:prstGeom prst="rect">
            <a:avLst/>
          </a:prstGeom>
          <a:noFill/>
        </p:spPr>
        <p:txBody>
          <a:bodyPr wrap="square" rtlCol="0">
            <a:spAutoFit/>
          </a:bodyPr>
          <a:lstStyle/>
          <a:p>
            <a:r>
              <a:rPr lang="en-US" dirty="0"/>
              <a:t>STEEL DQ</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128</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161</cp:revision>
  <dcterms:created xsi:type="dcterms:W3CDTF">2002-08-21T12:11:08Z</dcterms:created>
  <dcterms:modified xsi:type="dcterms:W3CDTF">2020-10-24T17:32:57Z</dcterms:modified>
  <cp:category>Shooting</cp:category>
</cp:coreProperties>
</file>