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5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4E0981-9019-43D3-8141-F35E0F3B5B45}" v="6" dt="2020-10-24T10:51:56.101"/>
    <p1510:client id="{560E01DB-C0ED-43C1-8B3A-367CBEC07B1F}" v="59" dt="2020-10-24T10:17:52.327"/>
    <p1510:client id="{57106D21-825D-4CE8-B8CD-90541349203C}" v="3" dt="2020-10-24T09:06:21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83" d="100"/>
          <a:sy n="83" d="100"/>
        </p:scale>
        <p:origin x="3400" y="2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2D4E0981-9019-43D3-8141-F35E0F3B5B45}"/>
    <pc:docChg chg="addSld delSld modSld sldOrd">
      <pc:chgData name="Matt Carlson" userId="0e792f37f00095d9" providerId="LiveId" clId="{2D4E0981-9019-43D3-8141-F35E0F3B5B45}" dt="2020-10-24T10:52:37.263" v="16" actId="20577"/>
      <pc:docMkLst>
        <pc:docMk/>
      </pc:docMkLst>
      <pc:sldChg chg="modSp add mod setBg">
        <pc:chgData name="Matt Carlson" userId="0e792f37f00095d9" providerId="LiveId" clId="{2D4E0981-9019-43D3-8141-F35E0F3B5B45}" dt="2020-10-24T10:52:37.263" v="16" actId="20577"/>
        <pc:sldMkLst>
          <pc:docMk/>
          <pc:sldMk cId="0" sldId="274"/>
        </pc:sldMkLst>
        <pc:graphicFrameChg chg="modGraphic">
          <ac:chgData name="Matt Carlson" userId="0e792f37f00095d9" providerId="LiveId" clId="{2D4E0981-9019-43D3-8141-F35E0F3B5B45}" dt="2020-10-24T10:52:37.263" v="16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  <pc:sldChg chg="add">
        <pc:chgData name="Matt Carlson" userId="0e792f37f00095d9" providerId="LiveId" clId="{2D4E0981-9019-43D3-8141-F35E0F3B5B45}" dt="2020-10-24T10:51:16.606" v="0"/>
        <pc:sldMkLst>
          <pc:docMk/>
          <pc:sldMk cId="842639663" sldId="283"/>
        </pc:sldMkLst>
      </pc:sldChg>
      <pc:sldChg chg="add del setBg">
        <pc:chgData name="Matt Carlson" userId="0e792f37f00095d9" providerId="LiveId" clId="{2D4E0981-9019-43D3-8141-F35E0F3B5B45}" dt="2020-10-24T10:51:41.403" v="4" actId="47"/>
        <pc:sldMkLst>
          <pc:docMk/>
          <pc:sldMk cId="0" sldId="284"/>
        </pc:sldMkLst>
      </pc:sldChg>
      <pc:sldChg chg="add setBg">
        <pc:chgData name="Matt Carlson" userId="0e792f37f00095d9" providerId="LiveId" clId="{2D4E0981-9019-43D3-8141-F35E0F3B5B45}" dt="2020-10-24T10:51:35.309" v="3"/>
        <pc:sldMkLst>
          <pc:docMk/>
          <pc:sldMk cId="0" sldId="285"/>
        </pc:sldMkLst>
      </pc:sldChg>
      <pc:sldChg chg="add setBg">
        <pc:chgData name="Matt Carlson" userId="0e792f37f00095d9" providerId="LiveId" clId="{2D4E0981-9019-43D3-8141-F35E0F3B5B45}" dt="2020-10-24T10:51:47.356" v="5"/>
        <pc:sldMkLst>
          <pc:docMk/>
          <pc:sldMk cId="0" sldId="286"/>
        </pc:sldMkLst>
      </pc:sldChg>
      <pc:sldChg chg="add ord setBg">
        <pc:chgData name="Matt Carlson" userId="0e792f37f00095d9" providerId="LiveId" clId="{2D4E0981-9019-43D3-8141-F35E0F3B5B45}" dt="2020-10-24T10:52:00.846" v="12"/>
        <pc:sldMkLst>
          <pc:docMk/>
          <pc:sldMk cId="0" sldId="287"/>
        </pc:sldMkLst>
      </pc:sldChg>
    </pc:docChg>
  </pc:docChgLst>
  <pc:docChgLst>
    <pc:chgData name="Matt Carlson" userId="0e792f37f00095d9" providerId="LiveId" clId="{074E2B56-2790-443E-B5EA-A74523936823}"/>
    <pc:docChg chg="undo custSel modSld">
      <pc:chgData name="Matt Carlson" userId="0e792f37f00095d9" providerId="LiveId" clId="{074E2B56-2790-443E-B5EA-A74523936823}" dt="2020-09-26T08:20:03.794" v="298" actId="1076"/>
      <pc:docMkLst>
        <pc:docMk/>
      </pc:docMkLst>
      <pc:sldChg chg="addSp delSp modSp mod">
        <pc:chgData name="Matt Carlson" userId="0e792f37f00095d9" providerId="LiveId" clId="{074E2B56-2790-443E-B5EA-A74523936823}" dt="2020-09-26T08:20:03.794" v="298" actId="1076"/>
        <pc:sldMkLst>
          <pc:docMk/>
          <pc:sldMk cId="0" sldId="274"/>
        </pc:sldMkLst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4" creationId="{FE9D3208-5A09-41A6-9159-CAB01028C533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5" creationId="{CA2C4368-286F-4D65-9079-5F932E7AAC2E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6" creationId="{B0BCD061-8C2B-4C1A-981C-AEC64F61EC79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19" creationId="{16F48128-CC0C-49CE-9F73-5765C5C406D8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0" creationId="{43D54E13-A055-4294-81C0-C191A44186A5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" creationId="{A23BAFBD-B86E-4A39-B9BE-9BFAD6EB5047}"/>
          </ac:spMkLst>
        </pc:spChg>
        <pc:spChg chg="add mod or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" creationId="{019780B0-1801-4F00-9982-9D046A337DF7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" creationId="{C31F158A-4D8D-4313-9E42-EA397829CFC2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" creationId="{443BF047-8799-4564-9703-1521F23B3703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18" creationId="{E9657081-D875-45AB-B0A7-30FF72C745A0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19" creationId="{7FC3AE37-2EA0-4685-B2E8-909CCE367F2B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20" creationId="{87944975-712A-4246-85B4-7D3D5AB1986A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136" creationId="{00A5F534-C8E3-416C-9AD7-C2B68FDECDE9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51" creationId="{CCCB2A0D-3183-49B0-A049-CEFD6AEA49F9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52" creationId="{6B8A7F71-2C5C-4112-8383-21676019C80A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53" creationId="{1D41B59E-19E1-4D25-B179-55E400DA43EC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55" creationId="{21895EC6-2A93-4685-8A34-78F67FBD1338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64" creationId="{9937EA5F-A543-4CC2-BD8B-80938E657CBE}"/>
          </ac:spMkLst>
        </pc:spChg>
        <pc:spChg chg="mod">
          <ac:chgData name="Matt Carlson" userId="0e792f37f00095d9" providerId="LiveId" clId="{074E2B56-2790-443E-B5EA-A74523936823}" dt="2020-09-26T07:43:56.414" v="28"/>
          <ac:spMkLst>
            <pc:docMk/>
            <pc:sldMk cId="0" sldId="274"/>
            <ac:spMk id="192" creationId="{54137797-A3AE-4CAB-BF6B-438D8E99F7AB}"/>
          </ac:spMkLst>
        </pc:spChg>
        <pc:spChg chg="mod">
          <ac:chgData name="Matt Carlson" userId="0e792f37f00095d9" providerId="LiveId" clId="{074E2B56-2790-443E-B5EA-A74523936823}" dt="2020-09-26T07:43:56.414" v="28"/>
          <ac:spMkLst>
            <pc:docMk/>
            <pc:sldMk cId="0" sldId="274"/>
            <ac:spMk id="193" creationId="{8171B4F4-B063-4C45-A9D1-CBE2EB36190F}"/>
          </ac:spMkLst>
        </pc:spChg>
        <pc:spChg chg="mod">
          <ac:chgData name="Matt Carlson" userId="0e792f37f00095d9" providerId="LiveId" clId="{074E2B56-2790-443E-B5EA-A74523936823}" dt="2020-09-26T07:43:56.414" v="28"/>
          <ac:spMkLst>
            <pc:docMk/>
            <pc:sldMk cId="0" sldId="274"/>
            <ac:spMk id="194" creationId="{437B57C2-459A-4DB8-B638-68849A90A29E}"/>
          </ac:spMkLst>
        </pc:spChg>
        <pc:spChg chg="mod">
          <ac:chgData name="Matt Carlson" userId="0e792f37f00095d9" providerId="LiveId" clId="{074E2B56-2790-443E-B5EA-A74523936823}" dt="2020-09-26T07:44:23.306" v="29"/>
          <ac:spMkLst>
            <pc:docMk/>
            <pc:sldMk cId="0" sldId="274"/>
            <ac:spMk id="196" creationId="{0D2E7EE1-DDAC-43C4-AF2A-C3140E2A9D46}"/>
          </ac:spMkLst>
        </pc:spChg>
        <pc:spChg chg="mod">
          <ac:chgData name="Matt Carlson" userId="0e792f37f00095d9" providerId="LiveId" clId="{074E2B56-2790-443E-B5EA-A74523936823}" dt="2020-09-26T07:44:23.306" v="29"/>
          <ac:spMkLst>
            <pc:docMk/>
            <pc:sldMk cId="0" sldId="274"/>
            <ac:spMk id="197" creationId="{B1B8040A-2D25-4F46-938B-3C3E1C7499D5}"/>
          </ac:spMkLst>
        </pc:spChg>
        <pc:spChg chg="mod">
          <ac:chgData name="Matt Carlson" userId="0e792f37f00095d9" providerId="LiveId" clId="{074E2B56-2790-443E-B5EA-A74523936823}" dt="2020-09-26T07:44:23.306" v="29"/>
          <ac:spMkLst>
            <pc:docMk/>
            <pc:sldMk cId="0" sldId="274"/>
            <ac:spMk id="198" creationId="{E75749EF-D52E-427D-8D61-5FE45BABD76D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08" creationId="{75C2F497-0234-4FB1-B49D-4557F81FA5D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09" creationId="{5309B3C4-19D7-49DA-8F56-B3993C48297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0" creationId="{3E79E8D7-5AD7-42C2-BB89-8E911380E6A6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3" creationId="{EC7ED0A7-8762-46B4-9B35-13271DB7CD80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4" creationId="{F0088CFA-2077-4BC6-88B5-807F07CDAFCD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5" creationId="{6EBF1455-233B-4727-A5E3-5BADC1D9DF4E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7" creationId="{573641D9-E919-4639-A33B-A5E73982F2B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8" creationId="{5CB5D010-322F-405A-8A7C-8D95B6C4BB7F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9" creationId="{57B73BF4-D58A-4344-A9DA-58E5FB4AE0AA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1" creationId="{718939AC-17E3-416A-B3C4-0E25384A823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2" creationId="{FF7253B8-4A1C-400D-A329-A50FAABA379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3" creationId="{D884AF41-5DFD-4395-8A31-CC3E703B374B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5" creationId="{BB521E6F-2A2C-46A7-A874-735BE413D480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6" creationId="{90D7C0CA-4224-4384-98CE-14F5707A493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7" creationId="{9F4BFDDA-6F25-495F-89C2-FE9DCA46058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2" creationId="{89870500-3E6C-4113-8E72-BBC524753667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3" creationId="{D9196D5D-9047-4B34-A28C-EE72A8235C8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4" creationId="{C309BA82-B05D-468E-AF30-E12491CC5B7E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6" creationId="{0EBEF709-787D-49A8-921F-04949FA9B59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7" creationId="{FC91DC49-2DC0-4389-8616-9BA2D2E4A2AD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8" creationId="{1C14D718-96D4-4DD8-9BA2-530D17EE01C3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1" creationId="{3B5B2135-B939-4F29-BC22-ADD0492E549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2" creationId="{D69C16CA-43D9-4620-B2ED-E361DC80A360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3" creationId="{C84765E4-0ECE-49E3-BC33-2A6593C1A14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5" creationId="{F3FC2FCD-C8DD-4CBD-A40B-7E83ABBCCBA9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6" creationId="{37296882-38AC-4E91-A5C4-1F789C61292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7" creationId="{ADE13DE8-71BF-4780-B7C2-1472D6DCB4E7}"/>
          </ac:spMkLst>
        </pc:spChg>
        <pc:spChg chg="mod">
          <ac:chgData name="Matt Carlson" userId="0e792f37f00095d9" providerId="LiveId" clId="{074E2B56-2790-443E-B5EA-A74523936823}" dt="2020-09-26T08:04:48.562" v="145"/>
          <ac:spMkLst>
            <pc:docMk/>
            <pc:sldMk cId="0" sldId="274"/>
            <ac:spMk id="249" creationId="{9F1ED45E-259B-409E-B9CE-ECBE5C8B7A25}"/>
          </ac:spMkLst>
        </pc:spChg>
        <pc:spChg chg="mod">
          <ac:chgData name="Matt Carlson" userId="0e792f37f00095d9" providerId="LiveId" clId="{074E2B56-2790-443E-B5EA-A74523936823}" dt="2020-09-26T08:04:48.562" v="145"/>
          <ac:spMkLst>
            <pc:docMk/>
            <pc:sldMk cId="0" sldId="274"/>
            <ac:spMk id="250" creationId="{C59EEF90-E352-4AB4-832B-A2A8189A4719}"/>
          </ac:spMkLst>
        </pc:spChg>
        <pc:spChg chg="mod">
          <ac:chgData name="Matt Carlson" userId="0e792f37f00095d9" providerId="LiveId" clId="{074E2B56-2790-443E-B5EA-A74523936823}" dt="2020-09-26T08:04:48.562" v="145"/>
          <ac:spMkLst>
            <pc:docMk/>
            <pc:sldMk cId="0" sldId="274"/>
            <ac:spMk id="251" creationId="{CB91E2E6-63BA-4AFA-AA06-5B4FF23B111D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3" creationId="{4C4D9E8A-EBD7-40C4-8579-FAE85F345982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4" creationId="{B6E6A170-06B6-4CB6-9FCA-819C73F8867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5" creationId="{E41F3FF3-708C-419F-A0E6-90C54A58618F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7" creationId="{BF76B33A-A440-44C3-9AA2-4A54C4C27D81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8" creationId="{06C7B0C6-8F96-48CE-B5A2-C2DC770BDF16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9" creationId="{AA679EA8-2750-4C7E-A1B5-03225215161A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1" creationId="{2B9F3714-A56A-402E-84A7-5237BE187126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2" creationId="{C6291ECD-86B7-4B67-AE44-8D5D6C2793E1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3" creationId="{C339B1B1-D0FD-462C-B559-C45FA4D02358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5" creationId="{FBEA199A-7E35-41BB-A8C2-E759B92B0496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6" creationId="{090CAF54-9EDF-4133-8F5C-2F8A55B94697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7" creationId="{07751B88-038E-4681-AF34-99A9F6E83560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9" creationId="{EBFE3EA3-70C5-4E5E-A4E6-9A08B0BC6BE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0" creationId="{ED2DF1EF-38D4-40BD-AD0A-4136D2536BFB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1" creationId="{5F3635F8-0FA7-4683-BB22-8E0EEDC081BB}"/>
          </ac:spMkLst>
        </pc:spChg>
        <pc:spChg chg="mod">
          <ac:chgData name="Matt Carlson" userId="0e792f37f00095d9" providerId="LiveId" clId="{074E2B56-2790-443E-B5EA-A74523936823}" dt="2020-09-26T08:05:57.222" v="162"/>
          <ac:spMkLst>
            <pc:docMk/>
            <pc:sldMk cId="0" sldId="274"/>
            <ac:spMk id="273" creationId="{74FF1897-50BF-48BF-B30B-6FC8A5CE60CD}"/>
          </ac:spMkLst>
        </pc:spChg>
        <pc:spChg chg="mod">
          <ac:chgData name="Matt Carlson" userId="0e792f37f00095d9" providerId="LiveId" clId="{074E2B56-2790-443E-B5EA-A74523936823}" dt="2020-09-26T08:05:57.222" v="162"/>
          <ac:spMkLst>
            <pc:docMk/>
            <pc:sldMk cId="0" sldId="274"/>
            <ac:spMk id="274" creationId="{1649AFC0-6296-4C80-BA46-B1D0CE99F77E}"/>
          </ac:spMkLst>
        </pc:spChg>
        <pc:spChg chg="mod">
          <ac:chgData name="Matt Carlson" userId="0e792f37f00095d9" providerId="LiveId" clId="{074E2B56-2790-443E-B5EA-A74523936823}" dt="2020-09-26T08:05:57.222" v="162"/>
          <ac:spMkLst>
            <pc:docMk/>
            <pc:sldMk cId="0" sldId="274"/>
            <ac:spMk id="275" creationId="{C708FB6E-495D-45BC-9C9A-B16D5B963C5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7" creationId="{DA2A72A7-2597-4FCC-ABA9-1B768AD55BB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8" creationId="{6DDB5CA7-C47A-479E-80D7-6887A55EA721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9" creationId="{4FD8B5F2-A22E-4430-A995-010A951F4AC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1" creationId="{CFA9BB85-04EE-4233-A4E1-492094DB51B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2" creationId="{FF6A2A48-EF90-4671-A2F4-00200D2387C9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4" creationId="{68D0124A-6458-414A-9E54-4EB7946C25A3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5" creationId="{E048BE91-23FF-4FD5-8C96-609907549AE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6" creationId="{69014F6D-722D-418D-9A19-7D725237D246}"/>
          </ac:spMkLst>
        </pc:s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94" creationId="{27790BD9-BEEA-418B-B1A2-AF823F41474A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99" creationId="{1088E2CB-38C0-42E2-9CA7-82AB912EBC97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03" creationId="{72EA427E-9FCD-48D2-9CC5-B08471D0A8B5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07" creationId="{50B46513-00B9-4BEB-8D78-DFC58D5E010E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21" creationId="{FA30A923-5ACD-49BB-A232-64641C44B1B6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31" creationId="{93B55ABA-C5B9-4765-BC5F-79DE62D8D2B0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37" creationId="{EBF2C90A-4BF2-4DB0-A873-F95967F48BF5}"/>
          </ac:grpSpMkLst>
        </pc:grpChg>
        <pc:grpChg chg="add del mod">
          <ac:chgData name="Matt Carlson" userId="0e792f37f00095d9" providerId="LiveId" clId="{074E2B56-2790-443E-B5EA-A74523936823}" dt="2020-09-26T08:05:16.401" v="155" actId="478"/>
          <ac:grpSpMkLst>
            <pc:docMk/>
            <pc:sldMk cId="0" sldId="274"/>
            <ac:grpSpMk id="146" creationId="{8343CD00-221F-4114-BE0E-9879164CE77C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56" creationId="{89631BCC-1521-4006-A23C-61BA39FD6070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60" creationId="{9611A534-015E-4201-ABA0-78D6D38955A7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65" creationId="{25146144-9949-4D9F-8A72-9B05037883D1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71" creationId="{176051A8-1624-4380-8DCC-DCE4FC159E43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75" creationId="{79E4790B-9D76-4406-A346-36758CC95AAA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78" creationId="{84FA9450-BAB7-4533-817B-E5C759EA8725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81" creationId="{E6B74595-3CBF-48D5-A7E6-0C78137A4D84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84" creationId="{359A6503-66E1-4262-B52C-1AA3783DEF63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89" creationId="{ED1E0927-4A50-4C5B-8215-3FF70B6CECF6}"/>
          </ac:grpSpMkLst>
        </pc:grpChg>
        <pc:grpChg chg="add del mod">
          <ac:chgData name="Matt Carlson" userId="0e792f37f00095d9" providerId="LiveId" clId="{074E2B56-2790-443E-B5EA-A74523936823}" dt="2020-09-26T08:05:16.401" v="155" actId="478"/>
          <ac:grpSpMkLst>
            <pc:docMk/>
            <pc:sldMk cId="0" sldId="274"/>
            <ac:grpSpMk id="195" creationId="{B0C36058-0C09-4260-A4B6-1258686B38EC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07" creationId="{631053A3-2EE5-42FE-94AF-7AAD36EC5908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12" creationId="{5826866E-9815-4FFB-9965-E9795A89593F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16" creationId="{89471F71-F5BE-4BB4-AE55-34A0CBB6C4D9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20" creationId="{200D3AA7-2306-4411-9CD6-AAA7A018330B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24" creationId="{47BEF17B-7909-4A7D-9A95-A7741E2A6DF7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31" creationId="{31444C3C-49DF-4863-B7B6-422D38FDC31B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35" creationId="{9133B348-45E7-49B5-B183-75D7028F320D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40" creationId="{8637D463-A302-41A0-9BA7-1E7A5BF5F388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44" creationId="{1C2DC5E4-42D1-40E1-A179-50493A6E9A2C}"/>
          </ac:grpSpMkLst>
        </pc:grpChg>
        <pc:grpChg chg="add del mod">
          <ac:chgData name="Matt Carlson" userId="0e792f37f00095d9" providerId="LiveId" clId="{074E2B56-2790-443E-B5EA-A74523936823}" dt="2020-09-26T08:04:49.982" v="146"/>
          <ac:grpSpMkLst>
            <pc:docMk/>
            <pc:sldMk cId="0" sldId="274"/>
            <ac:grpSpMk id="248" creationId="{6BD21D7D-4494-4F9D-A6CC-7B37F7103A1C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52" creationId="{7BC4007C-0CF0-49FD-8340-4D553580B98C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56" creationId="{D84F6F70-D376-4F2F-B06F-DC80A58CEC53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60" creationId="{33277367-29FF-4334-A7FD-C32EB1227576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64" creationId="{3A720F8D-F8EB-4BA2-9DB0-3F1CD9AAD020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68" creationId="{FDF1D763-7C90-4984-909B-9466E028A08D}"/>
          </ac:grpSpMkLst>
        </pc:grpChg>
        <pc:grpChg chg="add del mod">
          <ac:chgData name="Matt Carlson" userId="0e792f37f00095d9" providerId="LiveId" clId="{074E2B56-2790-443E-B5EA-A74523936823}" dt="2020-09-26T08:06:09.796" v="166" actId="478"/>
          <ac:grpSpMkLst>
            <pc:docMk/>
            <pc:sldMk cId="0" sldId="274"/>
            <ac:grpSpMk id="272" creationId="{62825A7A-1FED-4066-8D5F-6B31EEF65254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76" creationId="{100F7E9C-E429-4145-B2C0-7785547B3B48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80" creationId="{240BBFA4-29E8-44DC-B9A8-C056EA8FFDA8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83" creationId="{C0AEA172-5D02-4C4B-A762-224C3574B1E8}"/>
          </ac:grpSpMkLst>
        </pc:grpChg>
        <pc:graphicFrameChg chg="mod modGraphic">
          <ac:chgData name="Matt Carlson" userId="0e792f37f00095d9" providerId="LiveId" clId="{074E2B56-2790-443E-B5EA-A74523936823}" dt="2020-09-26T08:19:22.799" v="297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 mod">
          <ac:chgData name="Matt Carlson" userId="0e792f37f00095d9" providerId="LiveId" clId="{074E2B56-2790-443E-B5EA-A74523936823}" dt="2020-09-26T07:23:25.191" v="4" actId="1076"/>
          <ac:picMkLst>
            <pc:docMk/>
            <pc:sldMk cId="0" sldId="274"/>
            <ac:picMk id="2" creationId="{92BF1C95-0D7F-4BCD-89C6-094F59FF8EA8}"/>
          </ac:picMkLst>
        </pc:picChg>
        <pc:picChg chg="add mod">
          <ac:chgData name="Matt Carlson" userId="0e792f37f00095d9" providerId="LiveId" clId="{074E2B56-2790-443E-B5EA-A74523936823}" dt="2020-09-26T07:23:36.035" v="10" actId="1037"/>
          <ac:picMkLst>
            <pc:docMk/>
            <pc:sldMk cId="0" sldId="274"/>
            <ac:picMk id="3" creationId="{9383CB45-2241-4F66-BB24-9A1FF6EBA2DE}"/>
          </ac:picMkLst>
        </pc:picChg>
        <pc:picChg chg="del">
          <ac:chgData name="Matt Carlson" userId="0e792f37f00095d9" providerId="LiveId" clId="{074E2B56-2790-443E-B5EA-A74523936823}" dt="2020-09-26T07:17:47.418" v="0" actId="478"/>
          <ac:picMkLst>
            <pc:docMk/>
            <pc:sldMk cId="0" sldId="274"/>
            <ac:picMk id="3113" creationId="{00000000-0000-0000-0000-000000000000}"/>
          </ac:picMkLst>
        </pc:picChg>
        <pc:picChg chg="del">
          <ac:chgData name="Matt Carlson" userId="0e792f37f00095d9" providerId="LiveId" clId="{074E2B56-2790-443E-B5EA-A74523936823}" dt="2020-09-26T07:17:47.418" v="0" actId="478"/>
          <ac:picMkLst>
            <pc:docMk/>
            <pc:sldMk cId="0" sldId="274"/>
            <ac:picMk id="3114" creationId="{00000000-0000-0000-0000-000000000000}"/>
          </ac:picMkLst>
        </pc:pic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93" creationId="{4CA13B8B-FBEE-4DA3-A2C2-BFEE77F343D1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98" creationId="{B022AECC-6754-452B-9826-962B405325A6}"/>
          </ac:cxnSpMkLst>
        </pc:cxnChg>
        <pc:cxnChg chg="del mod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54" creationId="{9EECBF10-222B-4ADA-BA36-7E6717419433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59" creationId="{51ED4D8B-6D94-4D6C-A96D-88913AF4C883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69" creationId="{04D30676-D9A3-41EB-AE2C-3D16CA412107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70" creationId="{E7DB753B-40A9-4C8C-9304-C858FB1A8325}"/>
          </ac:cxnSpMkLst>
        </pc:cxnChg>
        <pc:cxnChg chg="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188" creationId="{8C0264D6-1235-4CE6-9B44-00C2431614F8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199" creationId="{2CA99E20-2095-4EEF-946B-AB05F0856B0F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0" creationId="{8BE9CA0C-3C21-455A-849F-A58B5D3B2211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1" creationId="{3E56B92E-844A-4614-9A1A-054F84F46610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2" creationId="{555F92E3-C861-4B4B-BB20-D7058AB79966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3" creationId="{39AD62B9-321A-4253-8792-6ADDC9ECAF12}"/>
          </ac:cxnSpMkLst>
        </pc:cxnChg>
        <pc:cxnChg chg="add mod or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4" creationId="{5FB62FBD-E17B-4862-B916-F883F1F547C8}"/>
          </ac:cxnSpMkLst>
        </pc:cxnChg>
        <pc:cxnChg chg="add mod or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5" creationId="{BAB2DE11-AC16-478F-9A72-0D84C22DB193}"/>
          </ac:cxnSpMkLst>
        </pc:cxnChg>
      </pc:sldChg>
    </pc:docChg>
  </pc:docChgLst>
  <pc:docChgLst>
    <pc:chgData name="Matt Carlson" userId="0e792f37f00095d9" providerId="LiveId" clId="{57106D21-825D-4CE8-B8CD-90541349203C}"/>
    <pc:docChg chg="modSld">
      <pc:chgData name="Matt Carlson" userId="0e792f37f00095d9" providerId="LiveId" clId="{57106D21-825D-4CE8-B8CD-90541349203C}" dt="2020-10-24T09:06:22.435" v="5" actId="6549"/>
      <pc:docMkLst>
        <pc:docMk/>
      </pc:docMkLst>
      <pc:sldChg chg="addSp delSp modSp mod">
        <pc:chgData name="Matt Carlson" userId="0e792f37f00095d9" providerId="LiveId" clId="{57106D21-825D-4CE8-B8CD-90541349203C}" dt="2020-10-24T09:06:22.435" v="5" actId="6549"/>
        <pc:sldMkLst>
          <pc:docMk/>
          <pc:sldMk cId="0" sldId="274"/>
        </pc:sldMkLst>
        <pc:graphicFrameChg chg="mod modGraphic">
          <ac:chgData name="Matt Carlson" userId="0e792f37f00095d9" providerId="LiveId" clId="{57106D21-825D-4CE8-B8CD-90541349203C}" dt="2020-10-24T09:06:22.435" v="5" actId="6549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del">
          <ac:chgData name="Matt Carlson" userId="0e792f37f00095d9" providerId="LiveId" clId="{57106D21-825D-4CE8-B8CD-90541349203C}" dt="2020-10-24T09:05:57.137" v="0" actId="478"/>
          <ac:picMkLst>
            <pc:docMk/>
            <pc:sldMk cId="0" sldId="274"/>
            <ac:picMk id="2" creationId="{92BF1C95-0D7F-4BCD-89C6-094F59FF8EA8}"/>
          </ac:picMkLst>
        </pc:picChg>
        <pc:picChg chg="del">
          <ac:chgData name="Matt Carlson" userId="0e792f37f00095d9" providerId="LiveId" clId="{57106D21-825D-4CE8-B8CD-90541349203C}" dt="2020-10-24T09:05:57.137" v="0" actId="478"/>
          <ac:picMkLst>
            <pc:docMk/>
            <pc:sldMk cId="0" sldId="274"/>
            <ac:picMk id="3" creationId="{9383CB45-2241-4F66-BB24-9A1FF6EBA2DE}"/>
          </ac:picMkLst>
        </pc:picChg>
        <pc:picChg chg="add del">
          <ac:chgData name="Matt Carlson" userId="0e792f37f00095d9" providerId="LiveId" clId="{57106D21-825D-4CE8-B8CD-90541349203C}" dt="2020-10-24T09:06:10.921" v="2" actId="478"/>
          <ac:picMkLst>
            <pc:docMk/>
            <pc:sldMk cId="0" sldId="274"/>
            <ac:picMk id="7" creationId="{8B4DD275-CF19-4143-BE2F-8268FEA0902A}"/>
          </ac:picMkLst>
        </pc:picChg>
        <pc:picChg chg="add del">
          <ac:chgData name="Matt Carlson" userId="0e792f37f00095d9" providerId="LiveId" clId="{57106D21-825D-4CE8-B8CD-90541349203C}" dt="2020-10-24T09:06:10.921" v="2" actId="478"/>
          <ac:picMkLst>
            <pc:docMk/>
            <pc:sldMk cId="0" sldId="274"/>
            <ac:picMk id="8" creationId="{AAA47AF3-2596-4312-82FC-72F9B0ADA44B}"/>
          </ac:picMkLst>
        </pc:picChg>
        <pc:picChg chg="add">
          <ac:chgData name="Matt Carlson" userId="0e792f37f00095d9" providerId="LiveId" clId="{57106D21-825D-4CE8-B8CD-90541349203C}" dt="2020-10-24T09:06:12.128" v="3" actId="22"/>
          <ac:picMkLst>
            <pc:docMk/>
            <pc:sldMk cId="0" sldId="274"/>
            <ac:picMk id="9" creationId="{C978B57E-D6A4-4309-9D76-FD8E92E8DBD0}"/>
          </ac:picMkLst>
        </pc:picChg>
        <pc:picChg chg="add">
          <ac:chgData name="Matt Carlson" userId="0e792f37f00095d9" providerId="LiveId" clId="{57106D21-825D-4CE8-B8CD-90541349203C}" dt="2020-10-24T09:06:12.128" v="3" actId="22"/>
          <ac:picMkLst>
            <pc:docMk/>
            <pc:sldMk cId="0" sldId="274"/>
            <ac:picMk id="10" creationId="{83C47FB0-438F-4FC9-A80A-C79FDE8E08F9}"/>
          </ac:picMkLst>
        </pc:picChg>
        <pc:picChg chg="add">
          <ac:chgData name="Matt Carlson" userId="0e792f37f00095d9" providerId="LiveId" clId="{57106D21-825D-4CE8-B8CD-90541349203C}" dt="2020-10-24T09:06:12.128" v="3" actId="22"/>
          <ac:picMkLst>
            <pc:docMk/>
            <pc:sldMk cId="0" sldId="274"/>
            <ac:picMk id="11" creationId="{0C125D95-4E12-4DA8-BF5D-6768862CDDBE}"/>
          </ac:picMkLst>
        </pc:picChg>
        <pc:picChg chg="add">
          <ac:chgData name="Matt Carlson" userId="0e792f37f00095d9" providerId="LiveId" clId="{57106D21-825D-4CE8-B8CD-90541349203C}" dt="2020-10-24T09:06:12.128" v="3" actId="22"/>
          <ac:picMkLst>
            <pc:docMk/>
            <pc:sldMk cId="0" sldId="274"/>
            <ac:picMk id="12" creationId="{0342F02F-936B-46D4-A3E8-53B1DC59F87F}"/>
          </ac:picMkLst>
        </pc:picChg>
      </pc:sldChg>
    </pc:docChg>
  </pc:docChgLst>
  <pc:docChgLst>
    <pc:chgData name="Matt Carlson" userId="0e792f37f00095d9" providerId="LiveId" clId="{560E01DB-C0ED-43C1-8B3A-367CBEC07B1F}"/>
    <pc:docChg chg="undo redo custSel addSld delSld modSld">
      <pc:chgData name="Matt Carlson" userId="0e792f37f00095d9" providerId="LiveId" clId="{560E01DB-C0ED-43C1-8B3A-367CBEC07B1F}" dt="2020-10-24T10:19:53.775" v="343" actId="1076"/>
      <pc:docMkLst>
        <pc:docMk/>
      </pc:docMkLst>
      <pc:sldChg chg="del">
        <pc:chgData name="Matt Carlson" userId="0e792f37f00095d9" providerId="LiveId" clId="{560E01DB-C0ED-43C1-8B3A-367CBEC07B1F}" dt="2020-10-24T10:18:53.908" v="335" actId="47"/>
        <pc:sldMkLst>
          <pc:docMk/>
          <pc:sldMk cId="0" sldId="274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75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76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79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80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81"/>
        </pc:sldMkLst>
      </pc:sldChg>
      <pc:sldChg chg="addSp delSp modSp add mod setBg">
        <pc:chgData name="Matt Carlson" userId="0e792f37f00095d9" providerId="LiveId" clId="{560E01DB-C0ED-43C1-8B3A-367CBEC07B1F}" dt="2020-10-24T10:19:53.775" v="343" actId="1076"/>
        <pc:sldMkLst>
          <pc:docMk/>
          <pc:sldMk cId="4001422911" sldId="282"/>
        </pc:sldMkLst>
        <pc:spChg chg="add mod">
          <ac:chgData name="Matt Carlson" userId="0e792f37f00095d9" providerId="LiveId" clId="{560E01DB-C0ED-43C1-8B3A-367CBEC07B1F}" dt="2020-10-24T09:23:00.843" v="64" actId="1076"/>
          <ac:spMkLst>
            <pc:docMk/>
            <pc:sldMk cId="4001422911" sldId="282"/>
            <ac:spMk id="2" creationId="{DE952C0D-DFD1-4DA1-8786-BA29CB3446BB}"/>
          </ac:spMkLst>
        </pc:spChg>
        <pc:spChg chg="add mod">
          <ac:chgData name="Matt Carlson" userId="0e792f37f00095d9" providerId="LiveId" clId="{560E01DB-C0ED-43C1-8B3A-367CBEC07B1F}" dt="2020-10-24T09:44:29.459" v="173" actId="14100"/>
          <ac:spMkLst>
            <pc:docMk/>
            <pc:sldMk cId="4001422911" sldId="282"/>
            <ac:spMk id="3" creationId="{6E6173D4-CB84-4BDB-9451-DCFD572A1CE5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4" creationId="{FE9D3208-5A09-41A6-9159-CAB01028C533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5" creationId="{CA2C4368-286F-4D65-9079-5F932E7AAC2E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6" creationId="{B0BCD061-8C2B-4C1A-981C-AEC64F61EC79}"/>
          </ac:spMkLst>
        </pc:spChg>
        <pc:spChg chg="add mod ord">
          <ac:chgData name="Matt Carlson" userId="0e792f37f00095d9" providerId="LiveId" clId="{560E01DB-C0ED-43C1-8B3A-367CBEC07B1F}" dt="2020-10-24T09:22:14.427" v="59" actId="14100"/>
          <ac:spMkLst>
            <pc:docMk/>
            <pc:sldMk cId="4001422911" sldId="282"/>
            <ac:spMk id="14" creationId="{79F2B15D-46C3-412E-84D3-79E7D9455B7F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19" creationId="{16F48128-CC0C-49CE-9F73-5765C5C406D8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0" creationId="{43D54E13-A055-4294-81C0-C191A44186A5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1" creationId="{A23BAFBD-B86E-4A39-B9BE-9BFAD6EB5047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2" creationId="{019780B0-1801-4F00-9982-9D046A337DF7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3" creationId="{C31F158A-4D8D-4313-9E42-EA397829CFC2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4" creationId="{443BF047-8799-4564-9703-1521F23B3703}"/>
          </ac:spMkLst>
        </pc:spChg>
        <pc:spChg chg="add mod">
          <ac:chgData name="Matt Carlson" userId="0e792f37f00095d9" providerId="LiveId" clId="{560E01DB-C0ED-43C1-8B3A-367CBEC07B1F}" dt="2020-10-24T09:27:20.992" v="129" actId="14100"/>
          <ac:spMkLst>
            <pc:docMk/>
            <pc:sldMk cId="4001422911" sldId="282"/>
            <ac:spMk id="29" creationId="{E94C9492-A160-4BBB-8F61-7D58D20FFBE2}"/>
          </ac:spMkLst>
        </pc:spChg>
        <pc:spChg chg="add mod">
          <ac:chgData name="Matt Carlson" userId="0e792f37f00095d9" providerId="LiveId" clId="{560E01DB-C0ED-43C1-8B3A-367CBEC07B1F}" dt="2020-10-24T09:37:09.011" v="162" actId="14100"/>
          <ac:spMkLst>
            <pc:docMk/>
            <pc:sldMk cId="4001422911" sldId="282"/>
            <ac:spMk id="30" creationId="{9335D1B3-D07A-4003-887C-CE5A6D344C86}"/>
          </ac:spMkLst>
        </pc:spChg>
        <pc:spChg chg="add mod ord">
          <ac:chgData name="Matt Carlson" userId="0e792f37f00095d9" providerId="LiveId" clId="{560E01DB-C0ED-43C1-8B3A-367CBEC07B1F}" dt="2020-10-24T09:29:37.645" v="151" actId="166"/>
          <ac:spMkLst>
            <pc:docMk/>
            <pc:sldMk cId="4001422911" sldId="282"/>
            <ac:spMk id="33" creationId="{818158D0-A88B-436D-8FEB-68F24F43F38D}"/>
          </ac:spMkLst>
        </pc:spChg>
        <pc:spChg chg="add mod">
          <ac:chgData name="Matt Carlson" userId="0e792f37f00095d9" providerId="LiveId" clId="{560E01DB-C0ED-43C1-8B3A-367CBEC07B1F}" dt="2020-10-24T10:05:59.094" v="210" actId="14100"/>
          <ac:spMkLst>
            <pc:docMk/>
            <pc:sldMk cId="4001422911" sldId="282"/>
            <ac:spMk id="35" creationId="{C2924160-6DF0-4D23-A51D-BD43CB48155B}"/>
          </ac:spMkLst>
        </pc:spChg>
        <pc:spChg chg="add del">
          <ac:chgData name="Matt Carlson" userId="0e792f37f00095d9" providerId="LiveId" clId="{560E01DB-C0ED-43C1-8B3A-367CBEC07B1F}" dt="2020-10-24T10:12:17.175" v="232" actId="22"/>
          <ac:spMkLst>
            <pc:docMk/>
            <pc:sldMk cId="4001422911" sldId="282"/>
            <ac:spMk id="42" creationId="{CFE26990-778A-4907-B7B3-22BCCC88B68B}"/>
          </ac:spMkLst>
        </pc:spChg>
        <pc:spChg chg="add mod">
          <ac:chgData name="Matt Carlson" userId="0e792f37f00095d9" providerId="LiveId" clId="{560E01DB-C0ED-43C1-8B3A-367CBEC07B1F}" dt="2020-10-24T10:12:26.182" v="235" actId="14100"/>
          <ac:spMkLst>
            <pc:docMk/>
            <pc:sldMk cId="4001422911" sldId="282"/>
            <ac:spMk id="43" creationId="{B17B5E3B-DBFE-40B7-A32F-E2800106AC15}"/>
          </ac:spMkLst>
        </pc:spChg>
        <pc:spChg chg="mod">
          <ac:chgData name="Matt Carlson" userId="0e792f37f00095d9" providerId="LiveId" clId="{560E01DB-C0ED-43C1-8B3A-367CBEC07B1F}" dt="2020-10-24T09:11:57.907" v="3"/>
          <ac:spMkLst>
            <pc:docMk/>
            <pc:sldMk cId="4001422911" sldId="282"/>
            <ac:spMk id="93" creationId="{D0D2CAB3-1EB5-4B94-A36D-2E6C29AB7C3A}"/>
          </ac:spMkLst>
        </pc:spChg>
        <pc:spChg chg="mod">
          <ac:chgData name="Matt Carlson" userId="0e792f37f00095d9" providerId="LiveId" clId="{560E01DB-C0ED-43C1-8B3A-367CBEC07B1F}" dt="2020-10-24T09:49:30.522" v="184" actId="1076"/>
          <ac:spMkLst>
            <pc:docMk/>
            <pc:sldMk cId="4001422911" sldId="282"/>
            <ac:spMk id="94" creationId="{817242DE-9C63-4F85-B837-7102ECD1F436}"/>
          </ac:spMkLst>
        </pc:spChg>
        <pc:spChg chg="del mod">
          <ac:chgData name="Matt Carlson" userId="0e792f37f00095d9" providerId="LiveId" clId="{560E01DB-C0ED-43C1-8B3A-367CBEC07B1F}" dt="2020-10-24T09:12:02.531" v="5" actId="478"/>
          <ac:spMkLst>
            <pc:docMk/>
            <pc:sldMk cId="4001422911" sldId="282"/>
            <ac:spMk id="95" creationId="{4892A176-F4A0-4505-990B-DBBA86ED492B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1" creationId="{B71B2836-F314-4728-9B85-71C8AB900249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2" creationId="{470BF240-99BA-4712-B3EF-541FACFED05E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3" creationId="{E430A21D-0E8C-4CD6-9538-1F753DB45035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4" creationId="{6FED5BCF-06A8-468C-BB85-7D8A10D5EC27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5" creationId="{FD6421A9-7B99-4F41-B5E3-491C3064A8FA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6" creationId="{D5F276DA-7E02-4ED6-9019-AA98E385A0FE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7" creationId="{E77142C6-BCA8-409E-B111-D89BF8C619B1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9" creationId="{332EC314-FF05-427C-A02A-646385E20E52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1" creationId="{0D41362A-B179-4AFF-A1CC-27A68E5F2F2F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2" creationId="{05A37B09-0D64-41F5-AADB-5F3B705AFF04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3" creationId="{9A48B359-B769-49E1-9646-D5215EAF4073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4" creationId="{116FA8BA-0D76-4428-B5E2-72EB19711B36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5" creationId="{7990F653-0C4E-419D-B04F-E7779A2F4B44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6" creationId="{AF61A6FA-1A7C-4424-9339-BE18DF8FE15B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8" creationId="{7A7F64DA-76C9-4478-8B50-5F983D83C19A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9" creationId="{30BF1274-F16A-4548-B5BB-D1CBDD528AE7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0" creationId="{6F533449-5D82-4E5D-BB5C-E40C00691740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1" creationId="{A487BB44-1407-4203-AECC-C3618EE5FE4D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2" creationId="{A8E4D6D6-DDE6-410B-9B84-BC35AD2852BD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3" creationId="{3594088C-1EDF-4947-BA7F-E646609D9B9E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4" creationId="{22E402FC-0D1B-48DE-88F8-1CE40F0C7A35}"/>
          </ac:spMkLst>
        </pc:spChg>
        <pc:spChg chg="mod">
          <ac:chgData name="Matt Carlson" userId="0e792f37f00095d9" providerId="LiveId" clId="{560E01DB-C0ED-43C1-8B3A-367CBEC07B1F}" dt="2020-10-24T09:20:57.739" v="42"/>
          <ac:spMkLst>
            <pc:docMk/>
            <pc:sldMk cId="4001422911" sldId="282"/>
            <ac:spMk id="126" creationId="{32953315-02C4-4B8A-9F1D-3B050A716762}"/>
          </ac:spMkLst>
        </pc:spChg>
        <pc:spChg chg="mod">
          <ac:chgData name="Matt Carlson" userId="0e792f37f00095d9" providerId="LiveId" clId="{560E01DB-C0ED-43C1-8B3A-367CBEC07B1F}" dt="2020-10-24T09:20:57.739" v="42"/>
          <ac:spMkLst>
            <pc:docMk/>
            <pc:sldMk cId="4001422911" sldId="282"/>
            <ac:spMk id="127" creationId="{C5DB7EA0-855A-4DBC-8B26-78C9D0FF39C9}"/>
          </ac:spMkLst>
        </pc:spChg>
        <pc:spChg chg="mod">
          <ac:chgData name="Matt Carlson" userId="0e792f37f00095d9" providerId="LiveId" clId="{560E01DB-C0ED-43C1-8B3A-367CBEC07B1F}" dt="2020-10-24T09:21:56.199" v="54"/>
          <ac:spMkLst>
            <pc:docMk/>
            <pc:sldMk cId="4001422911" sldId="282"/>
            <ac:spMk id="135" creationId="{43E01E93-9D87-45BB-A2AB-7556AF81E42C}"/>
          </ac:spMkLst>
        </pc:spChg>
        <pc:spChg chg="mod">
          <ac:chgData name="Matt Carlson" userId="0e792f37f00095d9" providerId="LiveId" clId="{560E01DB-C0ED-43C1-8B3A-367CBEC07B1F}" dt="2020-10-24T10:16:41.428" v="244" actId="1076"/>
          <ac:spMkLst>
            <pc:docMk/>
            <pc:sldMk cId="4001422911" sldId="282"/>
            <ac:spMk id="136" creationId="{00A5F534-C8E3-416C-9AD7-C2B68FDECDE9}"/>
          </ac:spMkLst>
        </pc:spChg>
        <pc:spChg chg="mod">
          <ac:chgData name="Matt Carlson" userId="0e792f37f00095d9" providerId="LiveId" clId="{560E01DB-C0ED-43C1-8B3A-367CBEC07B1F}" dt="2020-10-24T09:21:56.199" v="54"/>
          <ac:spMkLst>
            <pc:docMk/>
            <pc:sldMk cId="4001422911" sldId="282"/>
            <ac:spMk id="137" creationId="{0A2CE22F-25C9-4E3E-BF5D-705A76235717}"/>
          </ac:spMkLst>
        </pc:spChg>
        <pc:spChg chg="mod">
          <ac:chgData name="Matt Carlson" userId="0e792f37f00095d9" providerId="LiveId" clId="{560E01DB-C0ED-43C1-8B3A-367CBEC07B1F}" dt="2020-10-24T09:22:04.615" v="56"/>
          <ac:spMkLst>
            <pc:docMk/>
            <pc:sldMk cId="4001422911" sldId="282"/>
            <ac:spMk id="139" creationId="{C782B6DC-F202-4E5E-B183-7AAB7076BD52}"/>
          </ac:spMkLst>
        </pc:spChg>
        <pc:spChg chg="mod">
          <ac:chgData name="Matt Carlson" userId="0e792f37f00095d9" providerId="LiveId" clId="{560E01DB-C0ED-43C1-8B3A-367CBEC07B1F}" dt="2020-10-24T09:22:04.615" v="56"/>
          <ac:spMkLst>
            <pc:docMk/>
            <pc:sldMk cId="4001422911" sldId="282"/>
            <ac:spMk id="140" creationId="{1C09323C-6EE5-4290-A224-4FE29ABEB668}"/>
          </ac:spMkLst>
        </pc:spChg>
        <pc:spChg chg="mod topLvl">
          <ac:chgData name="Matt Carlson" userId="0e792f37f00095d9" providerId="LiveId" clId="{560E01DB-C0ED-43C1-8B3A-367CBEC07B1F}" dt="2020-10-24T09:22:30.696" v="63" actId="14100"/>
          <ac:spMkLst>
            <pc:docMk/>
            <pc:sldMk cId="4001422911" sldId="282"/>
            <ac:spMk id="142" creationId="{73B25CBB-9E8D-4A81-9E8A-D36555305AAC}"/>
          </ac:spMkLst>
        </pc:spChg>
        <pc:spChg chg="del mod topLvl">
          <ac:chgData name="Matt Carlson" userId="0e792f37f00095d9" providerId="LiveId" clId="{560E01DB-C0ED-43C1-8B3A-367CBEC07B1F}" dt="2020-10-24T09:22:27.960" v="62" actId="478"/>
          <ac:spMkLst>
            <pc:docMk/>
            <pc:sldMk cId="4001422911" sldId="282"/>
            <ac:spMk id="143" creationId="{69DEA4BF-F4BE-4A95-9E9C-2C374CC886D1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0" creationId="{C120DA9F-A671-4310-A6DB-DA31BDA82DD5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1" creationId="{97C14A4D-D618-49C8-A09F-D3558D6B70E8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2" creationId="{81B2D4E6-D933-4692-B8C0-041AB77CC38D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3" creationId="{3F3ECCF4-C63B-4484-9D48-435E95A66267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4" creationId="{8F55CA41-B065-458A-A214-29FB8003BC6C}"/>
          </ac:spMkLst>
        </pc:spChg>
        <pc:spChg chg="mod">
          <ac:chgData name="Matt Carlson" userId="0e792f37f00095d9" providerId="LiveId" clId="{560E01DB-C0ED-43C1-8B3A-367CBEC07B1F}" dt="2020-10-24T09:24:45.986" v="80"/>
          <ac:spMkLst>
            <pc:docMk/>
            <pc:sldMk cId="4001422911" sldId="282"/>
            <ac:spMk id="156" creationId="{8E3A6333-7673-461D-87A9-E09E67E28420}"/>
          </ac:spMkLst>
        </pc:spChg>
        <pc:spChg chg="mod">
          <ac:chgData name="Matt Carlson" userId="0e792f37f00095d9" providerId="LiveId" clId="{560E01DB-C0ED-43C1-8B3A-367CBEC07B1F}" dt="2020-10-24T09:24:45.986" v="80"/>
          <ac:spMkLst>
            <pc:docMk/>
            <pc:sldMk cId="4001422911" sldId="282"/>
            <ac:spMk id="157" creationId="{03521ADB-5BED-48F7-BB06-ED64696C3CBF}"/>
          </ac:spMkLst>
        </pc:spChg>
        <pc:spChg chg="mod">
          <ac:chgData name="Matt Carlson" userId="0e792f37f00095d9" providerId="LiveId" clId="{560E01DB-C0ED-43C1-8B3A-367CBEC07B1F}" dt="2020-10-24T09:24:45.986" v="80"/>
          <ac:spMkLst>
            <pc:docMk/>
            <pc:sldMk cId="4001422911" sldId="282"/>
            <ac:spMk id="159" creationId="{0835C980-65BC-4331-8FF4-3DAC445AB9F2}"/>
          </ac:spMkLst>
        </pc:spChg>
        <pc:spChg chg="mod">
          <ac:chgData name="Matt Carlson" userId="0e792f37f00095d9" providerId="LiveId" clId="{560E01DB-C0ED-43C1-8B3A-367CBEC07B1F}" dt="2020-10-24T09:24:45.986" v="80"/>
          <ac:spMkLst>
            <pc:docMk/>
            <pc:sldMk cId="4001422911" sldId="282"/>
            <ac:spMk id="160" creationId="{8974DF18-C3FF-4F87-94EA-B911C8AB22A3}"/>
          </ac:spMkLst>
        </pc:spChg>
        <pc:spChg chg="mod">
          <ac:chgData name="Matt Carlson" userId="0e792f37f00095d9" providerId="LiveId" clId="{560E01DB-C0ED-43C1-8B3A-367CBEC07B1F}" dt="2020-10-24T09:24:53.062" v="82"/>
          <ac:spMkLst>
            <pc:docMk/>
            <pc:sldMk cId="4001422911" sldId="282"/>
            <ac:spMk id="162" creationId="{4C6A7220-14F0-42C6-ABC9-DDD51B2D71DC}"/>
          </ac:spMkLst>
        </pc:spChg>
        <pc:spChg chg="mod">
          <ac:chgData name="Matt Carlson" userId="0e792f37f00095d9" providerId="LiveId" clId="{560E01DB-C0ED-43C1-8B3A-367CBEC07B1F}" dt="2020-10-24T09:24:53.062" v="82"/>
          <ac:spMkLst>
            <pc:docMk/>
            <pc:sldMk cId="4001422911" sldId="282"/>
            <ac:spMk id="163" creationId="{A52AF434-598A-4564-B47F-4C039777D5EE}"/>
          </ac:spMkLst>
        </pc:spChg>
        <pc:spChg chg="mod ord">
          <ac:chgData name="Matt Carlson" userId="0e792f37f00095d9" providerId="LiveId" clId="{560E01DB-C0ED-43C1-8B3A-367CBEC07B1F}" dt="2020-10-24T09:49:54.535" v="193" actId="167"/>
          <ac:spMkLst>
            <pc:docMk/>
            <pc:sldMk cId="4001422911" sldId="282"/>
            <ac:spMk id="164" creationId="{68362A5E-8DBA-4E26-8FCB-5C217A5D840E}"/>
          </ac:spMkLst>
        </pc:spChg>
        <pc:spChg chg="mod">
          <ac:chgData name="Matt Carlson" userId="0e792f37f00095d9" providerId="LiveId" clId="{560E01DB-C0ED-43C1-8B3A-367CBEC07B1F}" dt="2020-10-24T09:24:58.614" v="84"/>
          <ac:spMkLst>
            <pc:docMk/>
            <pc:sldMk cId="4001422911" sldId="282"/>
            <ac:spMk id="166" creationId="{EA5B1BC6-59D8-4151-A880-4E25DB47C4A5}"/>
          </ac:spMkLst>
        </pc:spChg>
        <pc:spChg chg="mod">
          <ac:chgData name="Matt Carlson" userId="0e792f37f00095d9" providerId="LiveId" clId="{560E01DB-C0ED-43C1-8B3A-367CBEC07B1F}" dt="2020-10-24T09:24:58.614" v="84"/>
          <ac:spMkLst>
            <pc:docMk/>
            <pc:sldMk cId="4001422911" sldId="282"/>
            <ac:spMk id="167" creationId="{A34AD8F7-5736-434D-9D9E-0142C60ACAAA}"/>
          </ac:spMkLst>
        </pc:spChg>
        <pc:spChg chg="mod">
          <ac:chgData name="Matt Carlson" userId="0e792f37f00095d9" providerId="LiveId" clId="{560E01DB-C0ED-43C1-8B3A-367CBEC07B1F}" dt="2020-10-24T09:24:58.614" v="84"/>
          <ac:spMkLst>
            <pc:docMk/>
            <pc:sldMk cId="4001422911" sldId="282"/>
            <ac:spMk id="168" creationId="{DA69D1B2-B697-49E5-BF1B-3018A97A4F5A}"/>
          </ac:spMkLst>
        </pc:spChg>
        <pc:spChg chg="mod">
          <ac:chgData name="Matt Carlson" userId="0e792f37f00095d9" providerId="LiveId" clId="{560E01DB-C0ED-43C1-8B3A-367CBEC07B1F}" dt="2020-10-24T09:26:18.789" v="114"/>
          <ac:spMkLst>
            <pc:docMk/>
            <pc:sldMk cId="4001422911" sldId="282"/>
            <ac:spMk id="175" creationId="{B3293FB0-2834-4179-A745-651E0D0D2EA5}"/>
          </ac:spMkLst>
        </pc:spChg>
        <pc:spChg chg="mod">
          <ac:chgData name="Matt Carlson" userId="0e792f37f00095d9" providerId="LiveId" clId="{560E01DB-C0ED-43C1-8B3A-367CBEC07B1F}" dt="2020-10-24T09:26:18.789" v="114"/>
          <ac:spMkLst>
            <pc:docMk/>
            <pc:sldMk cId="4001422911" sldId="282"/>
            <ac:spMk id="176" creationId="{F3AB49B2-7A0B-4A70-89D1-BF7B2BDD1D47}"/>
          </ac:spMkLst>
        </pc:spChg>
        <pc:spChg chg="mod">
          <ac:chgData name="Matt Carlson" userId="0e792f37f00095d9" providerId="LiveId" clId="{560E01DB-C0ED-43C1-8B3A-367CBEC07B1F}" dt="2020-10-24T09:26:46.569" v="119"/>
          <ac:spMkLst>
            <pc:docMk/>
            <pc:sldMk cId="4001422911" sldId="282"/>
            <ac:spMk id="178" creationId="{7824F87F-31D6-4D83-A4F8-FFF33AAEA681}"/>
          </ac:spMkLst>
        </pc:spChg>
        <pc:spChg chg="mod">
          <ac:chgData name="Matt Carlson" userId="0e792f37f00095d9" providerId="LiveId" clId="{560E01DB-C0ED-43C1-8B3A-367CBEC07B1F}" dt="2020-10-24T09:26:46.569" v="119"/>
          <ac:spMkLst>
            <pc:docMk/>
            <pc:sldMk cId="4001422911" sldId="282"/>
            <ac:spMk id="179" creationId="{DF489696-924B-451E-A684-ECDB43570750}"/>
          </ac:spMkLst>
        </pc:spChg>
        <pc:spChg chg="mod">
          <ac:chgData name="Matt Carlson" userId="0e792f37f00095d9" providerId="LiveId" clId="{560E01DB-C0ED-43C1-8B3A-367CBEC07B1F}" dt="2020-10-24T09:27:04.737" v="127"/>
          <ac:spMkLst>
            <pc:docMk/>
            <pc:sldMk cId="4001422911" sldId="282"/>
            <ac:spMk id="183" creationId="{7BE3769F-8C18-4588-92CA-5A15B48407A5}"/>
          </ac:spMkLst>
        </pc:spChg>
        <pc:spChg chg="mod">
          <ac:chgData name="Matt Carlson" userId="0e792f37f00095d9" providerId="LiveId" clId="{560E01DB-C0ED-43C1-8B3A-367CBEC07B1F}" dt="2020-10-24T09:27:04.737" v="127"/>
          <ac:spMkLst>
            <pc:docMk/>
            <pc:sldMk cId="4001422911" sldId="282"/>
            <ac:spMk id="184" creationId="{9E12DDB5-F4F6-4D0E-A228-6C579D21C4DE}"/>
          </ac:spMkLst>
        </pc:spChg>
        <pc:spChg chg="mod">
          <ac:chgData name="Matt Carlson" userId="0e792f37f00095d9" providerId="LiveId" clId="{560E01DB-C0ED-43C1-8B3A-367CBEC07B1F}" dt="2020-10-24T09:27:04.737" v="127"/>
          <ac:spMkLst>
            <pc:docMk/>
            <pc:sldMk cId="4001422911" sldId="282"/>
            <ac:spMk id="185" creationId="{F9118A76-392B-40C1-AC96-E8CB5ACCAA2F}"/>
          </ac:spMkLst>
        </pc:spChg>
        <pc:spChg chg="mod">
          <ac:chgData name="Matt Carlson" userId="0e792f37f00095d9" providerId="LiveId" clId="{560E01DB-C0ED-43C1-8B3A-367CBEC07B1F}" dt="2020-10-24T09:28:16.076" v="136"/>
          <ac:spMkLst>
            <pc:docMk/>
            <pc:sldMk cId="4001422911" sldId="282"/>
            <ac:spMk id="191" creationId="{7982D2F8-EE15-4E25-BA5B-947072C7809A}"/>
          </ac:spMkLst>
        </pc:spChg>
        <pc:spChg chg="mod">
          <ac:chgData name="Matt Carlson" userId="0e792f37f00095d9" providerId="LiveId" clId="{560E01DB-C0ED-43C1-8B3A-367CBEC07B1F}" dt="2020-10-24T09:28:16.076" v="136"/>
          <ac:spMkLst>
            <pc:docMk/>
            <pc:sldMk cId="4001422911" sldId="282"/>
            <ac:spMk id="192" creationId="{BB1C00BE-087E-415C-A46B-87183E4A2CC4}"/>
          </ac:spMkLst>
        </pc:spChg>
        <pc:spChg chg="mod">
          <ac:chgData name="Matt Carlson" userId="0e792f37f00095d9" providerId="LiveId" clId="{560E01DB-C0ED-43C1-8B3A-367CBEC07B1F}" dt="2020-10-24T09:28:16.076" v="136"/>
          <ac:spMkLst>
            <pc:docMk/>
            <pc:sldMk cId="4001422911" sldId="282"/>
            <ac:spMk id="193" creationId="{B4D212E1-C33E-4827-976B-99E0E6870012}"/>
          </ac:spMkLst>
        </pc:spChg>
        <pc:spChg chg="mod">
          <ac:chgData name="Matt Carlson" userId="0e792f37f00095d9" providerId="LiveId" clId="{560E01DB-C0ED-43C1-8B3A-367CBEC07B1F}" dt="2020-10-24T09:28:38.901" v="139"/>
          <ac:spMkLst>
            <pc:docMk/>
            <pc:sldMk cId="4001422911" sldId="282"/>
            <ac:spMk id="195" creationId="{5C34D21B-CA8E-4DE0-872D-FC75EF972E48}"/>
          </ac:spMkLst>
        </pc:spChg>
        <pc:spChg chg="mod">
          <ac:chgData name="Matt Carlson" userId="0e792f37f00095d9" providerId="LiveId" clId="{560E01DB-C0ED-43C1-8B3A-367CBEC07B1F}" dt="2020-10-24T09:28:38.901" v="139"/>
          <ac:spMkLst>
            <pc:docMk/>
            <pc:sldMk cId="4001422911" sldId="282"/>
            <ac:spMk id="196" creationId="{FF8B2607-1C6B-4DB7-A86C-59C7144323B9}"/>
          </ac:spMkLst>
        </pc:spChg>
        <pc:spChg chg="mod">
          <ac:chgData name="Matt Carlson" userId="0e792f37f00095d9" providerId="LiveId" clId="{560E01DB-C0ED-43C1-8B3A-367CBEC07B1F}" dt="2020-10-24T09:28:38.901" v="139"/>
          <ac:spMkLst>
            <pc:docMk/>
            <pc:sldMk cId="4001422911" sldId="282"/>
            <ac:spMk id="197" creationId="{A1E0D67B-DF02-4905-AC08-643EA50B6513}"/>
          </ac:spMkLst>
        </pc:spChg>
        <pc:spChg chg="mod">
          <ac:chgData name="Matt Carlson" userId="0e792f37f00095d9" providerId="LiveId" clId="{560E01DB-C0ED-43C1-8B3A-367CBEC07B1F}" dt="2020-10-24T09:41:19.180" v="166"/>
          <ac:spMkLst>
            <pc:docMk/>
            <pc:sldMk cId="4001422911" sldId="282"/>
            <ac:spMk id="230" creationId="{E93FF33E-E67B-4472-9F83-48984CA0AE72}"/>
          </ac:spMkLst>
        </pc:spChg>
        <pc:spChg chg="mod">
          <ac:chgData name="Matt Carlson" userId="0e792f37f00095d9" providerId="LiveId" clId="{560E01DB-C0ED-43C1-8B3A-367CBEC07B1F}" dt="2020-10-24T09:41:19.180" v="166"/>
          <ac:spMkLst>
            <pc:docMk/>
            <pc:sldMk cId="4001422911" sldId="282"/>
            <ac:spMk id="239" creationId="{5EC92CF7-6D18-4CD7-9B9A-DF5408232665}"/>
          </ac:spMkLst>
        </pc:spChg>
        <pc:spChg chg="mod">
          <ac:chgData name="Matt Carlson" userId="0e792f37f00095d9" providerId="LiveId" clId="{560E01DB-C0ED-43C1-8B3A-367CBEC07B1F}" dt="2020-10-24T09:51:53.964" v="199"/>
          <ac:spMkLst>
            <pc:docMk/>
            <pc:sldMk cId="4001422911" sldId="282"/>
            <ac:spMk id="249" creationId="{8493D7FF-475E-4CCB-A98D-2A6EB299577A}"/>
          </ac:spMkLst>
        </pc:spChg>
        <pc:spChg chg="mod">
          <ac:chgData name="Matt Carlson" userId="0e792f37f00095d9" providerId="LiveId" clId="{560E01DB-C0ED-43C1-8B3A-367CBEC07B1F}" dt="2020-10-24T09:51:53.964" v="199"/>
          <ac:spMkLst>
            <pc:docMk/>
            <pc:sldMk cId="4001422911" sldId="282"/>
            <ac:spMk id="250" creationId="{60D8D9B8-FD8A-4D15-B7DF-240DFDB6D733}"/>
          </ac:spMkLst>
        </pc:spChg>
        <pc:spChg chg="mod">
          <ac:chgData name="Matt Carlson" userId="0e792f37f00095d9" providerId="LiveId" clId="{560E01DB-C0ED-43C1-8B3A-367CBEC07B1F}" dt="2020-10-24T09:51:53.964" v="199"/>
          <ac:spMkLst>
            <pc:docMk/>
            <pc:sldMk cId="4001422911" sldId="282"/>
            <ac:spMk id="251" creationId="{DD638058-8CA2-4FB8-87BC-0982849B177F}"/>
          </ac:spMkLst>
        </pc:spChg>
        <pc:spChg chg="mod">
          <ac:chgData name="Matt Carlson" userId="0e792f37f00095d9" providerId="LiveId" clId="{560E01DB-C0ED-43C1-8B3A-367CBEC07B1F}" dt="2020-10-24T10:06:21.960" v="211"/>
          <ac:spMkLst>
            <pc:docMk/>
            <pc:sldMk cId="4001422911" sldId="282"/>
            <ac:spMk id="273" creationId="{5DD334DA-E8C1-48C9-B486-9C93B7693837}"/>
          </ac:spMkLst>
        </pc:spChg>
        <pc:spChg chg="mod">
          <ac:chgData name="Matt Carlson" userId="0e792f37f00095d9" providerId="LiveId" clId="{560E01DB-C0ED-43C1-8B3A-367CBEC07B1F}" dt="2020-10-24T10:06:21.960" v="211"/>
          <ac:spMkLst>
            <pc:docMk/>
            <pc:sldMk cId="4001422911" sldId="282"/>
            <ac:spMk id="274" creationId="{7F58CD6D-88BD-4098-A76E-1FA41693207B}"/>
          </ac:spMkLst>
        </pc:spChg>
        <pc:spChg chg="mod">
          <ac:chgData name="Matt Carlson" userId="0e792f37f00095d9" providerId="LiveId" clId="{560E01DB-C0ED-43C1-8B3A-367CBEC07B1F}" dt="2020-10-24T10:06:21.960" v="211"/>
          <ac:spMkLst>
            <pc:docMk/>
            <pc:sldMk cId="4001422911" sldId="282"/>
            <ac:spMk id="287" creationId="{2A08C2B4-3F81-4C5D-94D4-FFDE07FE4E76}"/>
          </ac:spMkLst>
        </pc:spChg>
        <pc:spChg chg="mod">
          <ac:chgData name="Matt Carlson" userId="0e792f37f00095d9" providerId="LiveId" clId="{560E01DB-C0ED-43C1-8B3A-367CBEC07B1F}" dt="2020-10-24T10:06:21.960" v="211"/>
          <ac:spMkLst>
            <pc:docMk/>
            <pc:sldMk cId="4001422911" sldId="282"/>
            <ac:spMk id="288" creationId="{C162710D-2EA2-4E9F-91BE-5EDE32DBAB4E}"/>
          </ac:spMkLst>
        </pc:spChg>
        <pc:spChg chg="mod">
          <ac:chgData name="Matt Carlson" userId="0e792f37f00095d9" providerId="LiveId" clId="{560E01DB-C0ED-43C1-8B3A-367CBEC07B1F}" dt="2020-10-24T10:06:30.543" v="215"/>
          <ac:spMkLst>
            <pc:docMk/>
            <pc:sldMk cId="4001422911" sldId="282"/>
            <ac:spMk id="290" creationId="{4798964E-473A-49D4-9CC0-76869014D28B}"/>
          </ac:spMkLst>
        </pc:spChg>
        <pc:spChg chg="mod">
          <ac:chgData name="Matt Carlson" userId="0e792f37f00095d9" providerId="LiveId" clId="{560E01DB-C0ED-43C1-8B3A-367CBEC07B1F}" dt="2020-10-24T10:06:30.543" v="215"/>
          <ac:spMkLst>
            <pc:docMk/>
            <pc:sldMk cId="4001422911" sldId="282"/>
            <ac:spMk id="291" creationId="{4C37CD27-2E04-4664-802B-16873AD67C38}"/>
          </ac:spMkLst>
        </pc:spChg>
        <pc:spChg chg="mod">
          <ac:chgData name="Matt Carlson" userId="0e792f37f00095d9" providerId="LiveId" clId="{560E01DB-C0ED-43C1-8B3A-367CBEC07B1F}" dt="2020-10-24T10:06:30.543" v="215"/>
          <ac:spMkLst>
            <pc:docMk/>
            <pc:sldMk cId="4001422911" sldId="282"/>
            <ac:spMk id="293" creationId="{8384671C-DCD4-4977-A700-6E372E9BC380}"/>
          </ac:spMkLst>
        </pc:spChg>
        <pc:spChg chg="mod">
          <ac:chgData name="Matt Carlson" userId="0e792f37f00095d9" providerId="LiveId" clId="{560E01DB-C0ED-43C1-8B3A-367CBEC07B1F}" dt="2020-10-24T10:06:30.543" v="215"/>
          <ac:spMkLst>
            <pc:docMk/>
            <pc:sldMk cId="4001422911" sldId="282"/>
            <ac:spMk id="294" creationId="{3078255F-225A-49BC-8BFD-FD0705897E33}"/>
          </ac:spMkLst>
        </pc:spChg>
        <pc:spChg chg="mod">
          <ac:chgData name="Matt Carlson" userId="0e792f37f00095d9" providerId="LiveId" clId="{560E01DB-C0ED-43C1-8B3A-367CBEC07B1F}" dt="2020-10-24T10:09:14.443" v="228"/>
          <ac:spMkLst>
            <pc:docMk/>
            <pc:sldMk cId="4001422911" sldId="282"/>
            <ac:spMk id="297" creationId="{0E7AEB87-398E-4A03-B73E-0D58AB44F1DA}"/>
          </ac:spMkLst>
        </pc:spChg>
        <pc:spChg chg="mod">
          <ac:chgData name="Matt Carlson" userId="0e792f37f00095d9" providerId="LiveId" clId="{560E01DB-C0ED-43C1-8B3A-367CBEC07B1F}" dt="2020-10-24T10:09:14.443" v="228"/>
          <ac:spMkLst>
            <pc:docMk/>
            <pc:sldMk cId="4001422911" sldId="282"/>
            <ac:spMk id="298" creationId="{2276C2B6-F054-40E2-BBBA-DD863991EEEF}"/>
          </ac:spMkLst>
        </pc:spChg>
        <pc:spChg chg="mod">
          <ac:chgData name="Matt Carlson" userId="0e792f37f00095d9" providerId="LiveId" clId="{560E01DB-C0ED-43C1-8B3A-367CBEC07B1F}" dt="2020-10-24T10:09:14.443" v="228"/>
          <ac:spMkLst>
            <pc:docMk/>
            <pc:sldMk cId="4001422911" sldId="282"/>
            <ac:spMk id="299" creationId="{B067E1A4-A240-4E3B-A38A-1BC34A918DF2}"/>
          </ac:spMkLst>
        </pc:spChg>
        <pc:spChg chg="mod">
          <ac:chgData name="Matt Carlson" userId="0e792f37f00095d9" providerId="LiveId" clId="{560E01DB-C0ED-43C1-8B3A-367CBEC07B1F}" dt="2020-10-24T10:12:31.596" v="236"/>
          <ac:spMkLst>
            <pc:docMk/>
            <pc:sldMk cId="4001422911" sldId="282"/>
            <ac:spMk id="303" creationId="{E28484F2-B5CF-4EF9-8517-CAC9C289D873}"/>
          </ac:spMkLst>
        </pc:spChg>
        <pc:spChg chg="mod">
          <ac:chgData name="Matt Carlson" userId="0e792f37f00095d9" providerId="LiveId" clId="{560E01DB-C0ED-43C1-8B3A-367CBEC07B1F}" dt="2020-10-24T10:12:31.596" v="236"/>
          <ac:spMkLst>
            <pc:docMk/>
            <pc:sldMk cId="4001422911" sldId="282"/>
            <ac:spMk id="304" creationId="{5382E244-B01B-44FB-98D5-FCE38CC7F4F7}"/>
          </ac:spMkLst>
        </pc:spChg>
        <pc:spChg chg="mod">
          <ac:chgData name="Matt Carlson" userId="0e792f37f00095d9" providerId="LiveId" clId="{560E01DB-C0ED-43C1-8B3A-367CBEC07B1F}" dt="2020-10-24T10:12:31.596" v="236"/>
          <ac:spMkLst>
            <pc:docMk/>
            <pc:sldMk cId="4001422911" sldId="282"/>
            <ac:spMk id="305" creationId="{41E1328E-00AF-4523-9B8E-340334CC7F21}"/>
          </ac:spMkLst>
        </pc:spChg>
        <pc:spChg chg="mod">
          <ac:chgData name="Matt Carlson" userId="0e792f37f00095d9" providerId="LiveId" clId="{560E01DB-C0ED-43C1-8B3A-367CBEC07B1F}" dt="2020-10-24T10:16:08.515" v="239"/>
          <ac:spMkLst>
            <pc:docMk/>
            <pc:sldMk cId="4001422911" sldId="282"/>
            <ac:spMk id="307" creationId="{2D52E74A-AD4A-4261-A31A-AE4C1F6A63A8}"/>
          </ac:spMkLst>
        </pc:spChg>
        <pc:spChg chg="mod">
          <ac:chgData name="Matt Carlson" userId="0e792f37f00095d9" providerId="LiveId" clId="{560E01DB-C0ED-43C1-8B3A-367CBEC07B1F}" dt="2020-10-24T10:16:08.515" v="239"/>
          <ac:spMkLst>
            <pc:docMk/>
            <pc:sldMk cId="4001422911" sldId="282"/>
            <ac:spMk id="308" creationId="{1C785F60-6750-4577-856E-7669699B665F}"/>
          </ac:spMkLst>
        </pc:spChg>
        <pc:spChg chg="mod">
          <ac:chgData name="Matt Carlson" userId="0e792f37f00095d9" providerId="LiveId" clId="{560E01DB-C0ED-43C1-8B3A-367CBEC07B1F}" dt="2020-10-24T10:16:08.515" v="239"/>
          <ac:spMkLst>
            <pc:docMk/>
            <pc:sldMk cId="4001422911" sldId="282"/>
            <ac:spMk id="309" creationId="{7D5172DA-EEFD-4741-B4E5-2336D86E1EF5}"/>
          </ac:spMkLst>
        </pc:spChg>
        <pc:spChg chg="mod">
          <ac:chgData name="Matt Carlson" userId="0e792f37f00095d9" providerId="LiveId" clId="{560E01DB-C0ED-43C1-8B3A-367CBEC07B1F}" dt="2020-10-24T10:16:25.759" v="242"/>
          <ac:spMkLst>
            <pc:docMk/>
            <pc:sldMk cId="4001422911" sldId="282"/>
            <ac:spMk id="311" creationId="{AFBFCC81-28E0-4576-99FF-4EFC26BD78B6}"/>
          </ac:spMkLst>
        </pc:spChg>
        <pc:spChg chg="mod">
          <ac:chgData name="Matt Carlson" userId="0e792f37f00095d9" providerId="LiveId" clId="{560E01DB-C0ED-43C1-8B3A-367CBEC07B1F}" dt="2020-10-24T10:16:25.759" v="242"/>
          <ac:spMkLst>
            <pc:docMk/>
            <pc:sldMk cId="4001422911" sldId="282"/>
            <ac:spMk id="312" creationId="{36D6A11A-965B-483A-82F2-C1DE0121404F}"/>
          </ac:spMkLst>
        </pc:spChg>
        <pc:spChg chg="mod">
          <ac:chgData name="Matt Carlson" userId="0e792f37f00095d9" providerId="LiveId" clId="{560E01DB-C0ED-43C1-8B3A-367CBEC07B1F}" dt="2020-10-24T10:16:25.759" v="242"/>
          <ac:spMkLst>
            <pc:docMk/>
            <pc:sldMk cId="4001422911" sldId="282"/>
            <ac:spMk id="313" creationId="{512CC67D-2910-449E-93BD-9CEB4B376B32}"/>
          </ac:spMkLst>
        </pc:spChg>
        <pc:grpChg chg="add mod">
          <ac:chgData name="Matt Carlson" userId="0e792f37f00095d9" providerId="LiveId" clId="{560E01DB-C0ED-43C1-8B3A-367CBEC07B1F}" dt="2020-10-24T09:49:24.451" v="183" actId="1076"/>
          <ac:grpSpMkLst>
            <pc:docMk/>
            <pc:sldMk cId="4001422911" sldId="282"/>
            <ac:grpSpMk id="92" creationId="{E920F8B6-4B1C-4DE5-93FD-870607C17869}"/>
          </ac:grpSpMkLst>
        </pc:grpChg>
        <pc:grpChg chg="add mod">
          <ac:chgData name="Matt Carlson" userId="0e792f37f00095d9" providerId="LiveId" clId="{560E01DB-C0ED-43C1-8B3A-367CBEC07B1F}" dt="2020-10-24T09:24:19.032" v="76" actId="1076"/>
          <ac:grpSpMkLst>
            <pc:docMk/>
            <pc:sldMk cId="4001422911" sldId="282"/>
            <ac:grpSpMk id="100" creationId="{943C444C-7469-47FB-AF28-DB2F86EE9740}"/>
          </ac:grpSpMkLst>
        </pc:grpChg>
        <pc:grpChg chg="add mod">
          <ac:chgData name="Matt Carlson" userId="0e792f37f00095d9" providerId="LiveId" clId="{560E01DB-C0ED-43C1-8B3A-367CBEC07B1F}" dt="2020-10-24T09:24:19.032" v="76" actId="1076"/>
          <ac:grpSpMkLst>
            <pc:docMk/>
            <pc:sldMk cId="4001422911" sldId="282"/>
            <ac:grpSpMk id="108" creationId="{237C4D2F-EDED-4C6F-AB49-4FC518C88F0E}"/>
          </ac:grpSpMkLst>
        </pc:grpChg>
        <pc:grpChg chg="add mod">
          <ac:chgData name="Matt Carlson" userId="0e792f37f00095d9" providerId="LiveId" clId="{560E01DB-C0ED-43C1-8B3A-367CBEC07B1F}" dt="2020-10-24T09:24:19.032" v="76" actId="1076"/>
          <ac:grpSpMkLst>
            <pc:docMk/>
            <pc:sldMk cId="4001422911" sldId="282"/>
            <ac:grpSpMk id="117" creationId="{5EFEDA2B-945F-4EB8-9202-D57760CBD5D3}"/>
          </ac:grpSpMkLst>
        </pc:grpChg>
        <pc:grpChg chg="add mod">
          <ac:chgData name="Matt Carlson" userId="0e792f37f00095d9" providerId="LiveId" clId="{560E01DB-C0ED-43C1-8B3A-367CBEC07B1F}" dt="2020-10-24T09:24:21.138" v="77" actId="1076"/>
          <ac:grpSpMkLst>
            <pc:docMk/>
            <pc:sldMk cId="4001422911" sldId="282"/>
            <ac:grpSpMk id="125" creationId="{6C922526-A22A-42E2-A240-F9BA4669CA40}"/>
          </ac:grpSpMkLst>
        </pc:grpChg>
        <pc:grpChg chg="add mod">
          <ac:chgData name="Matt Carlson" userId="0e792f37f00095d9" providerId="LiveId" clId="{560E01DB-C0ED-43C1-8B3A-367CBEC07B1F}" dt="2020-10-24T09:22:04.157" v="55" actId="1076"/>
          <ac:grpSpMkLst>
            <pc:docMk/>
            <pc:sldMk cId="4001422911" sldId="282"/>
            <ac:grpSpMk id="134" creationId="{31DCB17A-54C7-4BC8-8BBB-DB5CE556DDD1}"/>
          </ac:grpSpMkLst>
        </pc:grpChg>
        <pc:grpChg chg="add mod">
          <ac:chgData name="Matt Carlson" userId="0e792f37f00095d9" providerId="LiveId" clId="{560E01DB-C0ED-43C1-8B3A-367CBEC07B1F}" dt="2020-10-24T09:22:07.046" v="57" actId="1076"/>
          <ac:grpSpMkLst>
            <pc:docMk/>
            <pc:sldMk cId="4001422911" sldId="282"/>
            <ac:grpSpMk id="138" creationId="{F8BD77D8-BBB5-4D45-8999-8B9A888909DC}"/>
          </ac:grpSpMkLst>
        </pc:grpChg>
        <pc:grpChg chg="add del mod">
          <ac:chgData name="Matt Carlson" userId="0e792f37f00095d9" providerId="LiveId" clId="{560E01DB-C0ED-43C1-8B3A-367CBEC07B1F}" dt="2020-10-24T09:22:27.960" v="62" actId="478"/>
          <ac:grpSpMkLst>
            <pc:docMk/>
            <pc:sldMk cId="4001422911" sldId="282"/>
            <ac:grpSpMk id="141" creationId="{EBE071FD-0D3F-42A3-B5C9-73B8FBB113DE}"/>
          </ac:grpSpMkLst>
        </pc:grpChg>
        <pc:grpChg chg="add del mod">
          <ac:chgData name="Matt Carlson" userId="0e792f37f00095d9" providerId="LiveId" clId="{560E01DB-C0ED-43C1-8B3A-367CBEC07B1F}" dt="2020-10-24T09:24:28.385" v="79"/>
          <ac:grpSpMkLst>
            <pc:docMk/>
            <pc:sldMk cId="4001422911" sldId="282"/>
            <ac:grpSpMk id="147" creationId="{27317E38-F341-4700-9551-464DDE029196}"/>
          </ac:grpSpMkLst>
        </pc:grpChg>
        <pc:grpChg chg="mod">
          <ac:chgData name="Matt Carlson" userId="0e792f37f00095d9" providerId="LiveId" clId="{560E01DB-C0ED-43C1-8B3A-367CBEC07B1F}" dt="2020-10-24T09:24:26.321" v="78"/>
          <ac:grpSpMkLst>
            <pc:docMk/>
            <pc:sldMk cId="4001422911" sldId="282"/>
            <ac:grpSpMk id="148" creationId="{A16D9330-EAC9-49F0-95C1-30DF918D7CE5}"/>
          </ac:grpSpMkLst>
        </pc:grpChg>
        <pc:grpChg chg="mod">
          <ac:chgData name="Matt Carlson" userId="0e792f37f00095d9" providerId="LiveId" clId="{560E01DB-C0ED-43C1-8B3A-367CBEC07B1F}" dt="2020-10-24T09:24:26.321" v="78"/>
          <ac:grpSpMkLst>
            <pc:docMk/>
            <pc:sldMk cId="4001422911" sldId="282"/>
            <ac:grpSpMk id="149" creationId="{74A2C91B-C047-4EF5-8351-59FDC7A31FEB}"/>
          </ac:grpSpMkLst>
        </pc:grpChg>
        <pc:grpChg chg="add mod">
          <ac:chgData name="Matt Carlson" userId="0e792f37f00095d9" providerId="LiveId" clId="{560E01DB-C0ED-43C1-8B3A-367CBEC07B1F}" dt="2020-10-24T09:26:14.519" v="112" actId="1076"/>
          <ac:grpSpMkLst>
            <pc:docMk/>
            <pc:sldMk cId="4001422911" sldId="282"/>
            <ac:grpSpMk id="155" creationId="{C449A130-CF3F-4422-B830-9231BDC70425}"/>
          </ac:grpSpMkLst>
        </pc:grpChg>
        <pc:grpChg chg="mod">
          <ac:chgData name="Matt Carlson" userId="0e792f37f00095d9" providerId="LiveId" clId="{560E01DB-C0ED-43C1-8B3A-367CBEC07B1F}" dt="2020-10-24T09:24:45.986" v="80"/>
          <ac:grpSpMkLst>
            <pc:docMk/>
            <pc:sldMk cId="4001422911" sldId="282"/>
            <ac:grpSpMk id="158" creationId="{9CD963D9-D3BF-4FFC-ADDE-C70D1EC58A33}"/>
          </ac:grpSpMkLst>
        </pc:grpChg>
        <pc:grpChg chg="add mod ord">
          <ac:chgData name="Matt Carlson" userId="0e792f37f00095d9" providerId="LiveId" clId="{560E01DB-C0ED-43C1-8B3A-367CBEC07B1F}" dt="2020-10-24T09:51:32.502" v="197" actId="167"/>
          <ac:grpSpMkLst>
            <pc:docMk/>
            <pc:sldMk cId="4001422911" sldId="282"/>
            <ac:grpSpMk id="161" creationId="{755E4DE3-C297-4D8F-89AE-6082F6F727FC}"/>
          </ac:grpSpMkLst>
        </pc:grpChg>
        <pc:grpChg chg="add mod">
          <ac:chgData name="Matt Carlson" userId="0e792f37f00095d9" providerId="LiveId" clId="{560E01DB-C0ED-43C1-8B3A-367CBEC07B1F}" dt="2020-10-24T10:16:24.535" v="241" actId="1076"/>
          <ac:grpSpMkLst>
            <pc:docMk/>
            <pc:sldMk cId="4001422911" sldId="282"/>
            <ac:grpSpMk id="165" creationId="{ED9683E2-6CD7-46FE-B774-A24F4599D46A}"/>
          </ac:grpSpMkLst>
        </pc:grpChg>
        <pc:grpChg chg="add mod ord">
          <ac:chgData name="Matt Carlson" userId="0e792f37f00095d9" providerId="LiveId" clId="{560E01DB-C0ED-43C1-8B3A-367CBEC07B1F}" dt="2020-10-24T09:52:09.838" v="204" actId="1076"/>
          <ac:grpSpMkLst>
            <pc:docMk/>
            <pc:sldMk cId="4001422911" sldId="282"/>
            <ac:grpSpMk id="174" creationId="{763E43A8-CE68-4434-B9C3-D2E114BCF070}"/>
          </ac:grpSpMkLst>
        </pc:grpChg>
        <pc:grpChg chg="add del mod">
          <ac:chgData name="Matt Carlson" userId="0e792f37f00095d9" providerId="LiveId" clId="{560E01DB-C0ED-43C1-8B3A-367CBEC07B1F}" dt="2020-10-24T09:26:50.975" v="122"/>
          <ac:grpSpMkLst>
            <pc:docMk/>
            <pc:sldMk cId="4001422911" sldId="282"/>
            <ac:grpSpMk id="177" creationId="{E3F36619-7987-485B-87BB-8B3EBEB2C9A7}"/>
          </ac:grpSpMkLst>
        </pc:grpChg>
        <pc:grpChg chg="add mod">
          <ac:chgData name="Matt Carlson" userId="0e792f37f00095d9" providerId="LiveId" clId="{560E01DB-C0ED-43C1-8B3A-367CBEC07B1F}" dt="2020-10-24T09:27:08.146" v="128" actId="1076"/>
          <ac:grpSpMkLst>
            <pc:docMk/>
            <pc:sldMk cId="4001422911" sldId="282"/>
            <ac:grpSpMk id="182" creationId="{A6159562-504F-4BE0-8829-5D98620AFB20}"/>
          </ac:grpSpMkLst>
        </pc:grpChg>
        <pc:grpChg chg="add mod">
          <ac:chgData name="Matt Carlson" userId="0e792f37f00095d9" providerId="LiveId" clId="{560E01DB-C0ED-43C1-8B3A-367CBEC07B1F}" dt="2020-10-24T10:19:29.355" v="342" actId="1076"/>
          <ac:grpSpMkLst>
            <pc:docMk/>
            <pc:sldMk cId="4001422911" sldId="282"/>
            <ac:grpSpMk id="190" creationId="{5446AA88-FBC5-44E5-A532-231EE1BB5AD3}"/>
          </ac:grpSpMkLst>
        </pc:grpChg>
        <pc:grpChg chg="add mod">
          <ac:chgData name="Matt Carlson" userId="0e792f37f00095d9" providerId="LiveId" clId="{560E01DB-C0ED-43C1-8B3A-367CBEC07B1F}" dt="2020-10-24T09:28:44.358" v="140" actId="1076"/>
          <ac:grpSpMkLst>
            <pc:docMk/>
            <pc:sldMk cId="4001422911" sldId="282"/>
            <ac:grpSpMk id="194" creationId="{C1927E89-F052-4965-AD1E-CDC9521DBE8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07" creationId="{631053A3-2EE5-42FE-94AF-7AAD36EC590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12" creationId="{5826866E-9815-4FFB-9965-E9795A89593F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16" creationId="{89471F71-F5BE-4BB4-AE55-34A0CBB6C4D9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20" creationId="{200D3AA7-2306-4411-9CD6-AAA7A018330B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24" creationId="{47BEF17B-7909-4A7D-9A95-A7741E2A6DF7}"/>
          </ac:grpSpMkLst>
        </pc:grpChg>
        <pc:grpChg chg="add mod">
          <ac:chgData name="Matt Carlson" userId="0e792f37f00095d9" providerId="LiveId" clId="{560E01DB-C0ED-43C1-8B3A-367CBEC07B1F}" dt="2020-10-24T10:19:25.368" v="341" actId="1076"/>
          <ac:grpSpMkLst>
            <pc:docMk/>
            <pc:sldMk cId="4001422911" sldId="282"/>
            <ac:grpSpMk id="229" creationId="{F2470067-731A-4A30-BA38-4B2EA6E93D7A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31" creationId="{31444C3C-49DF-4863-B7B6-422D38FDC31B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35" creationId="{9133B348-45E7-49B5-B183-75D7028F320D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40" creationId="{8637D463-A302-41A0-9BA7-1E7A5BF5F38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44" creationId="{1C2DC5E4-42D1-40E1-A179-50493A6E9A2C}"/>
          </ac:grpSpMkLst>
        </pc:grpChg>
        <pc:grpChg chg="add mod ord">
          <ac:chgData name="Matt Carlson" userId="0e792f37f00095d9" providerId="LiveId" clId="{560E01DB-C0ED-43C1-8B3A-367CBEC07B1F}" dt="2020-10-24T09:52:15.385" v="207" actId="167"/>
          <ac:grpSpMkLst>
            <pc:docMk/>
            <pc:sldMk cId="4001422911" sldId="282"/>
            <ac:grpSpMk id="248" creationId="{AFD94907-22D8-40AE-92F1-149BD6DD56A3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52" creationId="{7BC4007C-0CF0-49FD-8340-4D553580B98C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56" creationId="{D84F6F70-D376-4F2F-B06F-DC80A58CEC53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60" creationId="{33277367-29FF-4334-A7FD-C32EB1227576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64" creationId="{3A720F8D-F8EB-4BA2-9DB0-3F1CD9AAD020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68" creationId="{FDF1D763-7C90-4984-909B-9466E028A08D}"/>
          </ac:grpSpMkLst>
        </pc:grpChg>
        <pc:grpChg chg="add mod">
          <ac:chgData name="Matt Carlson" userId="0e792f37f00095d9" providerId="LiveId" clId="{560E01DB-C0ED-43C1-8B3A-367CBEC07B1F}" dt="2020-10-24T10:06:29.382" v="214" actId="1076"/>
          <ac:grpSpMkLst>
            <pc:docMk/>
            <pc:sldMk cId="4001422911" sldId="282"/>
            <ac:grpSpMk id="272" creationId="{2B524C78-6CD3-414E-92FB-ED7E39F05CEA}"/>
          </ac:grpSpMkLst>
        </pc:grpChg>
        <pc:grpChg chg="mod">
          <ac:chgData name="Matt Carlson" userId="0e792f37f00095d9" providerId="LiveId" clId="{560E01DB-C0ED-43C1-8B3A-367CBEC07B1F}" dt="2020-10-24T10:06:21.960" v="211"/>
          <ac:grpSpMkLst>
            <pc:docMk/>
            <pc:sldMk cId="4001422911" sldId="282"/>
            <ac:grpSpMk id="275" creationId="{9F9995C5-3147-48F9-8A05-CF08D8E41CDF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76" creationId="{100F7E9C-E429-4145-B2C0-7785547B3B4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80" creationId="{240BBFA4-29E8-44DC-B9A8-C056EA8FFDA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83" creationId="{C0AEA172-5D02-4C4B-A762-224C3574B1E8}"/>
          </ac:grpSpMkLst>
        </pc:grpChg>
        <pc:grpChg chg="add mod">
          <ac:chgData name="Matt Carlson" userId="0e792f37f00095d9" providerId="LiveId" clId="{560E01DB-C0ED-43C1-8B3A-367CBEC07B1F}" dt="2020-10-24T10:06:33.044" v="216" actId="1076"/>
          <ac:grpSpMkLst>
            <pc:docMk/>
            <pc:sldMk cId="4001422911" sldId="282"/>
            <ac:grpSpMk id="289" creationId="{61EFE366-7B2A-45CB-BAF4-A69FD283AFE7}"/>
          </ac:grpSpMkLst>
        </pc:grpChg>
        <pc:grpChg chg="mod">
          <ac:chgData name="Matt Carlson" userId="0e792f37f00095d9" providerId="LiveId" clId="{560E01DB-C0ED-43C1-8B3A-367CBEC07B1F}" dt="2020-10-24T10:06:30.543" v="215"/>
          <ac:grpSpMkLst>
            <pc:docMk/>
            <pc:sldMk cId="4001422911" sldId="282"/>
            <ac:grpSpMk id="292" creationId="{696FB70D-8D05-447C-82AF-1C4B04DEB456}"/>
          </ac:grpSpMkLst>
        </pc:grpChg>
        <pc:grpChg chg="add mod">
          <ac:chgData name="Matt Carlson" userId="0e792f37f00095d9" providerId="LiveId" clId="{560E01DB-C0ED-43C1-8B3A-367CBEC07B1F}" dt="2020-10-24T10:19:53.775" v="343" actId="1076"/>
          <ac:grpSpMkLst>
            <pc:docMk/>
            <pc:sldMk cId="4001422911" sldId="282"/>
            <ac:grpSpMk id="296" creationId="{59097330-E97A-491A-AA59-976F675A129D}"/>
          </ac:grpSpMkLst>
        </pc:grpChg>
        <pc:grpChg chg="add mod">
          <ac:chgData name="Matt Carlson" userId="0e792f37f00095d9" providerId="LiveId" clId="{560E01DB-C0ED-43C1-8B3A-367CBEC07B1F}" dt="2020-10-24T10:19:09.848" v="337" actId="1076"/>
          <ac:grpSpMkLst>
            <pc:docMk/>
            <pc:sldMk cId="4001422911" sldId="282"/>
            <ac:grpSpMk id="302" creationId="{B169A1B2-1412-4F2E-825E-0BCF06A5A05C}"/>
          </ac:grpSpMkLst>
        </pc:grpChg>
        <pc:grpChg chg="add mod">
          <ac:chgData name="Matt Carlson" userId="0e792f37f00095d9" providerId="LiveId" clId="{560E01DB-C0ED-43C1-8B3A-367CBEC07B1F}" dt="2020-10-24T10:16:10.629" v="240" actId="1076"/>
          <ac:grpSpMkLst>
            <pc:docMk/>
            <pc:sldMk cId="4001422911" sldId="282"/>
            <ac:grpSpMk id="306" creationId="{77F4EFDB-60B8-4CF1-8705-A5E98376192F}"/>
          </ac:grpSpMkLst>
        </pc:grpChg>
        <pc:grpChg chg="add mod">
          <ac:chgData name="Matt Carlson" userId="0e792f37f00095d9" providerId="LiveId" clId="{560E01DB-C0ED-43C1-8B3A-367CBEC07B1F}" dt="2020-10-24T10:16:29.330" v="243" actId="1076"/>
          <ac:grpSpMkLst>
            <pc:docMk/>
            <pc:sldMk cId="4001422911" sldId="282"/>
            <ac:grpSpMk id="310" creationId="{D69436E5-13DB-4ABA-8EA1-F540A655F987}"/>
          </ac:grpSpMkLst>
        </pc:grpChg>
        <pc:graphicFrameChg chg="mod modGraphic">
          <ac:chgData name="Matt Carlson" userId="0e792f37f00095d9" providerId="LiveId" clId="{560E01DB-C0ED-43C1-8B3A-367CBEC07B1F}" dt="2020-10-24T10:18:36.667" v="333" actId="20577"/>
          <ac:graphicFrameMkLst>
            <pc:docMk/>
            <pc:sldMk cId="4001422911" sldId="282"/>
            <ac:graphicFrameMk id="110" creationId="{00000000-0000-0000-0000-000000000000}"/>
          </ac:graphicFrameMkLst>
        </pc:graphicFrameChg>
        <pc:cxnChg chg="add mod">
          <ac:chgData name="Matt Carlson" userId="0e792f37f00095d9" providerId="LiveId" clId="{560E01DB-C0ED-43C1-8B3A-367CBEC07B1F}" dt="2020-10-24T09:44:21.286" v="170" actId="14100"/>
          <ac:cxnSpMkLst>
            <pc:docMk/>
            <pc:sldMk cId="4001422911" sldId="282"/>
            <ac:cxnSpMk id="128" creationId="{B24E2BF5-2D0C-4095-88FB-2B72F132D540}"/>
          </ac:cxnSpMkLst>
        </pc:cxnChg>
        <pc:cxnChg chg="add mod">
          <ac:chgData name="Matt Carlson" userId="0e792f37f00095d9" providerId="LiveId" clId="{560E01DB-C0ED-43C1-8B3A-367CBEC07B1F}" dt="2020-10-24T09:24:04.392" v="74" actId="14100"/>
          <ac:cxnSpMkLst>
            <pc:docMk/>
            <pc:sldMk cId="4001422911" sldId="282"/>
            <ac:cxnSpMk id="130" creationId="{825575C6-77DB-4BD7-B0B4-475684BBB079}"/>
          </ac:cxnSpMkLst>
        </pc:cxnChg>
        <pc:cxnChg chg="add del mod">
          <ac:chgData name="Matt Carlson" userId="0e792f37f00095d9" providerId="LiveId" clId="{560E01DB-C0ED-43C1-8B3A-367CBEC07B1F}" dt="2020-10-24T10:07:02.815" v="223" actId="478"/>
          <ac:cxnSpMkLst>
            <pc:docMk/>
            <pc:sldMk cId="4001422911" sldId="282"/>
            <ac:cxnSpMk id="172" creationId="{3BB78425-A485-4EE3-89CC-DAF4A62B43F2}"/>
          </ac:cxnSpMkLst>
        </pc:cxnChg>
        <pc:cxnChg chg="mod">
          <ac:chgData name="Matt Carlson" userId="0e792f37f00095d9" providerId="LiveId" clId="{560E01DB-C0ED-43C1-8B3A-367CBEC07B1F}" dt="2020-10-24T09:25:35.004" v="106" actId="14100"/>
          <ac:cxnSpMkLst>
            <pc:docMk/>
            <pc:sldMk cId="4001422911" sldId="282"/>
            <ac:cxnSpMk id="188" creationId="{8C0264D6-1235-4CE6-9B44-00C2431614F8}"/>
          </ac:cxnSpMkLst>
        </pc:cxnChg>
        <pc:cxnChg chg="add mod">
          <ac:chgData name="Matt Carlson" userId="0e792f37f00095d9" providerId="LiveId" clId="{560E01DB-C0ED-43C1-8B3A-367CBEC07B1F}" dt="2020-10-24T09:28:04.566" v="135" actId="14100"/>
          <ac:cxnSpMkLst>
            <pc:docMk/>
            <pc:sldMk cId="4001422911" sldId="282"/>
            <ac:cxnSpMk id="189" creationId="{1D175138-170D-4DB6-9F39-3AA6059C4263}"/>
          </ac:cxnSpMkLst>
        </pc:cxnChg>
        <pc:cxnChg chg="add mod">
          <ac:chgData name="Matt Carlson" userId="0e792f37f00095d9" providerId="LiveId" clId="{560E01DB-C0ED-43C1-8B3A-367CBEC07B1F}" dt="2020-10-24T09:37:09.747" v="163" actId="14100"/>
          <ac:cxnSpMkLst>
            <pc:docMk/>
            <pc:sldMk cId="4001422911" sldId="282"/>
            <ac:cxnSpMk id="198" creationId="{E8C6720D-058C-404C-97BF-A1B19756BFB9}"/>
          </ac:cxnSpMkLst>
        </pc:cxnChg>
        <pc:cxnChg chg="mod">
          <ac:chgData name="Matt Carlson" userId="0e792f37f00095d9" providerId="LiveId" clId="{560E01DB-C0ED-43C1-8B3A-367CBEC07B1F}" dt="2020-10-24T10:06:58.558" v="221" actId="14100"/>
          <ac:cxnSpMkLst>
            <pc:docMk/>
            <pc:sldMk cId="4001422911" sldId="282"/>
            <ac:cxnSpMk id="199" creationId="{2CA99E20-2095-4EEF-946B-AB05F0856B0F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0" creationId="{8BE9CA0C-3C21-455A-849F-A58B5D3B2211}"/>
          </ac:cxnSpMkLst>
        </pc:cxnChg>
        <pc:cxnChg chg="mod">
          <ac:chgData name="Matt Carlson" userId="0e792f37f00095d9" providerId="LiveId" clId="{560E01DB-C0ED-43C1-8B3A-367CBEC07B1F}" dt="2020-10-24T09:11:44.811" v="2" actId="1076"/>
          <ac:cxnSpMkLst>
            <pc:docMk/>
            <pc:sldMk cId="4001422911" sldId="282"/>
            <ac:cxnSpMk id="201" creationId="{3E56B92E-844A-4614-9A1A-054F84F46610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2" creationId="{555F92E3-C861-4B4B-BB20-D7058AB79966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3" creationId="{39AD62B9-321A-4253-8792-6ADDC9ECAF12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4" creationId="{5FB62FBD-E17B-4862-B916-F883F1F547C8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5" creationId="{BAB2DE11-AC16-478F-9A72-0D84C22DB193}"/>
          </ac:cxnSpMkLst>
        </pc:cxnChg>
        <pc:cxnChg chg="add mod">
          <ac:chgData name="Matt Carlson" userId="0e792f37f00095d9" providerId="LiveId" clId="{560E01DB-C0ED-43C1-8B3A-367CBEC07B1F}" dt="2020-10-24T09:29:33.921" v="150" actId="14100"/>
          <ac:cxnSpMkLst>
            <pc:docMk/>
            <pc:sldMk cId="4001422911" sldId="282"/>
            <ac:cxnSpMk id="211" creationId="{4580FC8B-497A-4CD6-9EE1-21FB14D52902}"/>
          </ac:cxnSpMkLst>
        </pc:cxnChg>
        <pc:cxnChg chg="add mod">
          <ac:chgData name="Matt Carlson" userId="0e792f37f00095d9" providerId="LiveId" clId="{560E01DB-C0ED-43C1-8B3A-367CBEC07B1F}" dt="2020-10-24T10:07:00.891" v="222" actId="14100"/>
          <ac:cxnSpMkLst>
            <pc:docMk/>
            <pc:sldMk cId="4001422911" sldId="282"/>
            <ac:cxnSpMk id="295" creationId="{7ED5F661-41BA-4172-AD9C-C5E2CF642BD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10/24/20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/>
        </p:nvGraphicFramePr>
        <p:xfrm>
          <a:off x="177800" y="165100"/>
          <a:ext cx="6997700" cy="314398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Trigger Treat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5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More Penguin Zombies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Dave McClure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marks, facing anywhere downrange. Gun loaded, stock touching belt, muzzle pointed anywhere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28 rounds, 140 points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Picture 2" descr="Headstone grave clipart image">
            <a:extLst>
              <a:ext uri="{FF2B5EF4-FFF2-40B4-BE49-F238E27FC236}">
                <a16:creationId xmlns:a16="http://schemas.microsoft.com/office/drawing/2014/main" id="{C978B57E-D6A4-4309-9D76-FD8E92E8D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7800" y="341471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83C47FB0-438F-4FC9-A80A-C79FDE8E0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6" y="625845"/>
            <a:ext cx="337518" cy="2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Headstone grave clipart image">
            <a:extLst>
              <a:ext uri="{FF2B5EF4-FFF2-40B4-BE49-F238E27FC236}">
                <a16:creationId xmlns:a16="http://schemas.microsoft.com/office/drawing/2014/main" id="{0C125D95-4E12-4DA8-BF5D-6768862CD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082" y="341471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0342F02F-936B-46D4-A3E8-53B1DC59F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918" y="581182"/>
            <a:ext cx="337518" cy="2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oup 44">
            <a:extLst>
              <a:ext uri="{FF2B5EF4-FFF2-40B4-BE49-F238E27FC236}">
                <a16:creationId xmlns:a16="http://schemas.microsoft.com/office/drawing/2014/main" id="{7ABCEAB2-6952-4B06-A0D2-42785188D67F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495800"/>
            <a:ext cx="287338" cy="787400"/>
            <a:chOff x="1756" y="2113"/>
            <a:chExt cx="181" cy="499"/>
          </a:xfrm>
        </p:grpSpPr>
        <p:sp>
          <p:nvSpPr>
            <p:cNvPr id="93" name="Line 45">
              <a:extLst>
                <a:ext uri="{FF2B5EF4-FFF2-40B4-BE49-F238E27FC236}">
                  <a16:creationId xmlns:a16="http://schemas.microsoft.com/office/drawing/2014/main" id="{E9ED6D48-FE75-4949-A4A0-EB32BCA05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46">
              <a:extLst>
                <a:ext uri="{FF2B5EF4-FFF2-40B4-BE49-F238E27FC236}">
                  <a16:creationId xmlns:a16="http://schemas.microsoft.com/office/drawing/2014/main" id="{C9F07859-C8A5-4390-BFFA-4C51EA6463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" name="Group 47">
              <a:extLst>
                <a:ext uri="{FF2B5EF4-FFF2-40B4-BE49-F238E27FC236}">
                  <a16:creationId xmlns:a16="http://schemas.microsoft.com/office/drawing/2014/main" id="{FF828B1C-2898-42EB-A7B7-1C7CC41F1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96" name="Freeform 48">
                <a:extLst>
                  <a:ext uri="{FF2B5EF4-FFF2-40B4-BE49-F238E27FC236}">
                    <a16:creationId xmlns:a16="http://schemas.microsoft.com/office/drawing/2014/main" id="{4B942117-A75D-4FAD-B987-844DD17E13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49">
                <a:extLst>
                  <a:ext uri="{FF2B5EF4-FFF2-40B4-BE49-F238E27FC236}">
                    <a16:creationId xmlns:a16="http://schemas.microsoft.com/office/drawing/2014/main" id="{CE6311A4-1ADC-4276-9F4F-FCF83EE63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50">
                <a:extLst>
                  <a:ext uri="{FF2B5EF4-FFF2-40B4-BE49-F238E27FC236}">
                    <a16:creationId xmlns:a16="http://schemas.microsoft.com/office/drawing/2014/main" id="{CD47ED0C-492A-4D26-97F9-E67986E8074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9" name="Group 44">
            <a:extLst>
              <a:ext uri="{FF2B5EF4-FFF2-40B4-BE49-F238E27FC236}">
                <a16:creationId xmlns:a16="http://schemas.microsoft.com/office/drawing/2014/main" id="{0632529A-CCEE-4BAF-A141-6683E6B07831}"/>
              </a:ext>
            </a:extLst>
          </p:cNvPr>
          <p:cNvGrpSpPr>
            <a:grpSpLocks/>
          </p:cNvGrpSpPr>
          <p:nvPr/>
        </p:nvGrpSpPr>
        <p:grpSpPr bwMode="auto">
          <a:xfrm>
            <a:off x="5293651" y="4465517"/>
            <a:ext cx="287338" cy="787400"/>
            <a:chOff x="1756" y="2113"/>
            <a:chExt cx="181" cy="499"/>
          </a:xfrm>
        </p:grpSpPr>
        <p:sp>
          <p:nvSpPr>
            <p:cNvPr id="100" name="Line 45">
              <a:extLst>
                <a:ext uri="{FF2B5EF4-FFF2-40B4-BE49-F238E27FC236}">
                  <a16:creationId xmlns:a16="http://schemas.microsoft.com/office/drawing/2014/main" id="{8E288EC6-2E61-4B9D-AB9B-DFFAE9CF3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46">
              <a:extLst>
                <a:ext uri="{FF2B5EF4-FFF2-40B4-BE49-F238E27FC236}">
                  <a16:creationId xmlns:a16="http://schemas.microsoft.com/office/drawing/2014/main" id="{BCAF0749-69B1-46EF-94DB-464EEB5BE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" name="Group 47">
              <a:extLst>
                <a:ext uri="{FF2B5EF4-FFF2-40B4-BE49-F238E27FC236}">
                  <a16:creationId xmlns:a16="http://schemas.microsoft.com/office/drawing/2014/main" id="{30780371-91DB-4E20-8B76-8847EE0588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03" name="Freeform 48">
                <a:extLst>
                  <a:ext uri="{FF2B5EF4-FFF2-40B4-BE49-F238E27FC236}">
                    <a16:creationId xmlns:a16="http://schemas.microsoft.com/office/drawing/2014/main" id="{3D82BEFD-C327-4DEC-8D80-1FA93F44C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49">
                <a:extLst>
                  <a:ext uri="{FF2B5EF4-FFF2-40B4-BE49-F238E27FC236}">
                    <a16:creationId xmlns:a16="http://schemas.microsoft.com/office/drawing/2014/main" id="{4E658798-5C26-4A1D-9075-9A92B53FF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50">
                <a:extLst>
                  <a:ext uri="{FF2B5EF4-FFF2-40B4-BE49-F238E27FC236}">
                    <a16:creationId xmlns:a16="http://schemas.microsoft.com/office/drawing/2014/main" id="{ED9758A3-914C-4BC4-A871-463EF4A7A93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7A52E0C-4122-448E-9C72-C124A6895B31}"/>
              </a:ext>
            </a:extLst>
          </p:cNvPr>
          <p:cNvCxnSpPr>
            <a:cxnSpLocks/>
          </p:cNvCxnSpPr>
          <p:nvPr/>
        </p:nvCxnSpPr>
        <p:spPr>
          <a:xfrm>
            <a:off x="1895507" y="6550145"/>
            <a:ext cx="347662" cy="7889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50D7DE2-B160-4D3C-B8C2-9139BDE6256A}"/>
              </a:ext>
            </a:extLst>
          </p:cNvPr>
          <p:cNvCxnSpPr/>
          <p:nvPr/>
        </p:nvCxnSpPr>
        <p:spPr>
          <a:xfrm flipV="1">
            <a:off x="1485932" y="5540495"/>
            <a:ext cx="19827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8" name="Group 9">
            <a:extLst>
              <a:ext uri="{FF2B5EF4-FFF2-40B4-BE49-F238E27FC236}">
                <a16:creationId xmlns:a16="http://schemas.microsoft.com/office/drawing/2014/main" id="{C11A3521-C9A4-45EB-BF2D-1798B28B92C0}"/>
              </a:ext>
            </a:extLst>
          </p:cNvPr>
          <p:cNvGrpSpPr>
            <a:grpSpLocks/>
          </p:cNvGrpSpPr>
          <p:nvPr/>
        </p:nvGrpSpPr>
        <p:grpSpPr bwMode="auto">
          <a:xfrm>
            <a:off x="2741644" y="4508620"/>
            <a:ext cx="325438" cy="996950"/>
            <a:chOff x="2876552" y="4773034"/>
            <a:chExt cx="324455" cy="997319"/>
          </a:xfrm>
        </p:grpSpPr>
        <p:sp>
          <p:nvSpPr>
            <p:cNvPr id="109" name="AutoShape 28">
              <a:extLst>
                <a:ext uri="{FF2B5EF4-FFF2-40B4-BE49-F238E27FC236}">
                  <a16:creationId xmlns:a16="http://schemas.microsoft.com/office/drawing/2014/main" id="{6C405E10-82B4-4208-97B0-F893D97D4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552" y="5202028"/>
              <a:ext cx="323850" cy="568325"/>
            </a:xfrm>
            <a:prstGeom prst="can">
              <a:avLst>
                <a:gd name="adj" fmla="val 43873"/>
              </a:avLst>
            </a:prstGeom>
            <a:solidFill>
              <a:srgbClr val="73D9F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1" name="AutoShape 28">
              <a:extLst>
                <a:ext uri="{FF2B5EF4-FFF2-40B4-BE49-F238E27FC236}">
                  <a16:creationId xmlns:a16="http://schemas.microsoft.com/office/drawing/2014/main" id="{0ED87EB9-6633-481C-9FD8-992C8EF98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7157" y="4773034"/>
              <a:ext cx="323850" cy="568325"/>
            </a:xfrm>
            <a:prstGeom prst="can">
              <a:avLst>
                <a:gd name="adj" fmla="val 43873"/>
              </a:avLst>
            </a:prstGeom>
            <a:solidFill>
              <a:srgbClr val="73D9F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11DC9E3-5C72-4378-B592-EBDDA83E299E}"/>
              </a:ext>
            </a:extLst>
          </p:cNvPr>
          <p:cNvCxnSpPr/>
          <p:nvPr/>
        </p:nvCxnSpPr>
        <p:spPr>
          <a:xfrm>
            <a:off x="3730657" y="6924795"/>
            <a:ext cx="19494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B0A188B-A90D-40DB-AFFB-BE575C2F7B8E}"/>
              </a:ext>
            </a:extLst>
          </p:cNvPr>
          <p:cNvCxnSpPr>
            <a:cxnSpLocks/>
          </p:cNvCxnSpPr>
          <p:nvPr/>
        </p:nvCxnSpPr>
        <p:spPr>
          <a:xfrm>
            <a:off x="2276507" y="8120182"/>
            <a:ext cx="3708400" cy="4238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B819B95-7A1A-414A-BE7A-7A4E2DB67675}"/>
              </a:ext>
            </a:extLst>
          </p:cNvPr>
          <p:cNvCxnSpPr/>
          <p:nvPr/>
        </p:nvCxnSpPr>
        <p:spPr>
          <a:xfrm>
            <a:off x="5673757" y="6908920"/>
            <a:ext cx="312737" cy="16192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TextBox 201">
            <a:extLst>
              <a:ext uri="{FF2B5EF4-FFF2-40B4-BE49-F238E27FC236}">
                <a16:creationId xmlns:a16="http://schemas.microsoft.com/office/drawing/2014/main" id="{5EDDEB19-8C25-4F1A-A6CE-83719C7AC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8232" y="8355132"/>
            <a:ext cx="6778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X  X</a:t>
            </a:r>
          </a:p>
        </p:txBody>
      </p:sp>
      <p:grpSp>
        <p:nvGrpSpPr>
          <p:cNvPr id="116" name="Group 7">
            <a:extLst>
              <a:ext uri="{FF2B5EF4-FFF2-40B4-BE49-F238E27FC236}">
                <a16:creationId xmlns:a16="http://schemas.microsoft.com/office/drawing/2014/main" id="{A197391D-9ECE-4137-BFCD-2D63BF5DA2AE}"/>
              </a:ext>
            </a:extLst>
          </p:cNvPr>
          <p:cNvGrpSpPr>
            <a:grpSpLocks/>
          </p:cNvGrpSpPr>
          <p:nvPr/>
        </p:nvGrpSpPr>
        <p:grpSpPr bwMode="auto">
          <a:xfrm>
            <a:off x="5018119" y="4408607"/>
            <a:ext cx="323850" cy="998537"/>
            <a:chOff x="4627274" y="5027579"/>
            <a:chExt cx="323850" cy="998537"/>
          </a:xfrm>
        </p:grpSpPr>
        <p:sp>
          <p:nvSpPr>
            <p:cNvPr id="117" name="AutoShape 28">
              <a:extLst>
                <a:ext uri="{FF2B5EF4-FFF2-40B4-BE49-F238E27FC236}">
                  <a16:creationId xmlns:a16="http://schemas.microsoft.com/office/drawing/2014/main" id="{6FED5339-6377-4833-AA6D-A617E3D8E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274" y="5457791"/>
              <a:ext cx="323850" cy="568325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30196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8" name="AutoShape 28">
              <a:extLst>
                <a:ext uri="{FF2B5EF4-FFF2-40B4-BE49-F238E27FC236}">
                  <a16:creationId xmlns:a16="http://schemas.microsoft.com/office/drawing/2014/main" id="{7D226D73-0FC2-429A-BF1A-5D89926EB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274" y="5027579"/>
              <a:ext cx="323850" cy="568325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30196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7351638-65EC-4A0C-B159-C2ECB8166B7B}"/>
              </a:ext>
            </a:extLst>
          </p:cNvPr>
          <p:cNvCxnSpPr/>
          <p:nvPr/>
        </p:nvCxnSpPr>
        <p:spPr>
          <a:xfrm>
            <a:off x="3737007" y="6227882"/>
            <a:ext cx="4762" cy="69215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AF1476F-8D18-4349-AD3B-52EE5734A0BA}"/>
              </a:ext>
            </a:extLst>
          </p:cNvPr>
          <p:cNvCxnSpPr/>
          <p:nvPr/>
        </p:nvCxnSpPr>
        <p:spPr>
          <a:xfrm>
            <a:off x="3570319" y="5599232"/>
            <a:ext cx="4763" cy="693738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82EC5E7-6FBC-4A30-854C-D90F08AE2CD1}"/>
              </a:ext>
            </a:extLst>
          </p:cNvPr>
          <p:cNvCxnSpPr/>
          <p:nvPr/>
        </p:nvCxnSpPr>
        <p:spPr>
          <a:xfrm>
            <a:off x="3460782" y="4854695"/>
            <a:ext cx="4762" cy="69215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Freeform 55">
            <a:extLst>
              <a:ext uri="{FF2B5EF4-FFF2-40B4-BE49-F238E27FC236}">
                <a16:creationId xmlns:a16="http://schemas.microsoft.com/office/drawing/2014/main" id="{C177055B-8AE5-4D1F-A972-A5C1210C7227}"/>
              </a:ext>
            </a:extLst>
          </p:cNvPr>
          <p:cNvSpPr>
            <a:spLocks/>
          </p:cNvSpPr>
          <p:nvPr/>
        </p:nvSpPr>
        <p:spPr bwMode="auto">
          <a:xfrm>
            <a:off x="3463957" y="4505445"/>
            <a:ext cx="104775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Freeform 55">
            <a:extLst>
              <a:ext uri="{FF2B5EF4-FFF2-40B4-BE49-F238E27FC236}">
                <a16:creationId xmlns:a16="http://schemas.microsoft.com/office/drawing/2014/main" id="{1064D714-758C-4D48-B91E-DAD3D9E46169}"/>
              </a:ext>
            </a:extLst>
          </p:cNvPr>
          <p:cNvSpPr>
            <a:spLocks/>
          </p:cNvSpPr>
          <p:nvPr/>
        </p:nvSpPr>
        <p:spPr bwMode="auto">
          <a:xfrm>
            <a:off x="3575082" y="4729282"/>
            <a:ext cx="169862" cy="1798638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1D9CFF5-F640-4737-B8B5-4574D3B29BB5}"/>
              </a:ext>
            </a:extLst>
          </p:cNvPr>
          <p:cNvSpPr/>
          <p:nvPr/>
        </p:nvSpPr>
        <p:spPr>
          <a:xfrm>
            <a:off x="2246344" y="7339132"/>
            <a:ext cx="820738" cy="719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chemeClr val="tx1"/>
                </a:solidFill>
              </a:rPr>
              <a:t>Tree</a:t>
            </a:r>
          </a:p>
        </p:txBody>
      </p:sp>
      <p:grpSp>
        <p:nvGrpSpPr>
          <p:cNvPr id="125" name="Group 10">
            <a:extLst>
              <a:ext uri="{FF2B5EF4-FFF2-40B4-BE49-F238E27FC236}">
                <a16:creationId xmlns:a16="http://schemas.microsoft.com/office/drawing/2014/main" id="{2B5C65C6-014F-43D4-9AE6-5443E37B8D26}"/>
              </a:ext>
            </a:extLst>
          </p:cNvPr>
          <p:cNvGrpSpPr>
            <a:grpSpLocks/>
          </p:cNvGrpSpPr>
          <p:nvPr/>
        </p:nvGrpSpPr>
        <p:grpSpPr bwMode="auto">
          <a:xfrm>
            <a:off x="1982819" y="5042020"/>
            <a:ext cx="1147763" cy="1266825"/>
            <a:chOff x="2075542" y="5335870"/>
            <a:chExt cx="1488135" cy="1266952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A840D64-BF4A-469A-8559-ED0707FE5ABF}"/>
                </a:ext>
              </a:extLst>
            </p:cNvPr>
            <p:cNvCxnSpPr/>
            <p:nvPr/>
          </p:nvCxnSpPr>
          <p:spPr>
            <a:xfrm>
              <a:off x="2075542" y="5910603"/>
              <a:ext cx="4117" cy="692219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42A77F4-5A13-4D27-83EC-36E9B9C5A162}"/>
                </a:ext>
              </a:extLst>
            </p:cNvPr>
            <p:cNvCxnSpPr/>
            <p:nvPr/>
          </p:nvCxnSpPr>
          <p:spPr>
            <a:xfrm>
              <a:off x="3559560" y="5899488"/>
              <a:ext cx="4117" cy="692219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Freeform 6">
              <a:extLst>
                <a:ext uri="{FF2B5EF4-FFF2-40B4-BE49-F238E27FC236}">
                  <a16:creationId xmlns:a16="http://schemas.microsoft.com/office/drawing/2014/main" id="{CAAEE17F-8337-4C61-B3CA-E995824F3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5542" y="5335870"/>
              <a:ext cx="1484959" cy="822325"/>
            </a:xfrm>
            <a:custGeom>
              <a:avLst/>
              <a:gdLst>
                <a:gd name="T0" fmla="*/ 2147483646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2147483646 w 528"/>
                <a:gd name="T7" fmla="*/ 0 h 288"/>
                <a:gd name="T8" fmla="*/ 2147483646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C56B4FE-9CAB-41BB-ACC0-AFFFA0D3455D}"/>
              </a:ext>
            </a:extLst>
          </p:cNvPr>
          <p:cNvSpPr/>
          <p:nvPr/>
        </p:nvSpPr>
        <p:spPr>
          <a:xfrm>
            <a:off x="1866932" y="5872282"/>
            <a:ext cx="819150" cy="719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chemeClr val="tx1"/>
                </a:solidFill>
              </a:rPr>
              <a:t>Tree</a:t>
            </a:r>
          </a:p>
        </p:txBody>
      </p:sp>
      <p:grpSp>
        <p:nvGrpSpPr>
          <p:cNvPr id="130" name="Group 387">
            <a:extLst>
              <a:ext uri="{FF2B5EF4-FFF2-40B4-BE49-F238E27FC236}">
                <a16:creationId xmlns:a16="http://schemas.microsoft.com/office/drawing/2014/main" id="{9DAEC69E-FA09-424C-A31A-A32837645FD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762657" y="6262177"/>
            <a:ext cx="228600" cy="862013"/>
            <a:chOff x="1680" y="768"/>
            <a:chExt cx="144" cy="543"/>
          </a:xfrm>
        </p:grpSpPr>
        <p:sp>
          <p:nvSpPr>
            <p:cNvPr id="131" name="Line 388">
              <a:extLst>
                <a:ext uri="{FF2B5EF4-FFF2-40B4-BE49-F238E27FC236}">
                  <a16:creationId xmlns:a16="http://schemas.microsoft.com/office/drawing/2014/main" id="{826460BE-7E03-4C77-B339-BEF32BC42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389">
              <a:extLst>
                <a:ext uri="{FF2B5EF4-FFF2-40B4-BE49-F238E27FC236}">
                  <a16:creationId xmlns:a16="http://schemas.microsoft.com/office/drawing/2014/main" id="{E12E076F-8553-48D6-A921-8F121D638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" name="Group 390">
              <a:extLst>
                <a:ext uri="{FF2B5EF4-FFF2-40B4-BE49-F238E27FC236}">
                  <a16:creationId xmlns:a16="http://schemas.microsoft.com/office/drawing/2014/main" id="{A7B3D939-BE4A-4D40-BF19-C1F8901CD2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34" name="Freeform 391">
                <a:extLst>
                  <a:ext uri="{FF2B5EF4-FFF2-40B4-BE49-F238E27FC236}">
                    <a16:creationId xmlns:a16="http://schemas.microsoft.com/office/drawing/2014/main" id="{5E660402-567E-482D-A56F-3A6FEEE17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392">
                <a:extLst>
                  <a:ext uri="{FF2B5EF4-FFF2-40B4-BE49-F238E27FC236}">
                    <a16:creationId xmlns:a16="http://schemas.microsoft.com/office/drawing/2014/main" id="{0BEF28FB-D0F5-4161-85B3-0BAD2BCA3D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393">
                <a:extLst>
                  <a:ext uri="{FF2B5EF4-FFF2-40B4-BE49-F238E27FC236}">
                    <a16:creationId xmlns:a16="http://schemas.microsoft.com/office/drawing/2014/main" id="{F46A416F-C8D8-4F20-851E-CFDF01CA3D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8" name="AutoShape 28">
            <a:extLst>
              <a:ext uri="{FF2B5EF4-FFF2-40B4-BE49-F238E27FC236}">
                <a16:creationId xmlns:a16="http://schemas.microsoft.com/office/drawing/2014/main" id="{DB76D166-8D77-4FAD-875A-191E7CA66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220" y="7616945"/>
            <a:ext cx="323850" cy="568325"/>
          </a:xfrm>
          <a:prstGeom prst="can">
            <a:avLst>
              <a:gd name="adj" fmla="val 35569"/>
            </a:avLst>
          </a:prstGeom>
          <a:solidFill>
            <a:srgbClr val="73D9F1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39" name="Group 387">
            <a:extLst>
              <a:ext uri="{FF2B5EF4-FFF2-40B4-BE49-F238E27FC236}">
                <a16:creationId xmlns:a16="http://schemas.microsoft.com/office/drawing/2014/main" id="{DCF23533-9A63-47A6-BAF1-EFB8E6D1172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40779" y="6802721"/>
            <a:ext cx="228600" cy="862013"/>
            <a:chOff x="1680" y="768"/>
            <a:chExt cx="144" cy="543"/>
          </a:xfrm>
        </p:grpSpPr>
        <p:sp>
          <p:nvSpPr>
            <p:cNvPr id="140" name="Line 388">
              <a:extLst>
                <a:ext uri="{FF2B5EF4-FFF2-40B4-BE49-F238E27FC236}">
                  <a16:creationId xmlns:a16="http://schemas.microsoft.com/office/drawing/2014/main" id="{37A613A5-29F6-442B-8DA0-22DB835267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389">
              <a:extLst>
                <a:ext uri="{FF2B5EF4-FFF2-40B4-BE49-F238E27FC236}">
                  <a16:creationId xmlns:a16="http://schemas.microsoft.com/office/drawing/2014/main" id="{2574B4CC-FE14-43C0-BD17-081A3ABCA8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2" name="Group 390">
              <a:extLst>
                <a:ext uri="{FF2B5EF4-FFF2-40B4-BE49-F238E27FC236}">
                  <a16:creationId xmlns:a16="http://schemas.microsoft.com/office/drawing/2014/main" id="{7B12DE25-C2AF-4338-BD86-E73EAF017E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43" name="Freeform 391">
                <a:extLst>
                  <a:ext uri="{FF2B5EF4-FFF2-40B4-BE49-F238E27FC236}">
                    <a16:creationId xmlns:a16="http://schemas.microsoft.com/office/drawing/2014/main" id="{FBFD75C2-E6EC-42DD-B60F-5E69A7AC4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392">
                <a:extLst>
                  <a:ext uri="{FF2B5EF4-FFF2-40B4-BE49-F238E27FC236}">
                    <a16:creationId xmlns:a16="http://schemas.microsoft.com/office/drawing/2014/main" id="{BCB13589-1997-405C-BB21-6EC0191F1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393">
                <a:extLst>
                  <a:ext uri="{FF2B5EF4-FFF2-40B4-BE49-F238E27FC236}">
                    <a16:creationId xmlns:a16="http://schemas.microsoft.com/office/drawing/2014/main" id="{0A9FC5FC-B4BE-4D75-8A44-C45462A186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6" name="Group 387">
            <a:extLst>
              <a:ext uri="{FF2B5EF4-FFF2-40B4-BE49-F238E27FC236}">
                <a16:creationId xmlns:a16="http://schemas.microsoft.com/office/drawing/2014/main" id="{1D7668E1-70E0-4062-B789-20BF320E90A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966192" y="7310814"/>
            <a:ext cx="228600" cy="862013"/>
            <a:chOff x="1680" y="768"/>
            <a:chExt cx="144" cy="543"/>
          </a:xfrm>
        </p:grpSpPr>
        <p:sp>
          <p:nvSpPr>
            <p:cNvPr id="147" name="Line 388">
              <a:extLst>
                <a:ext uri="{FF2B5EF4-FFF2-40B4-BE49-F238E27FC236}">
                  <a16:creationId xmlns:a16="http://schemas.microsoft.com/office/drawing/2014/main" id="{93CC1C9E-05A3-447F-BCB1-A605FCB71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389">
              <a:extLst>
                <a:ext uri="{FF2B5EF4-FFF2-40B4-BE49-F238E27FC236}">
                  <a16:creationId xmlns:a16="http://schemas.microsoft.com/office/drawing/2014/main" id="{F2CAB970-DD21-449F-837E-F5D73F0CC3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9" name="Group 390">
              <a:extLst>
                <a:ext uri="{FF2B5EF4-FFF2-40B4-BE49-F238E27FC236}">
                  <a16:creationId xmlns:a16="http://schemas.microsoft.com/office/drawing/2014/main" id="{1D011409-E1B9-47E2-BD0A-47E564AFB6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50" name="Freeform 391">
                <a:extLst>
                  <a:ext uri="{FF2B5EF4-FFF2-40B4-BE49-F238E27FC236}">
                    <a16:creationId xmlns:a16="http://schemas.microsoft.com/office/drawing/2014/main" id="{77A6B924-9226-4125-85DF-2F28D5F18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Freeform 392">
                <a:extLst>
                  <a:ext uri="{FF2B5EF4-FFF2-40B4-BE49-F238E27FC236}">
                    <a16:creationId xmlns:a16="http://schemas.microsoft.com/office/drawing/2014/main" id="{EB83A1C8-D822-4C65-8012-D4115556C9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393">
                <a:extLst>
                  <a:ext uri="{FF2B5EF4-FFF2-40B4-BE49-F238E27FC236}">
                    <a16:creationId xmlns:a16="http://schemas.microsoft.com/office/drawing/2014/main" id="{73335DB0-5414-45D5-919F-3ABB029BAF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53" name="AutoShape 28">
            <a:extLst>
              <a:ext uri="{FF2B5EF4-FFF2-40B4-BE49-F238E27FC236}">
                <a16:creationId xmlns:a16="http://schemas.microsoft.com/office/drawing/2014/main" id="{81BDFF85-6CDF-43F1-9503-5A8CC6900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220" y="6999028"/>
            <a:ext cx="323850" cy="568325"/>
          </a:xfrm>
          <a:prstGeom prst="can">
            <a:avLst>
              <a:gd name="adj" fmla="val 35569"/>
            </a:avLst>
          </a:prstGeom>
          <a:solidFill>
            <a:srgbClr val="73D9F1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4" name="AutoShape 28">
            <a:extLst>
              <a:ext uri="{FF2B5EF4-FFF2-40B4-BE49-F238E27FC236}">
                <a16:creationId xmlns:a16="http://schemas.microsoft.com/office/drawing/2014/main" id="{3A5BB557-0F20-4545-86F6-6882CE85A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422" y="6569674"/>
            <a:ext cx="323850" cy="568325"/>
          </a:xfrm>
          <a:prstGeom prst="can">
            <a:avLst>
              <a:gd name="adj" fmla="val 35569"/>
            </a:avLst>
          </a:prstGeom>
          <a:solidFill>
            <a:srgbClr val="73D9F1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55" name="Group 380">
            <a:extLst>
              <a:ext uri="{FF2B5EF4-FFF2-40B4-BE49-F238E27FC236}">
                <a16:creationId xmlns:a16="http://schemas.microsoft.com/office/drawing/2014/main" id="{F1622A4B-F2DB-4AE6-81DC-441552E92494}"/>
              </a:ext>
            </a:extLst>
          </p:cNvPr>
          <p:cNvGrpSpPr>
            <a:grpSpLocks/>
          </p:cNvGrpSpPr>
          <p:nvPr/>
        </p:nvGrpSpPr>
        <p:grpSpPr bwMode="auto">
          <a:xfrm>
            <a:off x="1456230" y="6651403"/>
            <a:ext cx="228600" cy="862013"/>
            <a:chOff x="1680" y="768"/>
            <a:chExt cx="144" cy="543"/>
          </a:xfrm>
        </p:grpSpPr>
        <p:sp>
          <p:nvSpPr>
            <p:cNvPr id="156" name="Line 381">
              <a:extLst>
                <a:ext uri="{FF2B5EF4-FFF2-40B4-BE49-F238E27FC236}">
                  <a16:creationId xmlns:a16="http://schemas.microsoft.com/office/drawing/2014/main" id="{FCBC1775-51C1-4B61-B28A-E206E59AA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382">
              <a:extLst>
                <a:ext uri="{FF2B5EF4-FFF2-40B4-BE49-F238E27FC236}">
                  <a16:creationId xmlns:a16="http://schemas.microsoft.com/office/drawing/2014/main" id="{3B637B7A-6551-4EBA-8C09-58F1C86CD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8" name="Group 383">
              <a:extLst>
                <a:ext uri="{FF2B5EF4-FFF2-40B4-BE49-F238E27FC236}">
                  <a16:creationId xmlns:a16="http://schemas.microsoft.com/office/drawing/2014/main" id="{3E2AB8BC-10D0-4DE0-9BA3-9ACADBA16B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59" name="Freeform 384">
                <a:extLst>
                  <a:ext uri="{FF2B5EF4-FFF2-40B4-BE49-F238E27FC236}">
                    <a16:creationId xmlns:a16="http://schemas.microsoft.com/office/drawing/2014/main" id="{50D57273-72E7-4E82-8031-0226BD91E0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385">
                <a:extLst>
                  <a:ext uri="{FF2B5EF4-FFF2-40B4-BE49-F238E27FC236}">
                    <a16:creationId xmlns:a16="http://schemas.microsoft.com/office/drawing/2014/main" id="{CDD90F63-F2CD-43A8-AB43-41C348A01E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386">
                <a:extLst>
                  <a:ext uri="{FF2B5EF4-FFF2-40B4-BE49-F238E27FC236}">
                    <a16:creationId xmlns:a16="http://schemas.microsoft.com/office/drawing/2014/main" id="{C3A17B5F-AD50-4112-8F92-780FFE52A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2" name="Group 44">
            <a:extLst>
              <a:ext uri="{FF2B5EF4-FFF2-40B4-BE49-F238E27FC236}">
                <a16:creationId xmlns:a16="http://schemas.microsoft.com/office/drawing/2014/main" id="{EE69D10F-6FBA-4133-9D37-07A2C0CA54C4}"/>
              </a:ext>
            </a:extLst>
          </p:cNvPr>
          <p:cNvGrpSpPr>
            <a:grpSpLocks/>
          </p:cNvGrpSpPr>
          <p:nvPr/>
        </p:nvGrpSpPr>
        <p:grpSpPr bwMode="auto">
          <a:xfrm>
            <a:off x="4840318" y="4434112"/>
            <a:ext cx="287338" cy="787400"/>
            <a:chOff x="1756" y="2113"/>
            <a:chExt cx="181" cy="499"/>
          </a:xfrm>
        </p:grpSpPr>
        <p:sp>
          <p:nvSpPr>
            <p:cNvPr id="163" name="Line 45">
              <a:extLst>
                <a:ext uri="{FF2B5EF4-FFF2-40B4-BE49-F238E27FC236}">
                  <a16:creationId xmlns:a16="http://schemas.microsoft.com/office/drawing/2014/main" id="{71874FEC-20F2-4E8B-A296-182D4CA8B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46">
              <a:extLst>
                <a:ext uri="{FF2B5EF4-FFF2-40B4-BE49-F238E27FC236}">
                  <a16:creationId xmlns:a16="http://schemas.microsoft.com/office/drawing/2014/main" id="{964D69EB-2A51-4FCE-9BAD-D4C906EED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5" name="Group 47">
              <a:extLst>
                <a:ext uri="{FF2B5EF4-FFF2-40B4-BE49-F238E27FC236}">
                  <a16:creationId xmlns:a16="http://schemas.microsoft.com/office/drawing/2014/main" id="{4A1851F0-517F-4C9E-BD0D-CAAA5CFBBC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66" name="Freeform 48">
                <a:extLst>
                  <a:ext uri="{FF2B5EF4-FFF2-40B4-BE49-F238E27FC236}">
                    <a16:creationId xmlns:a16="http://schemas.microsoft.com/office/drawing/2014/main" id="{F470ACDA-1481-4850-A010-7CB610C96C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49">
                <a:extLst>
                  <a:ext uri="{FF2B5EF4-FFF2-40B4-BE49-F238E27FC236}">
                    <a16:creationId xmlns:a16="http://schemas.microsoft.com/office/drawing/2014/main" id="{1EEED331-ECFE-4617-A39E-60CE2F8AC8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50">
                <a:extLst>
                  <a:ext uri="{FF2B5EF4-FFF2-40B4-BE49-F238E27FC236}">
                    <a16:creationId xmlns:a16="http://schemas.microsoft.com/office/drawing/2014/main" id="{7E8EE9C6-D93D-4885-AE2F-B3EFB36FC65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9" name="Group 44">
            <a:extLst>
              <a:ext uri="{FF2B5EF4-FFF2-40B4-BE49-F238E27FC236}">
                <a16:creationId xmlns:a16="http://schemas.microsoft.com/office/drawing/2014/main" id="{8A33F940-179B-4B5C-9B63-3C6E3246650E}"/>
              </a:ext>
            </a:extLst>
          </p:cNvPr>
          <p:cNvGrpSpPr>
            <a:grpSpLocks/>
          </p:cNvGrpSpPr>
          <p:nvPr/>
        </p:nvGrpSpPr>
        <p:grpSpPr bwMode="auto">
          <a:xfrm>
            <a:off x="3675656" y="4451890"/>
            <a:ext cx="287338" cy="787400"/>
            <a:chOff x="1756" y="2113"/>
            <a:chExt cx="181" cy="499"/>
          </a:xfrm>
        </p:grpSpPr>
        <p:sp>
          <p:nvSpPr>
            <p:cNvPr id="170" name="Line 45">
              <a:extLst>
                <a:ext uri="{FF2B5EF4-FFF2-40B4-BE49-F238E27FC236}">
                  <a16:creationId xmlns:a16="http://schemas.microsoft.com/office/drawing/2014/main" id="{A289896D-D73C-4F5A-B0B9-D8B7B2E06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46">
              <a:extLst>
                <a:ext uri="{FF2B5EF4-FFF2-40B4-BE49-F238E27FC236}">
                  <a16:creationId xmlns:a16="http://schemas.microsoft.com/office/drawing/2014/main" id="{C4787F40-229E-492C-9195-F9AD3660E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2" name="Group 47">
              <a:extLst>
                <a:ext uri="{FF2B5EF4-FFF2-40B4-BE49-F238E27FC236}">
                  <a16:creationId xmlns:a16="http://schemas.microsoft.com/office/drawing/2014/main" id="{FE146728-224C-408D-BC83-425C26BE7D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73" name="Freeform 48">
                <a:extLst>
                  <a:ext uri="{FF2B5EF4-FFF2-40B4-BE49-F238E27FC236}">
                    <a16:creationId xmlns:a16="http://schemas.microsoft.com/office/drawing/2014/main" id="{09A53B72-47A8-443D-A949-78E2F0312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Freeform 49">
                <a:extLst>
                  <a:ext uri="{FF2B5EF4-FFF2-40B4-BE49-F238E27FC236}">
                    <a16:creationId xmlns:a16="http://schemas.microsoft.com/office/drawing/2014/main" id="{D4992535-FB0E-47F1-BE51-D6E30EB06A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Freeform 50">
                <a:extLst>
                  <a:ext uri="{FF2B5EF4-FFF2-40B4-BE49-F238E27FC236}">
                    <a16:creationId xmlns:a16="http://schemas.microsoft.com/office/drawing/2014/main" id="{518D3DF5-8FEA-4F75-BECE-32CC6753BC7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76" name="Group 7">
            <a:extLst>
              <a:ext uri="{FF2B5EF4-FFF2-40B4-BE49-F238E27FC236}">
                <a16:creationId xmlns:a16="http://schemas.microsoft.com/office/drawing/2014/main" id="{2EAC9757-2B0B-4F90-AA9C-06B74E3AD67F}"/>
              </a:ext>
            </a:extLst>
          </p:cNvPr>
          <p:cNvGrpSpPr>
            <a:grpSpLocks/>
          </p:cNvGrpSpPr>
          <p:nvPr/>
        </p:nvGrpSpPr>
        <p:grpSpPr bwMode="auto">
          <a:xfrm>
            <a:off x="3890201" y="4307036"/>
            <a:ext cx="323850" cy="998537"/>
            <a:chOff x="4627274" y="5027579"/>
            <a:chExt cx="323850" cy="998537"/>
          </a:xfrm>
        </p:grpSpPr>
        <p:sp>
          <p:nvSpPr>
            <p:cNvPr id="177" name="AutoShape 28">
              <a:extLst>
                <a:ext uri="{FF2B5EF4-FFF2-40B4-BE49-F238E27FC236}">
                  <a16:creationId xmlns:a16="http://schemas.microsoft.com/office/drawing/2014/main" id="{EDA9371F-E5D9-4EB5-B6B2-E0925F223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274" y="5457791"/>
              <a:ext cx="323850" cy="568325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30196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8" name="AutoShape 28">
              <a:extLst>
                <a:ext uri="{FF2B5EF4-FFF2-40B4-BE49-F238E27FC236}">
                  <a16:creationId xmlns:a16="http://schemas.microsoft.com/office/drawing/2014/main" id="{A8FD7645-0157-4933-91F4-17C8A89C5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274" y="5027579"/>
              <a:ext cx="323850" cy="568325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30196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79" name="Group 380">
            <a:extLst>
              <a:ext uri="{FF2B5EF4-FFF2-40B4-BE49-F238E27FC236}">
                <a16:creationId xmlns:a16="http://schemas.microsoft.com/office/drawing/2014/main" id="{D415C487-976D-4B7B-AC37-F7DD4BD56539}"/>
              </a:ext>
            </a:extLst>
          </p:cNvPr>
          <p:cNvGrpSpPr>
            <a:grpSpLocks/>
          </p:cNvGrpSpPr>
          <p:nvPr/>
        </p:nvGrpSpPr>
        <p:grpSpPr bwMode="auto">
          <a:xfrm>
            <a:off x="1283525" y="4607882"/>
            <a:ext cx="228600" cy="862013"/>
            <a:chOff x="1680" y="768"/>
            <a:chExt cx="144" cy="543"/>
          </a:xfrm>
        </p:grpSpPr>
        <p:sp>
          <p:nvSpPr>
            <p:cNvPr id="180" name="Line 381">
              <a:extLst>
                <a:ext uri="{FF2B5EF4-FFF2-40B4-BE49-F238E27FC236}">
                  <a16:creationId xmlns:a16="http://schemas.microsoft.com/office/drawing/2014/main" id="{580C537E-22DE-41CA-A0C8-429618828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382">
              <a:extLst>
                <a:ext uri="{FF2B5EF4-FFF2-40B4-BE49-F238E27FC236}">
                  <a16:creationId xmlns:a16="http://schemas.microsoft.com/office/drawing/2014/main" id="{59D8CF98-BA87-4128-8877-956D55F2D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2" name="Group 383">
              <a:extLst>
                <a:ext uri="{FF2B5EF4-FFF2-40B4-BE49-F238E27FC236}">
                  <a16:creationId xmlns:a16="http://schemas.microsoft.com/office/drawing/2014/main" id="{A80CDED1-2857-4E12-8DFB-EEB06D9D1E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83" name="Freeform 384">
                <a:extLst>
                  <a:ext uri="{FF2B5EF4-FFF2-40B4-BE49-F238E27FC236}">
                    <a16:creationId xmlns:a16="http://schemas.microsoft.com/office/drawing/2014/main" id="{18861790-7D47-4213-8D39-DAD3C1AA9C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385">
                <a:extLst>
                  <a:ext uri="{FF2B5EF4-FFF2-40B4-BE49-F238E27FC236}">
                    <a16:creationId xmlns:a16="http://schemas.microsoft.com/office/drawing/2014/main" id="{96C8816F-DB75-431C-B7D8-19917E7BE0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386">
                <a:extLst>
                  <a:ext uri="{FF2B5EF4-FFF2-40B4-BE49-F238E27FC236}">
                    <a16:creationId xmlns:a16="http://schemas.microsoft.com/office/drawing/2014/main" id="{5690D415-2C17-423F-80FB-D7CDD1925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6" name="Group 44">
            <a:extLst>
              <a:ext uri="{FF2B5EF4-FFF2-40B4-BE49-F238E27FC236}">
                <a16:creationId xmlns:a16="http://schemas.microsoft.com/office/drawing/2014/main" id="{969FDF86-6798-4627-9049-F55ADD8A80A8}"/>
              </a:ext>
            </a:extLst>
          </p:cNvPr>
          <p:cNvGrpSpPr>
            <a:grpSpLocks/>
          </p:cNvGrpSpPr>
          <p:nvPr/>
        </p:nvGrpSpPr>
        <p:grpSpPr bwMode="auto">
          <a:xfrm>
            <a:off x="2429550" y="4505445"/>
            <a:ext cx="287338" cy="787400"/>
            <a:chOff x="1756" y="2113"/>
            <a:chExt cx="181" cy="499"/>
          </a:xfrm>
        </p:grpSpPr>
        <p:sp>
          <p:nvSpPr>
            <p:cNvPr id="187" name="Line 45">
              <a:extLst>
                <a:ext uri="{FF2B5EF4-FFF2-40B4-BE49-F238E27FC236}">
                  <a16:creationId xmlns:a16="http://schemas.microsoft.com/office/drawing/2014/main" id="{8A65AC57-94D8-42D3-BC2F-97D17A870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Line 46">
              <a:extLst>
                <a:ext uri="{FF2B5EF4-FFF2-40B4-BE49-F238E27FC236}">
                  <a16:creationId xmlns:a16="http://schemas.microsoft.com/office/drawing/2014/main" id="{D5B296B5-F934-4336-83FC-5BA15EEA10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0" name="Group 47">
              <a:extLst>
                <a:ext uri="{FF2B5EF4-FFF2-40B4-BE49-F238E27FC236}">
                  <a16:creationId xmlns:a16="http://schemas.microsoft.com/office/drawing/2014/main" id="{6AEA8EF5-7B60-4C66-AE03-0DBD72BFAA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91" name="Freeform 48">
                <a:extLst>
                  <a:ext uri="{FF2B5EF4-FFF2-40B4-BE49-F238E27FC236}">
                    <a16:creationId xmlns:a16="http://schemas.microsoft.com/office/drawing/2014/main" id="{BA8E4038-7DD0-4C0B-8ADF-A95566841D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49">
                <a:extLst>
                  <a:ext uri="{FF2B5EF4-FFF2-40B4-BE49-F238E27FC236}">
                    <a16:creationId xmlns:a16="http://schemas.microsoft.com/office/drawing/2014/main" id="{5C9488BB-5B76-4F4B-A068-FB01AC7C46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50">
                <a:extLst>
                  <a:ext uri="{FF2B5EF4-FFF2-40B4-BE49-F238E27FC236}">
                    <a16:creationId xmlns:a16="http://schemas.microsoft.com/office/drawing/2014/main" id="{0DAD586E-7DA6-47D8-A2E2-61B382C458E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4" name="AutoShape 28">
            <a:extLst>
              <a:ext uri="{FF2B5EF4-FFF2-40B4-BE49-F238E27FC236}">
                <a16:creationId xmlns:a16="http://schemas.microsoft.com/office/drawing/2014/main" id="{4D8F87AE-BBB2-47E7-A62D-1A39243CF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5819" y="7173131"/>
            <a:ext cx="323850" cy="568325"/>
          </a:xfrm>
          <a:prstGeom prst="can">
            <a:avLst>
              <a:gd name="adj" fmla="val 35569"/>
            </a:avLst>
          </a:prstGeom>
          <a:solidFill>
            <a:srgbClr val="73D9F1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5" name="AutoShape 28">
            <a:extLst>
              <a:ext uri="{FF2B5EF4-FFF2-40B4-BE49-F238E27FC236}">
                <a16:creationId xmlns:a16="http://schemas.microsoft.com/office/drawing/2014/main" id="{5FDDAC0F-9F5B-4E43-8EBE-08A61B8DF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163" y="6121745"/>
            <a:ext cx="323850" cy="568325"/>
          </a:xfrm>
          <a:prstGeom prst="can">
            <a:avLst>
              <a:gd name="adj" fmla="val 35569"/>
            </a:avLst>
          </a:prstGeom>
          <a:solidFill>
            <a:srgbClr val="73D9F1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96" name="Group 380">
            <a:extLst>
              <a:ext uri="{FF2B5EF4-FFF2-40B4-BE49-F238E27FC236}">
                <a16:creationId xmlns:a16="http://schemas.microsoft.com/office/drawing/2014/main" id="{F0068546-5EEF-4A12-8252-A273B91D03E8}"/>
              </a:ext>
            </a:extLst>
          </p:cNvPr>
          <p:cNvGrpSpPr>
            <a:grpSpLocks/>
          </p:cNvGrpSpPr>
          <p:nvPr/>
        </p:nvGrpSpPr>
        <p:grpSpPr bwMode="auto">
          <a:xfrm>
            <a:off x="1545464" y="7306181"/>
            <a:ext cx="228600" cy="862013"/>
            <a:chOff x="1680" y="768"/>
            <a:chExt cx="144" cy="543"/>
          </a:xfrm>
        </p:grpSpPr>
        <p:sp>
          <p:nvSpPr>
            <p:cNvPr id="197" name="Line 381">
              <a:extLst>
                <a:ext uri="{FF2B5EF4-FFF2-40B4-BE49-F238E27FC236}">
                  <a16:creationId xmlns:a16="http://schemas.microsoft.com/office/drawing/2014/main" id="{C7A09203-7933-41C6-9139-F44AEEAFE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Line 382">
              <a:extLst>
                <a:ext uri="{FF2B5EF4-FFF2-40B4-BE49-F238E27FC236}">
                  <a16:creationId xmlns:a16="http://schemas.microsoft.com/office/drawing/2014/main" id="{2FDD98E8-C728-4F41-AC85-CCA1CE773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6" name="Group 383">
              <a:extLst>
                <a:ext uri="{FF2B5EF4-FFF2-40B4-BE49-F238E27FC236}">
                  <a16:creationId xmlns:a16="http://schemas.microsoft.com/office/drawing/2014/main" id="{9859B39B-24BB-4EAB-B1A5-311787075D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11" name="Freeform 384">
                <a:extLst>
                  <a:ext uri="{FF2B5EF4-FFF2-40B4-BE49-F238E27FC236}">
                    <a16:creationId xmlns:a16="http://schemas.microsoft.com/office/drawing/2014/main" id="{9CB334B4-99A7-4261-B9C5-7B0659AE3A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Freeform 385">
                <a:extLst>
                  <a:ext uri="{FF2B5EF4-FFF2-40B4-BE49-F238E27FC236}">
                    <a16:creationId xmlns:a16="http://schemas.microsoft.com/office/drawing/2014/main" id="{D5036184-96C0-4EE8-A038-7D6EB05C22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Freeform 386">
                <a:extLst>
                  <a:ext uri="{FF2B5EF4-FFF2-40B4-BE49-F238E27FC236}">
                    <a16:creationId xmlns:a16="http://schemas.microsoft.com/office/drawing/2014/main" id="{4A8C01EB-FECE-448A-9371-249DED908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0" name="Group 380">
            <a:extLst>
              <a:ext uri="{FF2B5EF4-FFF2-40B4-BE49-F238E27FC236}">
                <a16:creationId xmlns:a16="http://schemas.microsoft.com/office/drawing/2014/main" id="{2484493A-21C7-46A2-839D-E964D799EDF7}"/>
              </a:ext>
            </a:extLst>
          </p:cNvPr>
          <p:cNvGrpSpPr>
            <a:grpSpLocks/>
          </p:cNvGrpSpPr>
          <p:nvPr/>
        </p:nvGrpSpPr>
        <p:grpSpPr bwMode="auto">
          <a:xfrm>
            <a:off x="1328771" y="5981305"/>
            <a:ext cx="228600" cy="862013"/>
            <a:chOff x="1680" y="768"/>
            <a:chExt cx="144" cy="543"/>
          </a:xfrm>
        </p:grpSpPr>
        <p:sp>
          <p:nvSpPr>
            <p:cNvPr id="239" name="Line 381">
              <a:extLst>
                <a:ext uri="{FF2B5EF4-FFF2-40B4-BE49-F238E27FC236}">
                  <a16:creationId xmlns:a16="http://schemas.microsoft.com/office/drawing/2014/main" id="{946BDB05-D6C2-4D2F-BDB0-7A0622236F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Line 382">
              <a:extLst>
                <a:ext uri="{FF2B5EF4-FFF2-40B4-BE49-F238E27FC236}">
                  <a16:creationId xmlns:a16="http://schemas.microsoft.com/office/drawing/2014/main" id="{A2A1CC06-4442-4E55-8E4B-D4841AF54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9" name="Group 383">
              <a:extLst>
                <a:ext uri="{FF2B5EF4-FFF2-40B4-BE49-F238E27FC236}">
                  <a16:creationId xmlns:a16="http://schemas.microsoft.com/office/drawing/2014/main" id="{9F7CFC69-EB86-4C11-9C6E-78F46DBA4F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50" name="Freeform 384">
                <a:extLst>
                  <a:ext uri="{FF2B5EF4-FFF2-40B4-BE49-F238E27FC236}">
                    <a16:creationId xmlns:a16="http://schemas.microsoft.com/office/drawing/2014/main" id="{4AF977D9-A2DC-4368-BABF-DCA12950E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Freeform 385">
                <a:extLst>
                  <a:ext uri="{FF2B5EF4-FFF2-40B4-BE49-F238E27FC236}">
                    <a16:creationId xmlns:a16="http://schemas.microsoft.com/office/drawing/2014/main" id="{BE5FE4E0-0F82-4449-9D9A-54F28D609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Freeform 386">
                <a:extLst>
                  <a:ext uri="{FF2B5EF4-FFF2-40B4-BE49-F238E27FC236}">
                    <a16:creationId xmlns:a16="http://schemas.microsoft.com/office/drawing/2014/main" id="{9D7301C2-7A17-4584-9C7B-F32F24083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3" name="Group 44">
            <a:extLst>
              <a:ext uri="{FF2B5EF4-FFF2-40B4-BE49-F238E27FC236}">
                <a16:creationId xmlns:a16="http://schemas.microsoft.com/office/drawing/2014/main" id="{7DCCA000-5930-43A5-B8CE-7A661878B80D}"/>
              </a:ext>
            </a:extLst>
          </p:cNvPr>
          <p:cNvGrpSpPr>
            <a:grpSpLocks/>
          </p:cNvGrpSpPr>
          <p:nvPr/>
        </p:nvGrpSpPr>
        <p:grpSpPr bwMode="auto">
          <a:xfrm>
            <a:off x="1975525" y="4483853"/>
            <a:ext cx="287338" cy="787400"/>
            <a:chOff x="1756" y="2113"/>
            <a:chExt cx="181" cy="499"/>
          </a:xfrm>
        </p:grpSpPr>
        <p:sp>
          <p:nvSpPr>
            <p:cNvPr id="274" name="Line 45">
              <a:extLst>
                <a:ext uri="{FF2B5EF4-FFF2-40B4-BE49-F238E27FC236}">
                  <a16:creationId xmlns:a16="http://schemas.microsoft.com/office/drawing/2014/main" id="{2918425D-0271-42AC-A34C-EB9D738714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Line 46">
              <a:extLst>
                <a:ext uri="{FF2B5EF4-FFF2-40B4-BE49-F238E27FC236}">
                  <a16:creationId xmlns:a16="http://schemas.microsoft.com/office/drawing/2014/main" id="{C9719629-ADF6-45DF-857F-7B14CE97C7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7" name="Group 47">
              <a:extLst>
                <a:ext uri="{FF2B5EF4-FFF2-40B4-BE49-F238E27FC236}">
                  <a16:creationId xmlns:a16="http://schemas.microsoft.com/office/drawing/2014/main" id="{DB299EB4-E032-40EA-B247-A0664C53DC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88" name="Freeform 48">
                <a:extLst>
                  <a:ext uri="{FF2B5EF4-FFF2-40B4-BE49-F238E27FC236}">
                    <a16:creationId xmlns:a16="http://schemas.microsoft.com/office/drawing/2014/main" id="{C9C7A059-3A13-491B-A695-348B14FA86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Freeform 49">
                <a:extLst>
                  <a:ext uri="{FF2B5EF4-FFF2-40B4-BE49-F238E27FC236}">
                    <a16:creationId xmlns:a16="http://schemas.microsoft.com/office/drawing/2014/main" id="{9EB50F16-3BC3-4C58-B969-BA1C7266B3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Freeform 50">
                <a:extLst>
                  <a:ext uri="{FF2B5EF4-FFF2-40B4-BE49-F238E27FC236}">
                    <a16:creationId xmlns:a16="http://schemas.microsoft.com/office/drawing/2014/main" id="{FE9491A9-1DEE-4195-80D1-BE75B068B44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91" name="Group 44">
            <a:extLst>
              <a:ext uri="{FF2B5EF4-FFF2-40B4-BE49-F238E27FC236}">
                <a16:creationId xmlns:a16="http://schemas.microsoft.com/office/drawing/2014/main" id="{1B2D4C47-9410-4E3D-9742-D00932A4E570}"/>
              </a:ext>
            </a:extLst>
          </p:cNvPr>
          <p:cNvGrpSpPr>
            <a:grpSpLocks/>
          </p:cNvGrpSpPr>
          <p:nvPr/>
        </p:nvGrpSpPr>
        <p:grpSpPr bwMode="auto">
          <a:xfrm>
            <a:off x="3136022" y="4548693"/>
            <a:ext cx="287338" cy="787400"/>
            <a:chOff x="1756" y="2113"/>
            <a:chExt cx="181" cy="499"/>
          </a:xfrm>
        </p:grpSpPr>
        <p:sp>
          <p:nvSpPr>
            <p:cNvPr id="292" name="Line 45">
              <a:extLst>
                <a:ext uri="{FF2B5EF4-FFF2-40B4-BE49-F238E27FC236}">
                  <a16:creationId xmlns:a16="http://schemas.microsoft.com/office/drawing/2014/main" id="{450B2BAC-7283-41CC-9013-02C3083D7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" name="Line 46">
              <a:extLst>
                <a:ext uri="{FF2B5EF4-FFF2-40B4-BE49-F238E27FC236}">
                  <a16:creationId xmlns:a16="http://schemas.microsoft.com/office/drawing/2014/main" id="{904437C0-F190-4624-999A-A38F525CE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4" name="Group 47">
              <a:extLst>
                <a:ext uri="{FF2B5EF4-FFF2-40B4-BE49-F238E27FC236}">
                  <a16:creationId xmlns:a16="http://schemas.microsoft.com/office/drawing/2014/main" id="{8E81AA68-5D19-44CE-83AA-645886D822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95" name="Freeform 48">
                <a:extLst>
                  <a:ext uri="{FF2B5EF4-FFF2-40B4-BE49-F238E27FC236}">
                    <a16:creationId xmlns:a16="http://schemas.microsoft.com/office/drawing/2014/main" id="{27BBF484-1265-4F57-AE5B-B07F0E8CF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Freeform 49">
                <a:extLst>
                  <a:ext uri="{FF2B5EF4-FFF2-40B4-BE49-F238E27FC236}">
                    <a16:creationId xmlns:a16="http://schemas.microsoft.com/office/drawing/2014/main" id="{328BBC76-A715-4651-9C60-FA79BC1962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Freeform 50">
                <a:extLst>
                  <a:ext uri="{FF2B5EF4-FFF2-40B4-BE49-F238E27FC236}">
                    <a16:creationId xmlns:a16="http://schemas.microsoft.com/office/drawing/2014/main" id="{0B13BF8A-C9C6-44E0-AF3F-8959C969D3B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8" name="AutoShape 28">
            <a:extLst>
              <a:ext uri="{FF2B5EF4-FFF2-40B4-BE49-F238E27FC236}">
                <a16:creationId xmlns:a16="http://schemas.microsoft.com/office/drawing/2014/main" id="{1FC09BC2-E9C3-4583-A3DB-67B1B9174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358" y="6523321"/>
            <a:ext cx="323850" cy="568325"/>
          </a:xfrm>
          <a:prstGeom prst="can">
            <a:avLst>
              <a:gd name="adj" fmla="val 35569"/>
            </a:avLst>
          </a:prstGeom>
          <a:solidFill>
            <a:srgbClr val="73D9F1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118</Words>
  <Application>Microsoft Macintosh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161</cp:revision>
  <dcterms:created xsi:type="dcterms:W3CDTF">2002-08-21T12:11:08Z</dcterms:created>
  <dcterms:modified xsi:type="dcterms:W3CDTF">2020-10-24T17:32:50Z</dcterms:modified>
  <cp:category>Shooting</cp:category>
</cp:coreProperties>
</file>