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82" r:id="rId2"/>
    <p:sldId id="283" r:id="rId3"/>
    <p:sldId id="274" r:id="rId4"/>
    <p:sldId id="287" r:id="rId5"/>
    <p:sldId id="285" r:id="rId6"/>
    <p:sldId id="286" r:id="rId7"/>
  </p:sldIdLst>
  <p:sldSz cx="7315200" cy="96012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4E0981-9019-43D3-8141-F35E0F3B5B45}" v="6" dt="2020-10-24T10:51:56.101"/>
    <p1510:client id="{560E01DB-C0ED-43C1-8B3A-367CBEC07B1F}" v="59" dt="2020-10-24T10:17:52.327"/>
    <p1510:client id="{57106D21-825D-4CE8-B8CD-90541349203C}" v="3" dt="2020-10-24T09:06:21.2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3984" y="102"/>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074E2B56-2790-443E-B5EA-A74523936823}"/>
    <pc:docChg chg="undo custSel modSld">
      <pc:chgData name="Matt Carlson" userId="0e792f37f00095d9" providerId="LiveId" clId="{074E2B56-2790-443E-B5EA-A74523936823}" dt="2020-09-26T08:20:03.794" v="298" actId="1076"/>
      <pc:docMkLst>
        <pc:docMk/>
      </pc:docMkLst>
      <pc:sldChg chg="addSp delSp modSp mod">
        <pc:chgData name="Matt Carlson" userId="0e792f37f00095d9" providerId="LiveId" clId="{074E2B56-2790-443E-B5EA-A74523936823}" dt="2020-09-26T08:20:03.794" v="298" actId="1076"/>
        <pc:sldMkLst>
          <pc:docMk/>
          <pc:sldMk cId="0" sldId="274"/>
        </pc:sldMkLst>
        <pc:spChg chg="add mod">
          <ac:chgData name="Matt Carlson" userId="0e792f37f00095d9" providerId="LiveId" clId="{074E2B56-2790-443E-B5EA-A74523936823}" dt="2020-09-26T08:20:03.794" v="298" actId="1076"/>
          <ac:spMkLst>
            <pc:docMk/>
            <pc:sldMk cId="0" sldId="274"/>
            <ac:spMk id="4" creationId="{FE9D3208-5A09-41A6-9159-CAB01028C533}"/>
          </ac:spMkLst>
        </pc:spChg>
        <pc:spChg chg="add mod">
          <ac:chgData name="Matt Carlson" userId="0e792f37f00095d9" providerId="LiveId" clId="{074E2B56-2790-443E-B5EA-A74523936823}" dt="2020-09-26T08:20:03.794" v="298" actId="1076"/>
          <ac:spMkLst>
            <pc:docMk/>
            <pc:sldMk cId="0" sldId="274"/>
            <ac:spMk id="5" creationId="{CA2C4368-286F-4D65-9079-5F932E7AAC2E}"/>
          </ac:spMkLst>
        </pc:spChg>
        <pc:spChg chg="add mod">
          <ac:chgData name="Matt Carlson" userId="0e792f37f00095d9" providerId="LiveId" clId="{074E2B56-2790-443E-B5EA-A74523936823}" dt="2020-09-26T08:20:03.794" v="298" actId="1076"/>
          <ac:spMkLst>
            <pc:docMk/>
            <pc:sldMk cId="0" sldId="274"/>
            <ac:spMk id="6" creationId="{B0BCD061-8C2B-4C1A-981C-AEC64F61EC79}"/>
          </ac:spMkLst>
        </pc:spChg>
        <pc:spChg chg="add mod">
          <ac:chgData name="Matt Carlson" userId="0e792f37f00095d9" providerId="LiveId" clId="{074E2B56-2790-443E-B5EA-A74523936823}" dt="2020-09-26T08:20:03.794" v="298" actId="1076"/>
          <ac:spMkLst>
            <pc:docMk/>
            <pc:sldMk cId="0" sldId="274"/>
            <ac:spMk id="19" creationId="{16F48128-CC0C-49CE-9F73-5765C5C406D8}"/>
          </ac:spMkLst>
        </pc:spChg>
        <pc:spChg chg="add mod">
          <ac:chgData name="Matt Carlson" userId="0e792f37f00095d9" providerId="LiveId" clId="{074E2B56-2790-443E-B5EA-A74523936823}" dt="2020-09-26T08:20:03.794" v="298" actId="1076"/>
          <ac:spMkLst>
            <pc:docMk/>
            <pc:sldMk cId="0" sldId="274"/>
            <ac:spMk id="20" creationId="{43D54E13-A055-4294-81C0-C191A44186A5}"/>
          </ac:spMkLst>
        </pc:spChg>
        <pc:spChg chg="add mod">
          <ac:chgData name="Matt Carlson" userId="0e792f37f00095d9" providerId="LiveId" clId="{074E2B56-2790-443E-B5EA-A74523936823}" dt="2020-09-26T08:20:03.794" v="298" actId="1076"/>
          <ac:spMkLst>
            <pc:docMk/>
            <pc:sldMk cId="0" sldId="274"/>
            <ac:spMk id="21" creationId="{A23BAFBD-B86E-4A39-B9BE-9BFAD6EB5047}"/>
          </ac:spMkLst>
        </pc:spChg>
        <pc:spChg chg="add mod ord">
          <ac:chgData name="Matt Carlson" userId="0e792f37f00095d9" providerId="LiveId" clId="{074E2B56-2790-443E-B5EA-A74523936823}" dt="2020-09-26T08:20:03.794" v="298" actId="1076"/>
          <ac:spMkLst>
            <pc:docMk/>
            <pc:sldMk cId="0" sldId="274"/>
            <ac:spMk id="22" creationId="{019780B0-1801-4F00-9982-9D046A337DF7}"/>
          </ac:spMkLst>
        </pc:spChg>
        <pc:spChg chg="add mod">
          <ac:chgData name="Matt Carlson" userId="0e792f37f00095d9" providerId="LiveId" clId="{074E2B56-2790-443E-B5EA-A74523936823}" dt="2020-09-26T08:20:03.794" v="298" actId="1076"/>
          <ac:spMkLst>
            <pc:docMk/>
            <pc:sldMk cId="0" sldId="274"/>
            <ac:spMk id="23" creationId="{C31F158A-4D8D-4313-9E42-EA397829CFC2}"/>
          </ac:spMkLst>
        </pc:spChg>
        <pc:spChg chg="add mod">
          <ac:chgData name="Matt Carlson" userId="0e792f37f00095d9" providerId="LiveId" clId="{074E2B56-2790-443E-B5EA-A74523936823}" dt="2020-09-26T08:20:03.794" v="298" actId="1076"/>
          <ac:spMkLst>
            <pc:docMk/>
            <pc:sldMk cId="0" sldId="274"/>
            <ac:spMk id="24" creationId="{443BF047-8799-4564-9703-1521F23B3703}"/>
          </ac:spMkLst>
        </pc:spChg>
        <pc:spChg chg="del">
          <ac:chgData name="Matt Carlson" userId="0e792f37f00095d9" providerId="LiveId" clId="{074E2B56-2790-443E-B5EA-A74523936823}" dt="2020-09-26T07:40:29.416" v="13" actId="478"/>
          <ac:spMkLst>
            <pc:docMk/>
            <pc:sldMk cId="0" sldId="274"/>
            <ac:spMk id="118" creationId="{E9657081-D875-45AB-B0A7-30FF72C745A0}"/>
          </ac:spMkLst>
        </pc:spChg>
        <pc:spChg chg="del">
          <ac:chgData name="Matt Carlson" userId="0e792f37f00095d9" providerId="LiveId" clId="{074E2B56-2790-443E-B5EA-A74523936823}" dt="2020-09-26T07:40:29.416" v="13" actId="478"/>
          <ac:spMkLst>
            <pc:docMk/>
            <pc:sldMk cId="0" sldId="274"/>
            <ac:spMk id="119" creationId="{7FC3AE37-2EA0-4685-B2E8-909CCE367F2B}"/>
          </ac:spMkLst>
        </pc:spChg>
        <pc:spChg chg="del">
          <ac:chgData name="Matt Carlson" userId="0e792f37f00095d9" providerId="LiveId" clId="{074E2B56-2790-443E-B5EA-A74523936823}" dt="2020-09-26T07:40:29.416" v="13" actId="478"/>
          <ac:spMkLst>
            <pc:docMk/>
            <pc:sldMk cId="0" sldId="274"/>
            <ac:spMk id="120" creationId="{87944975-712A-4246-85B4-7D3D5AB1986A}"/>
          </ac:spMkLst>
        </pc:spChg>
        <pc:spChg chg="mod">
          <ac:chgData name="Matt Carlson" userId="0e792f37f00095d9" providerId="LiveId" clId="{074E2B56-2790-443E-B5EA-A74523936823}" dt="2020-09-26T08:20:03.794" v="298" actId="1076"/>
          <ac:spMkLst>
            <pc:docMk/>
            <pc:sldMk cId="0" sldId="274"/>
            <ac:spMk id="136" creationId="{00A5F534-C8E3-416C-9AD7-C2B68FDECDE9}"/>
          </ac:spMkLst>
        </pc:spChg>
        <pc:spChg chg="del">
          <ac:chgData name="Matt Carlson" userId="0e792f37f00095d9" providerId="LiveId" clId="{074E2B56-2790-443E-B5EA-A74523936823}" dt="2020-09-26T07:40:29.416" v="13" actId="478"/>
          <ac:spMkLst>
            <pc:docMk/>
            <pc:sldMk cId="0" sldId="274"/>
            <ac:spMk id="151" creationId="{CCCB2A0D-3183-49B0-A049-CEFD6AEA49F9}"/>
          </ac:spMkLst>
        </pc:spChg>
        <pc:spChg chg="del">
          <ac:chgData name="Matt Carlson" userId="0e792f37f00095d9" providerId="LiveId" clId="{074E2B56-2790-443E-B5EA-A74523936823}" dt="2020-09-26T07:40:29.416" v="13" actId="478"/>
          <ac:spMkLst>
            <pc:docMk/>
            <pc:sldMk cId="0" sldId="274"/>
            <ac:spMk id="152" creationId="{6B8A7F71-2C5C-4112-8383-21676019C80A}"/>
          </ac:spMkLst>
        </pc:spChg>
        <pc:spChg chg="del">
          <ac:chgData name="Matt Carlson" userId="0e792f37f00095d9" providerId="LiveId" clId="{074E2B56-2790-443E-B5EA-A74523936823}" dt="2020-09-26T07:40:29.416" v="13" actId="478"/>
          <ac:spMkLst>
            <pc:docMk/>
            <pc:sldMk cId="0" sldId="274"/>
            <ac:spMk id="153" creationId="{1D41B59E-19E1-4D25-B179-55E400DA43EC}"/>
          </ac:spMkLst>
        </pc:spChg>
        <pc:spChg chg="del">
          <ac:chgData name="Matt Carlson" userId="0e792f37f00095d9" providerId="LiveId" clId="{074E2B56-2790-443E-B5EA-A74523936823}" dt="2020-09-26T07:40:29.416" v="13" actId="478"/>
          <ac:spMkLst>
            <pc:docMk/>
            <pc:sldMk cId="0" sldId="274"/>
            <ac:spMk id="155" creationId="{21895EC6-2A93-4685-8A34-78F67FBD1338}"/>
          </ac:spMkLst>
        </pc:spChg>
        <pc:spChg chg="del">
          <ac:chgData name="Matt Carlson" userId="0e792f37f00095d9" providerId="LiveId" clId="{074E2B56-2790-443E-B5EA-A74523936823}" dt="2020-09-26T07:40:29.416" v="13" actId="478"/>
          <ac:spMkLst>
            <pc:docMk/>
            <pc:sldMk cId="0" sldId="274"/>
            <ac:spMk id="164" creationId="{9937EA5F-A543-4CC2-BD8B-80938E657CBE}"/>
          </ac:spMkLst>
        </pc:spChg>
        <pc:spChg chg="mod">
          <ac:chgData name="Matt Carlson" userId="0e792f37f00095d9" providerId="LiveId" clId="{074E2B56-2790-443E-B5EA-A74523936823}" dt="2020-09-26T07:43:56.414" v="28"/>
          <ac:spMkLst>
            <pc:docMk/>
            <pc:sldMk cId="0" sldId="274"/>
            <ac:spMk id="192" creationId="{54137797-A3AE-4CAB-BF6B-438D8E99F7AB}"/>
          </ac:spMkLst>
        </pc:spChg>
        <pc:spChg chg="mod">
          <ac:chgData name="Matt Carlson" userId="0e792f37f00095d9" providerId="LiveId" clId="{074E2B56-2790-443E-B5EA-A74523936823}" dt="2020-09-26T07:43:56.414" v="28"/>
          <ac:spMkLst>
            <pc:docMk/>
            <pc:sldMk cId="0" sldId="274"/>
            <ac:spMk id="193" creationId="{8171B4F4-B063-4C45-A9D1-CBE2EB36190F}"/>
          </ac:spMkLst>
        </pc:spChg>
        <pc:spChg chg="mod">
          <ac:chgData name="Matt Carlson" userId="0e792f37f00095d9" providerId="LiveId" clId="{074E2B56-2790-443E-B5EA-A74523936823}" dt="2020-09-26T07:43:56.414" v="28"/>
          <ac:spMkLst>
            <pc:docMk/>
            <pc:sldMk cId="0" sldId="274"/>
            <ac:spMk id="194" creationId="{437B57C2-459A-4DB8-B638-68849A90A29E}"/>
          </ac:spMkLst>
        </pc:spChg>
        <pc:spChg chg="mod">
          <ac:chgData name="Matt Carlson" userId="0e792f37f00095d9" providerId="LiveId" clId="{074E2B56-2790-443E-B5EA-A74523936823}" dt="2020-09-26T07:44:23.306" v="29"/>
          <ac:spMkLst>
            <pc:docMk/>
            <pc:sldMk cId="0" sldId="274"/>
            <ac:spMk id="196" creationId="{0D2E7EE1-DDAC-43C4-AF2A-C3140E2A9D46}"/>
          </ac:spMkLst>
        </pc:spChg>
        <pc:spChg chg="mod">
          <ac:chgData name="Matt Carlson" userId="0e792f37f00095d9" providerId="LiveId" clId="{074E2B56-2790-443E-B5EA-A74523936823}" dt="2020-09-26T07:44:23.306" v="29"/>
          <ac:spMkLst>
            <pc:docMk/>
            <pc:sldMk cId="0" sldId="274"/>
            <ac:spMk id="197" creationId="{B1B8040A-2D25-4F46-938B-3C3E1C7499D5}"/>
          </ac:spMkLst>
        </pc:spChg>
        <pc:spChg chg="mod">
          <ac:chgData name="Matt Carlson" userId="0e792f37f00095d9" providerId="LiveId" clId="{074E2B56-2790-443E-B5EA-A74523936823}" dt="2020-09-26T07:44:23.306" v="29"/>
          <ac:spMkLst>
            <pc:docMk/>
            <pc:sldMk cId="0" sldId="274"/>
            <ac:spMk id="198" creationId="{E75749EF-D52E-427D-8D61-5FE45BABD76D}"/>
          </ac:spMkLst>
        </pc:spChg>
        <pc:spChg chg="mod">
          <ac:chgData name="Matt Carlson" userId="0e792f37f00095d9" providerId="LiveId" clId="{074E2B56-2790-443E-B5EA-A74523936823}" dt="2020-09-26T08:20:03.794" v="298" actId="1076"/>
          <ac:spMkLst>
            <pc:docMk/>
            <pc:sldMk cId="0" sldId="274"/>
            <ac:spMk id="208" creationId="{75C2F497-0234-4FB1-B49D-4557F81FA5DC}"/>
          </ac:spMkLst>
        </pc:spChg>
        <pc:spChg chg="mod">
          <ac:chgData name="Matt Carlson" userId="0e792f37f00095d9" providerId="LiveId" clId="{074E2B56-2790-443E-B5EA-A74523936823}" dt="2020-09-26T08:20:03.794" v="298" actId="1076"/>
          <ac:spMkLst>
            <pc:docMk/>
            <pc:sldMk cId="0" sldId="274"/>
            <ac:spMk id="209" creationId="{5309B3C4-19D7-49DA-8F56-B3993C482974}"/>
          </ac:spMkLst>
        </pc:spChg>
        <pc:spChg chg="mod">
          <ac:chgData name="Matt Carlson" userId="0e792f37f00095d9" providerId="LiveId" clId="{074E2B56-2790-443E-B5EA-A74523936823}" dt="2020-09-26T08:20:03.794" v="298" actId="1076"/>
          <ac:spMkLst>
            <pc:docMk/>
            <pc:sldMk cId="0" sldId="274"/>
            <ac:spMk id="210" creationId="{3E79E8D7-5AD7-42C2-BB89-8E911380E6A6}"/>
          </ac:spMkLst>
        </pc:spChg>
        <pc:spChg chg="mod">
          <ac:chgData name="Matt Carlson" userId="0e792f37f00095d9" providerId="LiveId" clId="{074E2B56-2790-443E-B5EA-A74523936823}" dt="2020-09-26T08:20:03.794" v="298" actId="1076"/>
          <ac:spMkLst>
            <pc:docMk/>
            <pc:sldMk cId="0" sldId="274"/>
            <ac:spMk id="213" creationId="{EC7ED0A7-8762-46B4-9B35-13271DB7CD80}"/>
          </ac:spMkLst>
        </pc:spChg>
        <pc:spChg chg="mod">
          <ac:chgData name="Matt Carlson" userId="0e792f37f00095d9" providerId="LiveId" clId="{074E2B56-2790-443E-B5EA-A74523936823}" dt="2020-09-26T08:20:03.794" v="298" actId="1076"/>
          <ac:spMkLst>
            <pc:docMk/>
            <pc:sldMk cId="0" sldId="274"/>
            <ac:spMk id="214" creationId="{F0088CFA-2077-4BC6-88B5-807F07CDAFCD}"/>
          </ac:spMkLst>
        </pc:spChg>
        <pc:spChg chg="mod">
          <ac:chgData name="Matt Carlson" userId="0e792f37f00095d9" providerId="LiveId" clId="{074E2B56-2790-443E-B5EA-A74523936823}" dt="2020-09-26T08:20:03.794" v="298" actId="1076"/>
          <ac:spMkLst>
            <pc:docMk/>
            <pc:sldMk cId="0" sldId="274"/>
            <ac:spMk id="215" creationId="{6EBF1455-233B-4727-A5E3-5BADC1D9DF4E}"/>
          </ac:spMkLst>
        </pc:spChg>
        <pc:spChg chg="mod">
          <ac:chgData name="Matt Carlson" userId="0e792f37f00095d9" providerId="LiveId" clId="{074E2B56-2790-443E-B5EA-A74523936823}" dt="2020-09-26T08:20:03.794" v="298" actId="1076"/>
          <ac:spMkLst>
            <pc:docMk/>
            <pc:sldMk cId="0" sldId="274"/>
            <ac:spMk id="217" creationId="{573641D9-E919-4639-A33B-A5E73982F2B5}"/>
          </ac:spMkLst>
        </pc:spChg>
        <pc:spChg chg="mod">
          <ac:chgData name="Matt Carlson" userId="0e792f37f00095d9" providerId="LiveId" clId="{074E2B56-2790-443E-B5EA-A74523936823}" dt="2020-09-26T08:20:03.794" v="298" actId="1076"/>
          <ac:spMkLst>
            <pc:docMk/>
            <pc:sldMk cId="0" sldId="274"/>
            <ac:spMk id="218" creationId="{5CB5D010-322F-405A-8A7C-8D95B6C4BB7F}"/>
          </ac:spMkLst>
        </pc:spChg>
        <pc:spChg chg="mod">
          <ac:chgData name="Matt Carlson" userId="0e792f37f00095d9" providerId="LiveId" clId="{074E2B56-2790-443E-B5EA-A74523936823}" dt="2020-09-26T08:20:03.794" v="298" actId="1076"/>
          <ac:spMkLst>
            <pc:docMk/>
            <pc:sldMk cId="0" sldId="274"/>
            <ac:spMk id="219" creationId="{57B73BF4-D58A-4344-A9DA-58E5FB4AE0AA}"/>
          </ac:spMkLst>
        </pc:spChg>
        <pc:spChg chg="mod">
          <ac:chgData name="Matt Carlson" userId="0e792f37f00095d9" providerId="LiveId" clId="{074E2B56-2790-443E-B5EA-A74523936823}" dt="2020-09-26T08:20:03.794" v="298" actId="1076"/>
          <ac:spMkLst>
            <pc:docMk/>
            <pc:sldMk cId="0" sldId="274"/>
            <ac:spMk id="221" creationId="{718939AC-17E3-416A-B3C4-0E25384A8234}"/>
          </ac:spMkLst>
        </pc:spChg>
        <pc:spChg chg="mod">
          <ac:chgData name="Matt Carlson" userId="0e792f37f00095d9" providerId="LiveId" clId="{074E2B56-2790-443E-B5EA-A74523936823}" dt="2020-09-26T08:20:03.794" v="298" actId="1076"/>
          <ac:spMkLst>
            <pc:docMk/>
            <pc:sldMk cId="0" sldId="274"/>
            <ac:spMk id="222" creationId="{FF7253B8-4A1C-400D-A329-A50FAABA3795}"/>
          </ac:spMkLst>
        </pc:spChg>
        <pc:spChg chg="mod">
          <ac:chgData name="Matt Carlson" userId="0e792f37f00095d9" providerId="LiveId" clId="{074E2B56-2790-443E-B5EA-A74523936823}" dt="2020-09-26T08:20:03.794" v="298" actId="1076"/>
          <ac:spMkLst>
            <pc:docMk/>
            <pc:sldMk cId="0" sldId="274"/>
            <ac:spMk id="223" creationId="{D884AF41-5DFD-4395-8A31-CC3E703B374B}"/>
          </ac:spMkLst>
        </pc:spChg>
        <pc:spChg chg="mod">
          <ac:chgData name="Matt Carlson" userId="0e792f37f00095d9" providerId="LiveId" clId="{074E2B56-2790-443E-B5EA-A74523936823}" dt="2020-09-26T08:20:03.794" v="298" actId="1076"/>
          <ac:spMkLst>
            <pc:docMk/>
            <pc:sldMk cId="0" sldId="274"/>
            <ac:spMk id="225" creationId="{BB521E6F-2A2C-46A7-A874-735BE413D480}"/>
          </ac:spMkLst>
        </pc:spChg>
        <pc:spChg chg="mod">
          <ac:chgData name="Matt Carlson" userId="0e792f37f00095d9" providerId="LiveId" clId="{074E2B56-2790-443E-B5EA-A74523936823}" dt="2020-09-26T08:20:03.794" v="298" actId="1076"/>
          <ac:spMkLst>
            <pc:docMk/>
            <pc:sldMk cId="0" sldId="274"/>
            <ac:spMk id="226" creationId="{90D7C0CA-4224-4384-98CE-14F5707A493C}"/>
          </ac:spMkLst>
        </pc:spChg>
        <pc:spChg chg="mod">
          <ac:chgData name="Matt Carlson" userId="0e792f37f00095d9" providerId="LiveId" clId="{074E2B56-2790-443E-B5EA-A74523936823}" dt="2020-09-26T08:20:03.794" v="298" actId="1076"/>
          <ac:spMkLst>
            <pc:docMk/>
            <pc:sldMk cId="0" sldId="274"/>
            <ac:spMk id="227" creationId="{9F4BFDDA-6F25-495F-89C2-FE9DCA460584}"/>
          </ac:spMkLst>
        </pc:spChg>
        <pc:spChg chg="mod">
          <ac:chgData name="Matt Carlson" userId="0e792f37f00095d9" providerId="LiveId" clId="{074E2B56-2790-443E-B5EA-A74523936823}" dt="2020-09-26T08:20:03.794" v="298" actId="1076"/>
          <ac:spMkLst>
            <pc:docMk/>
            <pc:sldMk cId="0" sldId="274"/>
            <ac:spMk id="232" creationId="{89870500-3E6C-4113-8E72-BBC524753667}"/>
          </ac:spMkLst>
        </pc:spChg>
        <pc:spChg chg="mod">
          <ac:chgData name="Matt Carlson" userId="0e792f37f00095d9" providerId="LiveId" clId="{074E2B56-2790-443E-B5EA-A74523936823}" dt="2020-09-26T08:20:03.794" v="298" actId="1076"/>
          <ac:spMkLst>
            <pc:docMk/>
            <pc:sldMk cId="0" sldId="274"/>
            <ac:spMk id="233" creationId="{D9196D5D-9047-4B34-A28C-EE72A8235C84}"/>
          </ac:spMkLst>
        </pc:spChg>
        <pc:spChg chg="mod">
          <ac:chgData name="Matt Carlson" userId="0e792f37f00095d9" providerId="LiveId" clId="{074E2B56-2790-443E-B5EA-A74523936823}" dt="2020-09-26T08:20:03.794" v="298" actId="1076"/>
          <ac:spMkLst>
            <pc:docMk/>
            <pc:sldMk cId="0" sldId="274"/>
            <ac:spMk id="234" creationId="{C309BA82-B05D-468E-AF30-E12491CC5B7E}"/>
          </ac:spMkLst>
        </pc:spChg>
        <pc:spChg chg="mod">
          <ac:chgData name="Matt Carlson" userId="0e792f37f00095d9" providerId="LiveId" clId="{074E2B56-2790-443E-B5EA-A74523936823}" dt="2020-09-26T08:20:03.794" v="298" actId="1076"/>
          <ac:spMkLst>
            <pc:docMk/>
            <pc:sldMk cId="0" sldId="274"/>
            <ac:spMk id="236" creationId="{0EBEF709-787D-49A8-921F-04949FA9B594}"/>
          </ac:spMkLst>
        </pc:spChg>
        <pc:spChg chg="mod">
          <ac:chgData name="Matt Carlson" userId="0e792f37f00095d9" providerId="LiveId" clId="{074E2B56-2790-443E-B5EA-A74523936823}" dt="2020-09-26T08:20:03.794" v="298" actId="1076"/>
          <ac:spMkLst>
            <pc:docMk/>
            <pc:sldMk cId="0" sldId="274"/>
            <ac:spMk id="237" creationId="{FC91DC49-2DC0-4389-8616-9BA2D2E4A2AD}"/>
          </ac:spMkLst>
        </pc:spChg>
        <pc:spChg chg="mod">
          <ac:chgData name="Matt Carlson" userId="0e792f37f00095d9" providerId="LiveId" clId="{074E2B56-2790-443E-B5EA-A74523936823}" dt="2020-09-26T08:20:03.794" v="298" actId="1076"/>
          <ac:spMkLst>
            <pc:docMk/>
            <pc:sldMk cId="0" sldId="274"/>
            <ac:spMk id="238" creationId="{1C14D718-96D4-4DD8-9BA2-530D17EE01C3}"/>
          </ac:spMkLst>
        </pc:spChg>
        <pc:spChg chg="mod">
          <ac:chgData name="Matt Carlson" userId="0e792f37f00095d9" providerId="LiveId" clId="{074E2B56-2790-443E-B5EA-A74523936823}" dt="2020-09-26T08:20:03.794" v="298" actId="1076"/>
          <ac:spMkLst>
            <pc:docMk/>
            <pc:sldMk cId="0" sldId="274"/>
            <ac:spMk id="241" creationId="{3B5B2135-B939-4F29-BC22-ADD0492E549C}"/>
          </ac:spMkLst>
        </pc:spChg>
        <pc:spChg chg="mod">
          <ac:chgData name="Matt Carlson" userId="0e792f37f00095d9" providerId="LiveId" clId="{074E2B56-2790-443E-B5EA-A74523936823}" dt="2020-09-26T08:20:03.794" v="298" actId="1076"/>
          <ac:spMkLst>
            <pc:docMk/>
            <pc:sldMk cId="0" sldId="274"/>
            <ac:spMk id="242" creationId="{D69C16CA-43D9-4620-B2ED-E361DC80A360}"/>
          </ac:spMkLst>
        </pc:spChg>
        <pc:spChg chg="mod">
          <ac:chgData name="Matt Carlson" userId="0e792f37f00095d9" providerId="LiveId" clId="{074E2B56-2790-443E-B5EA-A74523936823}" dt="2020-09-26T08:20:03.794" v="298" actId="1076"/>
          <ac:spMkLst>
            <pc:docMk/>
            <pc:sldMk cId="0" sldId="274"/>
            <ac:spMk id="243" creationId="{C84765E4-0ECE-49E3-BC33-2A6593C1A14C}"/>
          </ac:spMkLst>
        </pc:spChg>
        <pc:spChg chg="mod">
          <ac:chgData name="Matt Carlson" userId="0e792f37f00095d9" providerId="LiveId" clId="{074E2B56-2790-443E-B5EA-A74523936823}" dt="2020-09-26T08:20:03.794" v="298" actId="1076"/>
          <ac:spMkLst>
            <pc:docMk/>
            <pc:sldMk cId="0" sldId="274"/>
            <ac:spMk id="245" creationId="{F3FC2FCD-C8DD-4CBD-A40B-7E83ABBCCBA9}"/>
          </ac:spMkLst>
        </pc:spChg>
        <pc:spChg chg="mod">
          <ac:chgData name="Matt Carlson" userId="0e792f37f00095d9" providerId="LiveId" clId="{074E2B56-2790-443E-B5EA-A74523936823}" dt="2020-09-26T08:20:03.794" v="298" actId="1076"/>
          <ac:spMkLst>
            <pc:docMk/>
            <pc:sldMk cId="0" sldId="274"/>
            <ac:spMk id="246" creationId="{37296882-38AC-4E91-A5C4-1F789C61292C}"/>
          </ac:spMkLst>
        </pc:spChg>
        <pc:spChg chg="mod">
          <ac:chgData name="Matt Carlson" userId="0e792f37f00095d9" providerId="LiveId" clId="{074E2B56-2790-443E-B5EA-A74523936823}" dt="2020-09-26T08:20:03.794" v="298" actId="1076"/>
          <ac:spMkLst>
            <pc:docMk/>
            <pc:sldMk cId="0" sldId="274"/>
            <ac:spMk id="247" creationId="{ADE13DE8-71BF-4780-B7C2-1472D6DCB4E7}"/>
          </ac:spMkLst>
        </pc:spChg>
        <pc:spChg chg="mod">
          <ac:chgData name="Matt Carlson" userId="0e792f37f00095d9" providerId="LiveId" clId="{074E2B56-2790-443E-B5EA-A74523936823}" dt="2020-09-26T08:04:48.562" v="145"/>
          <ac:spMkLst>
            <pc:docMk/>
            <pc:sldMk cId="0" sldId="274"/>
            <ac:spMk id="249" creationId="{9F1ED45E-259B-409E-B9CE-ECBE5C8B7A25}"/>
          </ac:spMkLst>
        </pc:spChg>
        <pc:spChg chg="mod">
          <ac:chgData name="Matt Carlson" userId="0e792f37f00095d9" providerId="LiveId" clId="{074E2B56-2790-443E-B5EA-A74523936823}" dt="2020-09-26T08:04:48.562" v="145"/>
          <ac:spMkLst>
            <pc:docMk/>
            <pc:sldMk cId="0" sldId="274"/>
            <ac:spMk id="250" creationId="{C59EEF90-E352-4AB4-832B-A2A8189A4719}"/>
          </ac:spMkLst>
        </pc:spChg>
        <pc:spChg chg="mod">
          <ac:chgData name="Matt Carlson" userId="0e792f37f00095d9" providerId="LiveId" clId="{074E2B56-2790-443E-B5EA-A74523936823}" dt="2020-09-26T08:04:48.562" v="145"/>
          <ac:spMkLst>
            <pc:docMk/>
            <pc:sldMk cId="0" sldId="274"/>
            <ac:spMk id="251" creationId="{CB91E2E6-63BA-4AFA-AA06-5B4FF23B111D}"/>
          </ac:spMkLst>
        </pc:spChg>
        <pc:spChg chg="mod">
          <ac:chgData name="Matt Carlson" userId="0e792f37f00095d9" providerId="LiveId" clId="{074E2B56-2790-443E-B5EA-A74523936823}" dt="2020-09-26T08:20:03.794" v="298" actId="1076"/>
          <ac:spMkLst>
            <pc:docMk/>
            <pc:sldMk cId="0" sldId="274"/>
            <ac:spMk id="253" creationId="{4C4D9E8A-EBD7-40C4-8579-FAE85F345982}"/>
          </ac:spMkLst>
        </pc:spChg>
        <pc:spChg chg="mod">
          <ac:chgData name="Matt Carlson" userId="0e792f37f00095d9" providerId="LiveId" clId="{074E2B56-2790-443E-B5EA-A74523936823}" dt="2020-09-26T08:20:03.794" v="298" actId="1076"/>
          <ac:spMkLst>
            <pc:docMk/>
            <pc:sldMk cId="0" sldId="274"/>
            <ac:spMk id="254" creationId="{B6E6A170-06B6-4CB6-9FCA-819C73F88674}"/>
          </ac:spMkLst>
        </pc:spChg>
        <pc:spChg chg="mod">
          <ac:chgData name="Matt Carlson" userId="0e792f37f00095d9" providerId="LiveId" clId="{074E2B56-2790-443E-B5EA-A74523936823}" dt="2020-09-26T08:20:03.794" v="298" actId="1076"/>
          <ac:spMkLst>
            <pc:docMk/>
            <pc:sldMk cId="0" sldId="274"/>
            <ac:spMk id="255" creationId="{E41F3FF3-708C-419F-A0E6-90C54A58618F}"/>
          </ac:spMkLst>
        </pc:spChg>
        <pc:spChg chg="mod">
          <ac:chgData name="Matt Carlson" userId="0e792f37f00095d9" providerId="LiveId" clId="{074E2B56-2790-443E-B5EA-A74523936823}" dt="2020-09-26T08:20:03.794" v="298" actId="1076"/>
          <ac:spMkLst>
            <pc:docMk/>
            <pc:sldMk cId="0" sldId="274"/>
            <ac:spMk id="257" creationId="{BF76B33A-A440-44C3-9AA2-4A54C4C27D81}"/>
          </ac:spMkLst>
        </pc:spChg>
        <pc:spChg chg="mod">
          <ac:chgData name="Matt Carlson" userId="0e792f37f00095d9" providerId="LiveId" clId="{074E2B56-2790-443E-B5EA-A74523936823}" dt="2020-09-26T08:20:03.794" v="298" actId="1076"/>
          <ac:spMkLst>
            <pc:docMk/>
            <pc:sldMk cId="0" sldId="274"/>
            <ac:spMk id="258" creationId="{06C7B0C6-8F96-48CE-B5A2-C2DC770BDF16}"/>
          </ac:spMkLst>
        </pc:spChg>
        <pc:spChg chg="mod">
          <ac:chgData name="Matt Carlson" userId="0e792f37f00095d9" providerId="LiveId" clId="{074E2B56-2790-443E-B5EA-A74523936823}" dt="2020-09-26T08:20:03.794" v="298" actId="1076"/>
          <ac:spMkLst>
            <pc:docMk/>
            <pc:sldMk cId="0" sldId="274"/>
            <ac:spMk id="259" creationId="{AA679EA8-2750-4C7E-A1B5-03225215161A}"/>
          </ac:spMkLst>
        </pc:spChg>
        <pc:spChg chg="mod">
          <ac:chgData name="Matt Carlson" userId="0e792f37f00095d9" providerId="LiveId" clId="{074E2B56-2790-443E-B5EA-A74523936823}" dt="2020-09-26T08:20:03.794" v="298" actId="1076"/>
          <ac:spMkLst>
            <pc:docMk/>
            <pc:sldMk cId="0" sldId="274"/>
            <ac:spMk id="261" creationId="{2B9F3714-A56A-402E-84A7-5237BE187126}"/>
          </ac:spMkLst>
        </pc:spChg>
        <pc:spChg chg="mod">
          <ac:chgData name="Matt Carlson" userId="0e792f37f00095d9" providerId="LiveId" clId="{074E2B56-2790-443E-B5EA-A74523936823}" dt="2020-09-26T08:20:03.794" v="298" actId="1076"/>
          <ac:spMkLst>
            <pc:docMk/>
            <pc:sldMk cId="0" sldId="274"/>
            <ac:spMk id="262" creationId="{C6291ECD-86B7-4B67-AE44-8D5D6C2793E1}"/>
          </ac:spMkLst>
        </pc:spChg>
        <pc:spChg chg="mod">
          <ac:chgData name="Matt Carlson" userId="0e792f37f00095d9" providerId="LiveId" clId="{074E2B56-2790-443E-B5EA-A74523936823}" dt="2020-09-26T08:20:03.794" v="298" actId="1076"/>
          <ac:spMkLst>
            <pc:docMk/>
            <pc:sldMk cId="0" sldId="274"/>
            <ac:spMk id="263" creationId="{C339B1B1-D0FD-462C-B559-C45FA4D02358}"/>
          </ac:spMkLst>
        </pc:spChg>
        <pc:spChg chg="mod">
          <ac:chgData name="Matt Carlson" userId="0e792f37f00095d9" providerId="LiveId" clId="{074E2B56-2790-443E-B5EA-A74523936823}" dt="2020-09-26T08:20:03.794" v="298" actId="1076"/>
          <ac:spMkLst>
            <pc:docMk/>
            <pc:sldMk cId="0" sldId="274"/>
            <ac:spMk id="265" creationId="{FBEA199A-7E35-41BB-A8C2-E759B92B0496}"/>
          </ac:spMkLst>
        </pc:spChg>
        <pc:spChg chg="mod">
          <ac:chgData name="Matt Carlson" userId="0e792f37f00095d9" providerId="LiveId" clId="{074E2B56-2790-443E-B5EA-A74523936823}" dt="2020-09-26T08:20:03.794" v="298" actId="1076"/>
          <ac:spMkLst>
            <pc:docMk/>
            <pc:sldMk cId="0" sldId="274"/>
            <ac:spMk id="266" creationId="{090CAF54-9EDF-4133-8F5C-2F8A55B94697}"/>
          </ac:spMkLst>
        </pc:spChg>
        <pc:spChg chg="mod">
          <ac:chgData name="Matt Carlson" userId="0e792f37f00095d9" providerId="LiveId" clId="{074E2B56-2790-443E-B5EA-A74523936823}" dt="2020-09-26T08:20:03.794" v="298" actId="1076"/>
          <ac:spMkLst>
            <pc:docMk/>
            <pc:sldMk cId="0" sldId="274"/>
            <ac:spMk id="267" creationId="{07751B88-038E-4681-AF34-99A9F6E83560}"/>
          </ac:spMkLst>
        </pc:spChg>
        <pc:spChg chg="mod">
          <ac:chgData name="Matt Carlson" userId="0e792f37f00095d9" providerId="LiveId" clId="{074E2B56-2790-443E-B5EA-A74523936823}" dt="2020-09-26T08:20:03.794" v="298" actId="1076"/>
          <ac:spMkLst>
            <pc:docMk/>
            <pc:sldMk cId="0" sldId="274"/>
            <ac:spMk id="269" creationId="{EBFE3EA3-70C5-4E5E-A4E6-9A08B0BC6BE5}"/>
          </ac:spMkLst>
        </pc:spChg>
        <pc:spChg chg="mod">
          <ac:chgData name="Matt Carlson" userId="0e792f37f00095d9" providerId="LiveId" clId="{074E2B56-2790-443E-B5EA-A74523936823}" dt="2020-09-26T08:20:03.794" v="298" actId="1076"/>
          <ac:spMkLst>
            <pc:docMk/>
            <pc:sldMk cId="0" sldId="274"/>
            <ac:spMk id="270" creationId="{ED2DF1EF-38D4-40BD-AD0A-4136D2536BFB}"/>
          </ac:spMkLst>
        </pc:spChg>
        <pc:spChg chg="mod">
          <ac:chgData name="Matt Carlson" userId="0e792f37f00095d9" providerId="LiveId" clId="{074E2B56-2790-443E-B5EA-A74523936823}" dt="2020-09-26T08:20:03.794" v="298" actId="1076"/>
          <ac:spMkLst>
            <pc:docMk/>
            <pc:sldMk cId="0" sldId="274"/>
            <ac:spMk id="271" creationId="{5F3635F8-0FA7-4683-BB22-8E0EEDC081BB}"/>
          </ac:spMkLst>
        </pc:spChg>
        <pc:spChg chg="mod">
          <ac:chgData name="Matt Carlson" userId="0e792f37f00095d9" providerId="LiveId" clId="{074E2B56-2790-443E-B5EA-A74523936823}" dt="2020-09-26T08:05:57.222" v="162"/>
          <ac:spMkLst>
            <pc:docMk/>
            <pc:sldMk cId="0" sldId="274"/>
            <ac:spMk id="273" creationId="{74FF1897-50BF-48BF-B30B-6FC8A5CE60CD}"/>
          </ac:spMkLst>
        </pc:spChg>
        <pc:spChg chg="mod">
          <ac:chgData name="Matt Carlson" userId="0e792f37f00095d9" providerId="LiveId" clId="{074E2B56-2790-443E-B5EA-A74523936823}" dt="2020-09-26T08:05:57.222" v="162"/>
          <ac:spMkLst>
            <pc:docMk/>
            <pc:sldMk cId="0" sldId="274"/>
            <ac:spMk id="274" creationId="{1649AFC0-6296-4C80-BA46-B1D0CE99F77E}"/>
          </ac:spMkLst>
        </pc:spChg>
        <pc:spChg chg="mod">
          <ac:chgData name="Matt Carlson" userId="0e792f37f00095d9" providerId="LiveId" clId="{074E2B56-2790-443E-B5EA-A74523936823}" dt="2020-09-26T08:05:57.222" v="162"/>
          <ac:spMkLst>
            <pc:docMk/>
            <pc:sldMk cId="0" sldId="274"/>
            <ac:spMk id="275" creationId="{C708FB6E-495D-45BC-9C9A-B16D5B963C5C}"/>
          </ac:spMkLst>
        </pc:spChg>
        <pc:spChg chg="mod">
          <ac:chgData name="Matt Carlson" userId="0e792f37f00095d9" providerId="LiveId" clId="{074E2B56-2790-443E-B5EA-A74523936823}" dt="2020-09-26T08:20:03.794" v="298" actId="1076"/>
          <ac:spMkLst>
            <pc:docMk/>
            <pc:sldMk cId="0" sldId="274"/>
            <ac:spMk id="277" creationId="{DA2A72A7-2597-4FCC-ABA9-1B768AD55BB4}"/>
          </ac:spMkLst>
        </pc:spChg>
        <pc:spChg chg="mod">
          <ac:chgData name="Matt Carlson" userId="0e792f37f00095d9" providerId="LiveId" clId="{074E2B56-2790-443E-B5EA-A74523936823}" dt="2020-09-26T08:20:03.794" v="298" actId="1076"/>
          <ac:spMkLst>
            <pc:docMk/>
            <pc:sldMk cId="0" sldId="274"/>
            <ac:spMk id="278" creationId="{6DDB5CA7-C47A-479E-80D7-6887A55EA721}"/>
          </ac:spMkLst>
        </pc:spChg>
        <pc:spChg chg="mod">
          <ac:chgData name="Matt Carlson" userId="0e792f37f00095d9" providerId="LiveId" clId="{074E2B56-2790-443E-B5EA-A74523936823}" dt="2020-09-26T08:20:03.794" v="298" actId="1076"/>
          <ac:spMkLst>
            <pc:docMk/>
            <pc:sldMk cId="0" sldId="274"/>
            <ac:spMk id="279" creationId="{4FD8B5F2-A22E-4430-A995-010A951F4AC5}"/>
          </ac:spMkLst>
        </pc:spChg>
        <pc:spChg chg="mod">
          <ac:chgData name="Matt Carlson" userId="0e792f37f00095d9" providerId="LiveId" clId="{074E2B56-2790-443E-B5EA-A74523936823}" dt="2020-09-26T08:20:03.794" v="298" actId="1076"/>
          <ac:spMkLst>
            <pc:docMk/>
            <pc:sldMk cId="0" sldId="274"/>
            <ac:spMk id="281" creationId="{CFA9BB85-04EE-4233-A4E1-492094DB51B4}"/>
          </ac:spMkLst>
        </pc:spChg>
        <pc:spChg chg="mod">
          <ac:chgData name="Matt Carlson" userId="0e792f37f00095d9" providerId="LiveId" clId="{074E2B56-2790-443E-B5EA-A74523936823}" dt="2020-09-26T08:20:03.794" v="298" actId="1076"/>
          <ac:spMkLst>
            <pc:docMk/>
            <pc:sldMk cId="0" sldId="274"/>
            <ac:spMk id="282" creationId="{FF6A2A48-EF90-4671-A2F4-00200D2387C9}"/>
          </ac:spMkLst>
        </pc:spChg>
        <pc:spChg chg="mod">
          <ac:chgData name="Matt Carlson" userId="0e792f37f00095d9" providerId="LiveId" clId="{074E2B56-2790-443E-B5EA-A74523936823}" dt="2020-09-26T08:20:03.794" v="298" actId="1076"/>
          <ac:spMkLst>
            <pc:docMk/>
            <pc:sldMk cId="0" sldId="274"/>
            <ac:spMk id="284" creationId="{68D0124A-6458-414A-9E54-4EB7946C25A3}"/>
          </ac:spMkLst>
        </pc:spChg>
        <pc:spChg chg="mod">
          <ac:chgData name="Matt Carlson" userId="0e792f37f00095d9" providerId="LiveId" clId="{074E2B56-2790-443E-B5EA-A74523936823}" dt="2020-09-26T08:20:03.794" v="298" actId="1076"/>
          <ac:spMkLst>
            <pc:docMk/>
            <pc:sldMk cId="0" sldId="274"/>
            <ac:spMk id="285" creationId="{E048BE91-23FF-4FD5-8C96-609907549AE5}"/>
          </ac:spMkLst>
        </pc:spChg>
        <pc:spChg chg="mod">
          <ac:chgData name="Matt Carlson" userId="0e792f37f00095d9" providerId="LiveId" clId="{074E2B56-2790-443E-B5EA-A74523936823}" dt="2020-09-26T08:20:03.794" v="298" actId="1076"/>
          <ac:spMkLst>
            <pc:docMk/>
            <pc:sldMk cId="0" sldId="274"/>
            <ac:spMk id="286" creationId="{69014F6D-722D-418D-9A19-7D725237D246}"/>
          </ac:spMkLst>
        </pc:spChg>
        <pc:grpChg chg="del">
          <ac:chgData name="Matt Carlson" userId="0e792f37f00095d9" providerId="LiveId" clId="{074E2B56-2790-443E-B5EA-A74523936823}" dt="2020-09-26T07:40:29.416" v="13" actId="478"/>
          <ac:grpSpMkLst>
            <pc:docMk/>
            <pc:sldMk cId="0" sldId="274"/>
            <ac:grpSpMk id="94" creationId="{27790BD9-BEEA-418B-B1A2-AF823F41474A}"/>
          </ac:grpSpMkLst>
        </pc:grpChg>
        <pc:grpChg chg="del">
          <ac:chgData name="Matt Carlson" userId="0e792f37f00095d9" providerId="LiveId" clId="{074E2B56-2790-443E-B5EA-A74523936823}" dt="2020-09-26T07:40:29.416" v="13" actId="478"/>
          <ac:grpSpMkLst>
            <pc:docMk/>
            <pc:sldMk cId="0" sldId="274"/>
            <ac:grpSpMk id="99" creationId="{1088E2CB-38C0-42E2-9CA7-82AB912EBC97}"/>
          </ac:grpSpMkLst>
        </pc:grpChg>
        <pc:grpChg chg="del">
          <ac:chgData name="Matt Carlson" userId="0e792f37f00095d9" providerId="LiveId" clId="{074E2B56-2790-443E-B5EA-A74523936823}" dt="2020-09-26T07:40:29.416" v="13" actId="478"/>
          <ac:grpSpMkLst>
            <pc:docMk/>
            <pc:sldMk cId="0" sldId="274"/>
            <ac:grpSpMk id="103" creationId="{72EA427E-9FCD-48D2-9CC5-B08471D0A8B5}"/>
          </ac:grpSpMkLst>
        </pc:grpChg>
        <pc:grpChg chg="del">
          <ac:chgData name="Matt Carlson" userId="0e792f37f00095d9" providerId="LiveId" clId="{074E2B56-2790-443E-B5EA-A74523936823}" dt="2020-09-26T07:40:29.416" v="13" actId="478"/>
          <ac:grpSpMkLst>
            <pc:docMk/>
            <pc:sldMk cId="0" sldId="274"/>
            <ac:grpSpMk id="107" creationId="{50B46513-00B9-4BEB-8D78-DFC58D5E010E}"/>
          </ac:grpSpMkLst>
        </pc:grpChg>
        <pc:grpChg chg="del">
          <ac:chgData name="Matt Carlson" userId="0e792f37f00095d9" providerId="LiveId" clId="{074E2B56-2790-443E-B5EA-A74523936823}" dt="2020-09-26T07:40:29.416" v="13" actId="478"/>
          <ac:grpSpMkLst>
            <pc:docMk/>
            <pc:sldMk cId="0" sldId="274"/>
            <ac:grpSpMk id="121" creationId="{FA30A923-5ACD-49BB-A232-64641C44B1B6}"/>
          </ac:grpSpMkLst>
        </pc:grpChg>
        <pc:grpChg chg="del">
          <ac:chgData name="Matt Carlson" userId="0e792f37f00095d9" providerId="LiveId" clId="{074E2B56-2790-443E-B5EA-A74523936823}" dt="2020-09-26T07:40:29.416" v="13" actId="478"/>
          <ac:grpSpMkLst>
            <pc:docMk/>
            <pc:sldMk cId="0" sldId="274"/>
            <ac:grpSpMk id="131" creationId="{93B55ABA-C5B9-4765-BC5F-79DE62D8D2B0}"/>
          </ac:grpSpMkLst>
        </pc:grpChg>
        <pc:grpChg chg="del">
          <ac:chgData name="Matt Carlson" userId="0e792f37f00095d9" providerId="LiveId" clId="{074E2B56-2790-443E-B5EA-A74523936823}" dt="2020-09-26T07:40:29.416" v="13" actId="478"/>
          <ac:grpSpMkLst>
            <pc:docMk/>
            <pc:sldMk cId="0" sldId="274"/>
            <ac:grpSpMk id="137" creationId="{EBF2C90A-4BF2-4DB0-A873-F95967F48BF5}"/>
          </ac:grpSpMkLst>
        </pc:grpChg>
        <pc:grpChg chg="add del mod">
          <ac:chgData name="Matt Carlson" userId="0e792f37f00095d9" providerId="LiveId" clId="{074E2B56-2790-443E-B5EA-A74523936823}" dt="2020-09-26T08:05:16.401" v="155" actId="478"/>
          <ac:grpSpMkLst>
            <pc:docMk/>
            <pc:sldMk cId="0" sldId="274"/>
            <ac:grpSpMk id="146" creationId="{8343CD00-221F-4114-BE0E-9879164CE77C}"/>
          </ac:grpSpMkLst>
        </pc:grpChg>
        <pc:grpChg chg="del">
          <ac:chgData name="Matt Carlson" userId="0e792f37f00095d9" providerId="LiveId" clId="{074E2B56-2790-443E-B5EA-A74523936823}" dt="2020-09-26T07:40:29.416" v="13" actId="478"/>
          <ac:grpSpMkLst>
            <pc:docMk/>
            <pc:sldMk cId="0" sldId="274"/>
            <ac:grpSpMk id="156" creationId="{89631BCC-1521-4006-A23C-61BA39FD6070}"/>
          </ac:grpSpMkLst>
        </pc:grpChg>
        <pc:grpChg chg="del">
          <ac:chgData name="Matt Carlson" userId="0e792f37f00095d9" providerId="LiveId" clId="{074E2B56-2790-443E-B5EA-A74523936823}" dt="2020-09-26T07:40:29.416" v="13" actId="478"/>
          <ac:grpSpMkLst>
            <pc:docMk/>
            <pc:sldMk cId="0" sldId="274"/>
            <ac:grpSpMk id="160" creationId="{9611A534-015E-4201-ABA0-78D6D38955A7}"/>
          </ac:grpSpMkLst>
        </pc:grpChg>
        <pc:grpChg chg="del">
          <ac:chgData name="Matt Carlson" userId="0e792f37f00095d9" providerId="LiveId" clId="{074E2B56-2790-443E-B5EA-A74523936823}" dt="2020-09-26T07:40:29.416" v="13" actId="478"/>
          <ac:grpSpMkLst>
            <pc:docMk/>
            <pc:sldMk cId="0" sldId="274"/>
            <ac:grpSpMk id="165" creationId="{25146144-9949-4D9F-8A72-9B05037883D1}"/>
          </ac:grpSpMkLst>
        </pc:grpChg>
        <pc:grpChg chg="del">
          <ac:chgData name="Matt Carlson" userId="0e792f37f00095d9" providerId="LiveId" clId="{074E2B56-2790-443E-B5EA-A74523936823}" dt="2020-09-26T07:40:29.416" v="13" actId="478"/>
          <ac:grpSpMkLst>
            <pc:docMk/>
            <pc:sldMk cId="0" sldId="274"/>
            <ac:grpSpMk id="171" creationId="{176051A8-1624-4380-8DCC-DCE4FC159E43}"/>
          </ac:grpSpMkLst>
        </pc:grpChg>
        <pc:grpChg chg="del">
          <ac:chgData name="Matt Carlson" userId="0e792f37f00095d9" providerId="LiveId" clId="{074E2B56-2790-443E-B5EA-A74523936823}" dt="2020-09-26T07:40:29.416" v="13" actId="478"/>
          <ac:grpSpMkLst>
            <pc:docMk/>
            <pc:sldMk cId="0" sldId="274"/>
            <ac:grpSpMk id="175" creationId="{79E4790B-9D76-4406-A346-36758CC95AAA}"/>
          </ac:grpSpMkLst>
        </pc:grpChg>
        <pc:grpChg chg="del">
          <ac:chgData name="Matt Carlson" userId="0e792f37f00095d9" providerId="LiveId" clId="{074E2B56-2790-443E-B5EA-A74523936823}" dt="2020-09-26T07:40:29.416" v="13" actId="478"/>
          <ac:grpSpMkLst>
            <pc:docMk/>
            <pc:sldMk cId="0" sldId="274"/>
            <ac:grpSpMk id="178" creationId="{84FA9450-BAB7-4533-817B-E5C759EA8725}"/>
          </ac:grpSpMkLst>
        </pc:grpChg>
        <pc:grpChg chg="del">
          <ac:chgData name="Matt Carlson" userId="0e792f37f00095d9" providerId="LiveId" clId="{074E2B56-2790-443E-B5EA-A74523936823}" dt="2020-09-26T07:40:29.416" v="13" actId="478"/>
          <ac:grpSpMkLst>
            <pc:docMk/>
            <pc:sldMk cId="0" sldId="274"/>
            <ac:grpSpMk id="181" creationId="{E6B74595-3CBF-48D5-A7E6-0C78137A4D84}"/>
          </ac:grpSpMkLst>
        </pc:grpChg>
        <pc:grpChg chg="del">
          <ac:chgData name="Matt Carlson" userId="0e792f37f00095d9" providerId="LiveId" clId="{074E2B56-2790-443E-B5EA-A74523936823}" dt="2020-09-26T07:40:29.416" v="13" actId="478"/>
          <ac:grpSpMkLst>
            <pc:docMk/>
            <pc:sldMk cId="0" sldId="274"/>
            <ac:grpSpMk id="184" creationId="{359A6503-66E1-4262-B52C-1AA3783DEF63}"/>
          </ac:grpSpMkLst>
        </pc:grpChg>
        <pc:grpChg chg="del">
          <ac:chgData name="Matt Carlson" userId="0e792f37f00095d9" providerId="LiveId" clId="{074E2B56-2790-443E-B5EA-A74523936823}" dt="2020-09-26T07:40:29.416" v="13" actId="478"/>
          <ac:grpSpMkLst>
            <pc:docMk/>
            <pc:sldMk cId="0" sldId="274"/>
            <ac:grpSpMk id="189" creationId="{ED1E0927-4A50-4C5B-8215-3FF70B6CECF6}"/>
          </ac:grpSpMkLst>
        </pc:grpChg>
        <pc:grpChg chg="add del mod">
          <ac:chgData name="Matt Carlson" userId="0e792f37f00095d9" providerId="LiveId" clId="{074E2B56-2790-443E-B5EA-A74523936823}" dt="2020-09-26T08:05:16.401" v="155" actId="478"/>
          <ac:grpSpMkLst>
            <pc:docMk/>
            <pc:sldMk cId="0" sldId="274"/>
            <ac:grpSpMk id="195" creationId="{B0C36058-0C09-4260-A4B6-1258686B38EC}"/>
          </ac:grpSpMkLst>
        </pc:grpChg>
        <pc:grpChg chg="add mod">
          <ac:chgData name="Matt Carlson" userId="0e792f37f00095d9" providerId="LiveId" clId="{074E2B56-2790-443E-B5EA-A74523936823}" dt="2020-09-26T08:20:03.794" v="298" actId="1076"/>
          <ac:grpSpMkLst>
            <pc:docMk/>
            <pc:sldMk cId="0" sldId="274"/>
            <ac:grpSpMk id="207" creationId="{631053A3-2EE5-42FE-94AF-7AAD36EC5908}"/>
          </ac:grpSpMkLst>
        </pc:grpChg>
        <pc:grpChg chg="add mod">
          <ac:chgData name="Matt Carlson" userId="0e792f37f00095d9" providerId="LiveId" clId="{074E2B56-2790-443E-B5EA-A74523936823}" dt="2020-09-26T08:20:03.794" v="298" actId="1076"/>
          <ac:grpSpMkLst>
            <pc:docMk/>
            <pc:sldMk cId="0" sldId="274"/>
            <ac:grpSpMk id="212" creationId="{5826866E-9815-4FFB-9965-E9795A89593F}"/>
          </ac:grpSpMkLst>
        </pc:grpChg>
        <pc:grpChg chg="add mod ord">
          <ac:chgData name="Matt Carlson" userId="0e792f37f00095d9" providerId="LiveId" clId="{074E2B56-2790-443E-B5EA-A74523936823}" dt="2020-09-26T08:20:03.794" v="298" actId="1076"/>
          <ac:grpSpMkLst>
            <pc:docMk/>
            <pc:sldMk cId="0" sldId="274"/>
            <ac:grpSpMk id="216" creationId="{89471F71-F5BE-4BB4-AE55-34A0CBB6C4D9}"/>
          </ac:grpSpMkLst>
        </pc:grpChg>
        <pc:grpChg chg="add mod ord">
          <ac:chgData name="Matt Carlson" userId="0e792f37f00095d9" providerId="LiveId" clId="{074E2B56-2790-443E-B5EA-A74523936823}" dt="2020-09-26T08:20:03.794" v="298" actId="1076"/>
          <ac:grpSpMkLst>
            <pc:docMk/>
            <pc:sldMk cId="0" sldId="274"/>
            <ac:grpSpMk id="220" creationId="{200D3AA7-2306-4411-9CD6-AAA7A018330B}"/>
          </ac:grpSpMkLst>
        </pc:grpChg>
        <pc:grpChg chg="add mod ord">
          <ac:chgData name="Matt Carlson" userId="0e792f37f00095d9" providerId="LiveId" clId="{074E2B56-2790-443E-B5EA-A74523936823}" dt="2020-09-26T08:20:03.794" v="298" actId="1076"/>
          <ac:grpSpMkLst>
            <pc:docMk/>
            <pc:sldMk cId="0" sldId="274"/>
            <ac:grpSpMk id="224" creationId="{47BEF17B-7909-4A7D-9A95-A7741E2A6DF7}"/>
          </ac:grpSpMkLst>
        </pc:grpChg>
        <pc:grpChg chg="add mod">
          <ac:chgData name="Matt Carlson" userId="0e792f37f00095d9" providerId="LiveId" clId="{074E2B56-2790-443E-B5EA-A74523936823}" dt="2020-09-26T08:20:03.794" v="298" actId="1076"/>
          <ac:grpSpMkLst>
            <pc:docMk/>
            <pc:sldMk cId="0" sldId="274"/>
            <ac:grpSpMk id="231" creationId="{31444C3C-49DF-4863-B7B6-422D38FDC31B}"/>
          </ac:grpSpMkLst>
        </pc:grpChg>
        <pc:grpChg chg="add mod">
          <ac:chgData name="Matt Carlson" userId="0e792f37f00095d9" providerId="LiveId" clId="{074E2B56-2790-443E-B5EA-A74523936823}" dt="2020-09-26T08:20:03.794" v="298" actId="1076"/>
          <ac:grpSpMkLst>
            <pc:docMk/>
            <pc:sldMk cId="0" sldId="274"/>
            <ac:grpSpMk id="235" creationId="{9133B348-45E7-49B5-B183-75D7028F320D}"/>
          </ac:grpSpMkLst>
        </pc:grpChg>
        <pc:grpChg chg="add mod">
          <ac:chgData name="Matt Carlson" userId="0e792f37f00095d9" providerId="LiveId" clId="{074E2B56-2790-443E-B5EA-A74523936823}" dt="2020-09-26T08:20:03.794" v="298" actId="1076"/>
          <ac:grpSpMkLst>
            <pc:docMk/>
            <pc:sldMk cId="0" sldId="274"/>
            <ac:grpSpMk id="240" creationId="{8637D463-A302-41A0-9BA7-1E7A5BF5F388}"/>
          </ac:grpSpMkLst>
        </pc:grpChg>
        <pc:grpChg chg="add mod ord">
          <ac:chgData name="Matt Carlson" userId="0e792f37f00095d9" providerId="LiveId" clId="{074E2B56-2790-443E-B5EA-A74523936823}" dt="2020-09-26T08:20:03.794" v="298" actId="1076"/>
          <ac:grpSpMkLst>
            <pc:docMk/>
            <pc:sldMk cId="0" sldId="274"/>
            <ac:grpSpMk id="244" creationId="{1C2DC5E4-42D1-40E1-A179-50493A6E9A2C}"/>
          </ac:grpSpMkLst>
        </pc:grpChg>
        <pc:grpChg chg="add del mod">
          <ac:chgData name="Matt Carlson" userId="0e792f37f00095d9" providerId="LiveId" clId="{074E2B56-2790-443E-B5EA-A74523936823}" dt="2020-09-26T08:04:49.982" v="146"/>
          <ac:grpSpMkLst>
            <pc:docMk/>
            <pc:sldMk cId="0" sldId="274"/>
            <ac:grpSpMk id="248" creationId="{6BD21D7D-4494-4F9D-A6CC-7B37F7103A1C}"/>
          </ac:grpSpMkLst>
        </pc:grpChg>
        <pc:grpChg chg="add mod ord">
          <ac:chgData name="Matt Carlson" userId="0e792f37f00095d9" providerId="LiveId" clId="{074E2B56-2790-443E-B5EA-A74523936823}" dt="2020-09-26T08:20:03.794" v="298" actId="1076"/>
          <ac:grpSpMkLst>
            <pc:docMk/>
            <pc:sldMk cId="0" sldId="274"/>
            <ac:grpSpMk id="252" creationId="{7BC4007C-0CF0-49FD-8340-4D553580B98C}"/>
          </ac:grpSpMkLst>
        </pc:grpChg>
        <pc:grpChg chg="add mod">
          <ac:chgData name="Matt Carlson" userId="0e792f37f00095d9" providerId="LiveId" clId="{074E2B56-2790-443E-B5EA-A74523936823}" dt="2020-09-26T08:20:03.794" v="298" actId="1076"/>
          <ac:grpSpMkLst>
            <pc:docMk/>
            <pc:sldMk cId="0" sldId="274"/>
            <ac:grpSpMk id="256" creationId="{D84F6F70-D376-4F2F-B06F-DC80A58CEC53}"/>
          </ac:grpSpMkLst>
        </pc:grpChg>
        <pc:grpChg chg="add mod">
          <ac:chgData name="Matt Carlson" userId="0e792f37f00095d9" providerId="LiveId" clId="{074E2B56-2790-443E-B5EA-A74523936823}" dt="2020-09-26T08:20:03.794" v="298" actId="1076"/>
          <ac:grpSpMkLst>
            <pc:docMk/>
            <pc:sldMk cId="0" sldId="274"/>
            <ac:grpSpMk id="260" creationId="{33277367-29FF-4334-A7FD-C32EB1227576}"/>
          </ac:grpSpMkLst>
        </pc:grpChg>
        <pc:grpChg chg="add mod">
          <ac:chgData name="Matt Carlson" userId="0e792f37f00095d9" providerId="LiveId" clId="{074E2B56-2790-443E-B5EA-A74523936823}" dt="2020-09-26T08:20:03.794" v="298" actId="1076"/>
          <ac:grpSpMkLst>
            <pc:docMk/>
            <pc:sldMk cId="0" sldId="274"/>
            <ac:grpSpMk id="264" creationId="{3A720F8D-F8EB-4BA2-9DB0-3F1CD9AAD020}"/>
          </ac:grpSpMkLst>
        </pc:grpChg>
        <pc:grpChg chg="add mod">
          <ac:chgData name="Matt Carlson" userId="0e792f37f00095d9" providerId="LiveId" clId="{074E2B56-2790-443E-B5EA-A74523936823}" dt="2020-09-26T08:20:03.794" v="298" actId="1076"/>
          <ac:grpSpMkLst>
            <pc:docMk/>
            <pc:sldMk cId="0" sldId="274"/>
            <ac:grpSpMk id="268" creationId="{FDF1D763-7C90-4984-909B-9466E028A08D}"/>
          </ac:grpSpMkLst>
        </pc:grpChg>
        <pc:grpChg chg="add del mod">
          <ac:chgData name="Matt Carlson" userId="0e792f37f00095d9" providerId="LiveId" clId="{074E2B56-2790-443E-B5EA-A74523936823}" dt="2020-09-26T08:06:09.796" v="166" actId="478"/>
          <ac:grpSpMkLst>
            <pc:docMk/>
            <pc:sldMk cId="0" sldId="274"/>
            <ac:grpSpMk id="272" creationId="{62825A7A-1FED-4066-8D5F-6B31EEF65254}"/>
          </ac:grpSpMkLst>
        </pc:grpChg>
        <pc:grpChg chg="add mod">
          <ac:chgData name="Matt Carlson" userId="0e792f37f00095d9" providerId="LiveId" clId="{074E2B56-2790-443E-B5EA-A74523936823}" dt="2020-09-26T08:20:03.794" v="298" actId="1076"/>
          <ac:grpSpMkLst>
            <pc:docMk/>
            <pc:sldMk cId="0" sldId="274"/>
            <ac:grpSpMk id="276" creationId="{100F7E9C-E429-4145-B2C0-7785547B3B48}"/>
          </ac:grpSpMkLst>
        </pc:grpChg>
        <pc:grpChg chg="add mod ord">
          <ac:chgData name="Matt Carlson" userId="0e792f37f00095d9" providerId="LiveId" clId="{074E2B56-2790-443E-B5EA-A74523936823}" dt="2020-09-26T08:20:03.794" v="298" actId="1076"/>
          <ac:grpSpMkLst>
            <pc:docMk/>
            <pc:sldMk cId="0" sldId="274"/>
            <ac:grpSpMk id="280" creationId="{240BBFA4-29E8-44DC-B9A8-C056EA8FFDA8}"/>
          </ac:grpSpMkLst>
        </pc:grpChg>
        <pc:grpChg chg="add mod">
          <ac:chgData name="Matt Carlson" userId="0e792f37f00095d9" providerId="LiveId" clId="{074E2B56-2790-443E-B5EA-A74523936823}" dt="2020-09-26T08:20:03.794" v="298" actId="1076"/>
          <ac:grpSpMkLst>
            <pc:docMk/>
            <pc:sldMk cId="0" sldId="274"/>
            <ac:grpSpMk id="283" creationId="{C0AEA172-5D02-4C4B-A762-224C3574B1E8}"/>
          </ac:grpSpMkLst>
        </pc:grpChg>
        <pc:graphicFrameChg chg="mod modGraphic">
          <ac:chgData name="Matt Carlson" userId="0e792f37f00095d9" providerId="LiveId" clId="{074E2B56-2790-443E-B5EA-A74523936823}" dt="2020-09-26T08:19:22.799" v="297" actId="20577"/>
          <ac:graphicFrameMkLst>
            <pc:docMk/>
            <pc:sldMk cId="0" sldId="274"/>
            <ac:graphicFrameMk id="110" creationId="{00000000-0000-0000-0000-000000000000}"/>
          </ac:graphicFrameMkLst>
        </pc:graphicFrameChg>
        <pc:picChg chg="add mod">
          <ac:chgData name="Matt Carlson" userId="0e792f37f00095d9" providerId="LiveId" clId="{074E2B56-2790-443E-B5EA-A74523936823}" dt="2020-09-26T07:23:25.191" v="4" actId="1076"/>
          <ac:picMkLst>
            <pc:docMk/>
            <pc:sldMk cId="0" sldId="274"/>
            <ac:picMk id="2" creationId="{92BF1C95-0D7F-4BCD-89C6-094F59FF8EA8}"/>
          </ac:picMkLst>
        </pc:picChg>
        <pc:picChg chg="add mod">
          <ac:chgData name="Matt Carlson" userId="0e792f37f00095d9" providerId="LiveId" clId="{074E2B56-2790-443E-B5EA-A74523936823}" dt="2020-09-26T07:23:36.035" v="10" actId="1037"/>
          <ac:picMkLst>
            <pc:docMk/>
            <pc:sldMk cId="0" sldId="274"/>
            <ac:picMk id="3" creationId="{9383CB45-2241-4F66-BB24-9A1FF6EBA2DE}"/>
          </ac:picMkLst>
        </pc:picChg>
        <pc:picChg chg="del">
          <ac:chgData name="Matt Carlson" userId="0e792f37f00095d9" providerId="LiveId" clId="{074E2B56-2790-443E-B5EA-A74523936823}" dt="2020-09-26T07:17:47.418" v="0" actId="478"/>
          <ac:picMkLst>
            <pc:docMk/>
            <pc:sldMk cId="0" sldId="274"/>
            <ac:picMk id="3113" creationId="{00000000-0000-0000-0000-000000000000}"/>
          </ac:picMkLst>
        </pc:picChg>
        <pc:picChg chg="del">
          <ac:chgData name="Matt Carlson" userId="0e792f37f00095d9" providerId="LiveId" clId="{074E2B56-2790-443E-B5EA-A74523936823}" dt="2020-09-26T07:17:47.418" v="0" actId="478"/>
          <ac:picMkLst>
            <pc:docMk/>
            <pc:sldMk cId="0" sldId="274"/>
            <ac:picMk id="3114" creationId="{00000000-0000-0000-0000-000000000000}"/>
          </ac:picMkLst>
        </pc:picChg>
        <pc:cxnChg chg="del">
          <ac:chgData name="Matt Carlson" userId="0e792f37f00095d9" providerId="LiveId" clId="{074E2B56-2790-443E-B5EA-A74523936823}" dt="2020-09-26T07:40:29.416" v="13" actId="478"/>
          <ac:cxnSpMkLst>
            <pc:docMk/>
            <pc:sldMk cId="0" sldId="274"/>
            <ac:cxnSpMk id="93" creationId="{4CA13B8B-FBEE-4DA3-A2C2-BFEE77F343D1}"/>
          </ac:cxnSpMkLst>
        </pc:cxnChg>
        <pc:cxnChg chg="del">
          <ac:chgData name="Matt Carlson" userId="0e792f37f00095d9" providerId="LiveId" clId="{074E2B56-2790-443E-B5EA-A74523936823}" dt="2020-09-26T07:40:29.416" v="13" actId="478"/>
          <ac:cxnSpMkLst>
            <pc:docMk/>
            <pc:sldMk cId="0" sldId="274"/>
            <ac:cxnSpMk id="98" creationId="{B022AECC-6754-452B-9826-962B405325A6}"/>
          </ac:cxnSpMkLst>
        </pc:cxnChg>
        <pc:cxnChg chg="del mod">
          <ac:chgData name="Matt Carlson" userId="0e792f37f00095d9" providerId="LiveId" clId="{074E2B56-2790-443E-B5EA-A74523936823}" dt="2020-09-26T07:40:29.416" v="13" actId="478"/>
          <ac:cxnSpMkLst>
            <pc:docMk/>
            <pc:sldMk cId="0" sldId="274"/>
            <ac:cxnSpMk id="135" creationId="{B731693E-57F4-475D-804A-020F165BEB8A}"/>
          </ac:cxnSpMkLst>
        </pc:cxnChg>
        <pc:cxnChg chg="del">
          <ac:chgData name="Matt Carlson" userId="0e792f37f00095d9" providerId="LiveId" clId="{074E2B56-2790-443E-B5EA-A74523936823}" dt="2020-09-26T07:40:29.416" v="13" actId="478"/>
          <ac:cxnSpMkLst>
            <pc:docMk/>
            <pc:sldMk cId="0" sldId="274"/>
            <ac:cxnSpMk id="154" creationId="{9EECBF10-222B-4ADA-BA36-7E6717419433}"/>
          </ac:cxnSpMkLst>
        </pc:cxnChg>
        <pc:cxnChg chg="del">
          <ac:chgData name="Matt Carlson" userId="0e792f37f00095d9" providerId="LiveId" clId="{074E2B56-2790-443E-B5EA-A74523936823}" dt="2020-09-26T07:40:29.416" v="13" actId="478"/>
          <ac:cxnSpMkLst>
            <pc:docMk/>
            <pc:sldMk cId="0" sldId="274"/>
            <ac:cxnSpMk id="159" creationId="{51ED4D8B-6D94-4D6C-A96D-88913AF4C883}"/>
          </ac:cxnSpMkLst>
        </pc:cxnChg>
        <pc:cxnChg chg="del">
          <ac:chgData name="Matt Carlson" userId="0e792f37f00095d9" providerId="LiveId" clId="{074E2B56-2790-443E-B5EA-A74523936823}" dt="2020-09-26T07:40:29.416" v="13" actId="478"/>
          <ac:cxnSpMkLst>
            <pc:docMk/>
            <pc:sldMk cId="0" sldId="274"/>
            <ac:cxnSpMk id="169" creationId="{04D30676-D9A3-41EB-AE2C-3D16CA412107}"/>
          </ac:cxnSpMkLst>
        </pc:cxnChg>
        <pc:cxnChg chg="del">
          <ac:chgData name="Matt Carlson" userId="0e792f37f00095d9" providerId="LiveId" clId="{074E2B56-2790-443E-B5EA-A74523936823}" dt="2020-09-26T07:40:29.416" v="13" actId="478"/>
          <ac:cxnSpMkLst>
            <pc:docMk/>
            <pc:sldMk cId="0" sldId="274"/>
            <ac:cxnSpMk id="170" creationId="{E7DB753B-40A9-4C8C-9304-C858FB1A8325}"/>
          </ac:cxnSpMkLst>
        </pc:cxnChg>
        <pc:cxnChg chg="mod">
          <ac:chgData name="Matt Carlson" userId="0e792f37f00095d9" providerId="LiveId" clId="{074E2B56-2790-443E-B5EA-A74523936823}" dt="2020-09-26T08:20:03.794" v="298" actId="1076"/>
          <ac:cxnSpMkLst>
            <pc:docMk/>
            <pc:sldMk cId="0" sldId="274"/>
            <ac:cxnSpMk id="188" creationId="{8C0264D6-1235-4CE6-9B44-00C2431614F8}"/>
          </ac:cxnSpMkLst>
        </pc:cxnChg>
        <pc:cxnChg chg="add mod">
          <ac:chgData name="Matt Carlson" userId="0e792f37f00095d9" providerId="LiveId" clId="{074E2B56-2790-443E-B5EA-A74523936823}" dt="2020-09-26T08:20:03.794" v="298" actId="1076"/>
          <ac:cxnSpMkLst>
            <pc:docMk/>
            <pc:sldMk cId="0" sldId="274"/>
            <ac:cxnSpMk id="199" creationId="{2CA99E20-2095-4EEF-946B-AB05F0856B0F}"/>
          </ac:cxnSpMkLst>
        </pc:cxnChg>
        <pc:cxnChg chg="add mod">
          <ac:chgData name="Matt Carlson" userId="0e792f37f00095d9" providerId="LiveId" clId="{074E2B56-2790-443E-B5EA-A74523936823}" dt="2020-09-26T08:20:03.794" v="298" actId="1076"/>
          <ac:cxnSpMkLst>
            <pc:docMk/>
            <pc:sldMk cId="0" sldId="274"/>
            <ac:cxnSpMk id="200" creationId="{8BE9CA0C-3C21-455A-849F-A58B5D3B2211}"/>
          </ac:cxnSpMkLst>
        </pc:cxnChg>
        <pc:cxnChg chg="add mod">
          <ac:chgData name="Matt Carlson" userId="0e792f37f00095d9" providerId="LiveId" clId="{074E2B56-2790-443E-B5EA-A74523936823}" dt="2020-09-26T08:20:03.794" v="298" actId="1076"/>
          <ac:cxnSpMkLst>
            <pc:docMk/>
            <pc:sldMk cId="0" sldId="274"/>
            <ac:cxnSpMk id="201" creationId="{3E56B92E-844A-4614-9A1A-054F84F46610}"/>
          </ac:cxnSpMkLst>
        </pc:cxnChg>
        <pc:cxnChg chg="add mod">
          <ac:chgData name="Matt Carlson" userId="0e792f37f00095d9" providerId="LiveId" clId="{074E2B56-2790-443E-B5EA-A74523936823}" dt="2020-09-26T08:20:03.794" v="298" actId="1076"/>
          <ac:cxnSpMkLst>
            <pc:docMk/>
            <pc:sldMk cId="0" sldId="274"/>
            <ac:cxnSpMk id="202" creationId="{555F92E3-C861-4B4B-BB20-D7058AB79966}"/>
          </ac:cxnSpMkLst>
        </pc:cxnChg>
        <pc:cxnChg chg="add mod">
          <ac:chgData name="Matt Carlson" userId="0e792f37f00095d9" providerId="LiveId" clId="{074E2B56-2790-443E-B5EA-A74523936823}" dt="2020-09-26T08:20:03.794" v="298" actId="1076"/>
          <ac:cxnSpMkLst>
            <pc:docMk/>
            <pc:sldMk cId="0" sldId="274"/>
            <ac:cxnSpMk id="203" creationId="{39AD62B9-321A-4253-8792-6ADDC9ECAF12}"/>
          </ac:cxnSpMkLst>
        </pc:cxnChg>
        <pc:cxnChg chg="add mod ord">
          <ac:chgData name="Matt Carlson" userId="0e792f37f00095d9" providerId="LiveId" clId="{074E2B56-2790-443E-B5EA-A74523936823}" dt="2020-09-26T08:20:03.794" v="298" actId="1076"/>
          <ac:cxnSpMkLst>
            <pc:docMk/>
            <pc:sldMk cId="0" sldId="274"/>
            <ac:cxnSpMk id="204" creationId="{5FB62FBD-E17B-4862-B916-F883F1F547C8}"/>
          </ac:cxnSpMkLst>
        </pc:cxnChg>
        <pc:cxnChg chg="add mod ord">
          <ac:chgData name="Matt Carlson" userId="0e792f37f00095d9" providerId="LiveId" clId="{074E2B56-2790-443E-B5EA-A74523936823}" dt="2020-09-26T08:20:03.794" v="298" actId="1076"/>
          <ac:cxnSpMkLst>
            <pc:docMk/>
            <pc:sldMk cId="0" sldId="274"/>
            <ac:cxnSpMk id="205" creationId="{BAB2DE11-AC16-478F-9A72-0D84C22DB193}"/>
          </ac:cxnSpMkLst>
        </pc:cxnChg>
      </pc:sldChg>
    </pc:docChg>
  </pc:docChgLst>
  <pc:docChgLst>
    <pc:chgData name="Matt Carlson" userId="0e792f37f00095d9" providerId="LiveId" clId="{57106D21-825D-4CE8-B8CD-90541349203C}"/>
    <pc:docChg chg="modSld">
      <pc:chgData name="Matt Carlson" userId="0e792f37f00095d9" providerId="LiveId" clId="{57106D21-825D-4CE8-B8CD-90541349203C}" dt="2020-10-24T09:06:22.435" v="5" actId="6549"/>
      <pc:docMkLst>
        <pc:docMk/>
      </pc:docMkLst>
      <pc:sldChg chg="addSp delSp modSp mod">
        <pc:chgData name="Matt Carlson" userId="0e792f37f00095d9" providerId="LiveId" clId="{57106D21-825D-4CE8-B8CD-90541349203C}" dt="2020-10-24T09:06:22.435" v="5" actId="6549"/>
        <pc:sldMkLst>
          <pc:docMk/>
          <pc:sldMk cId="0" sldId="274"/>
        </pc:sldMkLst>
        <pc:graphicFrameChg chg="mod modGraphic">
          <ac:chgData name="Matt Carlson" userId="0e792f37f00095d9" providerId="LiveId" clId="{57106D21-825D-4CE8-B8CD-90541349203C}" dt="2020-10-24T09:06:22.435" v="5" actId="6549"/>
          <ac:graphicFrameMkLst>
            <pc:docMk/>
            <pc:sldMk cId="0" sldId="274"/>
            <ac:graphicFrameMk id="110" creationId="{00000000-0000-0000-0000-000000000000}"/>
          </ac:graphicFrameMkLst>
        </pc:graphicFrameChg>
        <pc:picChg chg="del">
          <ac:chgData name="Matt Carlson" userId="0e792f37f00095d9" providerId="LiveId" clId="{57106D21-825D-4CE8-B8CD-90541349203C}" dt="2020-10-24T09:05:57.137" v="0" actId="478"/>
          <ac:picMkLst>
            <pc:docMk/>
            <pc:sldMk cId="0" sldId="274"/>
            <ac:picMk id="2" creationId="{92BF1C95-0D7F-4BCD-89C6-094F59FF8EA8}"/>
          </ac:picMkLst>
        </pc:picChg>
        <pc:picChg chg="del">
          <ac:chgData name="Matt Carlson" userId="0e792f37f00095d9" providerId="LiveId" clId="{57106D21-825D-4CE8-B8CD-90541349203C}" dt="2020-10-24T09:05:57.137" v="0" actId="478"/>
          <ac:picMkLst>
            <pc:docMk/>
            <pc:sldMk cId="0" sldId="274"/>
            <ac:picMk id="3" creationId="{9383CB45-2241-4F66-BB24-9A1FF6EBA2DE}"/>
          </ac:picMkLst>
        </pc:picChg>
        <pc:picChg chg="add del">
          <ac:chgData name="Matt Carlson" userId="0e792f37f00095d9" providerId="LiveId" clId="{57106D21-825D-4CE8-B8CD-90541349203C}" dt="2020-10-24T09:06:10.921" v="2" actId="478"/>
          <ac:picMkLst>
            <pc:docMk/>
            <pc:sldMk cId="0" sldId="274"/>
            <ac:picMk id="7" creationId="{8B4DD275-CF19-4143-BE2F-8268FEA0902A}"/>
          </ac:picMkLst>
        </pc:picChg>
        <pc:picChg chg="add del">
          <ac:chgData name="Matt Carlson" userId="0e792f37f00095d9" providerId="LiveId" clId="{57106D21-825D-4CE8-B8CD-90541349203C}" dt="2020-10-24T09:06:10.921" v="2" actId="478"/>
          <ac:picMkLst>
            <pc:docMk/>
            <pc:sldMk cId="0" sldId="274"/>
            <ac:picMk id="8" creationId="{AAA47AF3-2596-4312-82FC-72F9B0ADA44B}"/>
          </ac:picMkLst>
        </pc:picChg>
        <pc:picChg chg="add">
          <ac:chgData name="Matt Carlson" userId="0e792f37f00095d9" providerId="LiveId" clId="{57106D21-825D-4CE8-B8CD-90541349203C}" dt="2020-10-24T09:06:12.128" v="3" actId="22"/>
          <ac:picMkLst>
            <pc:docMk/>
            <pc:sldMk cId="0" sldId="274"/>
            <ac:picMk id="9" creationId="{C978B57E-D6A4-4309-9D76-FD8E92E8DBD0}"/>
          </ac:picMkLst>
        </pc:picChg>
        <pc:picChg chg="add">
          <ac:chgData name="Matt Carlson" userId="0e792f37f00095d9" providerId="LiveId" clId="{57106D21-825D-4CE8-B8CD-90541349203C}" dt="2020-10-24T09:06:12.128" v="3" actId="22"/>
          <ac:picMkLst>
            <pc:docMk/>
            <pc:sldMk cId="0" sldId="274"/>
            <ac:picMk id="10" creationId="{83C47FB0-438F-4FC9-A80A-C79FDE8E08F9}"/>
          </ac:picMkLst>
        </pc:picChg>
        <pc:picChg chg="add">
          <ac:chgData name="Matt Carlson" userId="0e792f37f00095d9" providerId="LiveId" clId="{57106D21-825D-4CE8-B8CD-90541349203C}" dt="2020-10-24T09:06:12.128" v="3" actId="22"/>
          <ac:picMkLst>
            <pc:docMk/>
            <pc:sldMk cId="0" sldId="274"/>
            <ac:picMk id="11" creationId="{0C125D95-4E12-4DA8-BF5D-6768862CDDBE}"/>
          </ac:picMkLst>
        </pc:picChg>
        <pc:picChg chg="add">
          <ac:chgData name="Matt Carlson" userId="0e792f37f00095d9" providerId="LiveId" clId="{57106D21-825D-4CE8-B8CD-90541349203C}" dt="2020-10-24T09:06:12.128" v="3" actId="22"/>
          <ac:picMkLst>
            <pc:docMk/>
            <pc:sldMk cId="0" sldId="274"/>
            <ac:picMk id="12" creationId="{0342F02F-936B-46D4-A3E8-53B1DC59F87F}"/>
          </ac:picMkLst>
        </pc:picChg>
      </pc:sldChg>
    </pc:docChg>
  </pc:docChgLst>
  <pc:docChgLst>
    <pc:chgData name="Matt Carlson" userId="0e792f37f00095d9" providerId="LiveId" clId="{2D4E0981-9019-43D3-8141-F35E0F3B5B45}"/>
    <pc:docChg chg="addSld delSld modSld sldOrd">
      <pc:chgData name="Matt Carlson" userId="0e792f37f00095d9" providerId="LiveId" clId="{2D4E0981-9019-43D3-8141-F35E0F3B5B45}" dt="2020-10-24T10:52:37.263" v="16" actId="20577"/>
      <pc:docMkLst>
        <pc:docMk/>
      </pc:docMkLst>
      <pc:sldChg chg="modSp add mod setBg">
        <pc:chgData name="Matt Carlson" userId="0e792f37f00095d9" providerId="LiveId" clId="{2D4E0981-9019-43D3-8141-F35E0F3B5B45}" dt="2020-10-24T10:52:37.263" v="16" actId="20577"/>
        <pc:sldMkLst>
          <pc:docMk/>
          <pc:sldMk cId="0" sldId="274"/>
        </pc:sldMkLst>
        <pc:graphicFrameChg chg="modGraphic">
          <ac:chgData name="Matt Carlson" userId="0e792f37f00095d9" providerId="LiveId" clId="{2D4E0981-9019-43D3-8141-F35E0F3B5B45}" dt="2020-10-24T10:52:37.263" v="16" actId="20577"/>
          <ac:graphicFrameMkLst>
            <pc:docMk/>
            <pc:sldMk cId="0" sldId="274"/>
            <ac:graphicFrameMk id="110" creationId="{00000000-0000-0000-0000-000000000000}"/>
          </ac:graphicFrameMkLst>
        </pc:graphicFrameChg>
      </pc:sldChg>
      <pc:sldChg chg="add">
        <pc:chgData name="Matt Carlson" userId="0e792f37f00095d9" providerId="LiveId" clId="{2D4E0981-9019-43D3-8141-F35E0F3B5B45}" dt="2020-10-24T10:51:16.606" v="0"/>
        <pc:sldMkLst>
          <pc:docMk/>
          <pc:sldMk cId="842639663" sldId="283"/>
        </pc:sldMkLst>
      </pc:sldChg>
      <pc:sldChg chg="add del setBg">
        <pc:chgData name="Matt Carlson" userId="0e792f37f00095d9" providerId="LiveId" clId="{2D4E0981-9019-43D3-8141-F35E0F3B5B45}" dt="2020-10-24T10:51:41.403" v="4" actId="47"/>
        <pc:sldMkLst>
          <pc:docMk/>
          <pc:sldMk cId="0" sldId="284"/>
        </pc:sldMkLst>
      </pc:sldChg>
      <pc:sldChg chg="add setBg">
        <pc:chgData name="Matt Carlson" userId="0e792f37f00095d9" providerId="LiveId" clId="{2D4E0981-9019-43D3-8141-F35E0F3B5B45}" dt="2020-10-24T10:51:35.309" v="3"/>
        <pc:sldMkLst>
          <pc:docMk/>
          <pc:sldMk cId="0" sldId="285"/>
        </pc:sldMkLst>
      </pc:sldChg>
      <pc:sldChg chg="add setBg">
        <pc:chgData name="Matt Carlson" userId="0e792f37f00095d9" providerId="LiveId" clId="{2D4E0981-9019-43D3-8141-F35E0F3B5B45}" dt="2020-10-24T10:51:47.356" v="5"/>
        <pc:sldMkLst>
          <pc:docMk/>
          <pc:sldMk cId="0" sldId="286"/>
        </pc:sldMkLst>
      </pc:sldChg>
      <pc:sldChg chg="add ord setBg">
        <pc:chgData name="Matt Carlson" userId="0e792f37f00095d9" providerId="LiveId" clId="{2D4E0981-9019-43D3-8141-F35E0F3B5B45}" dt="2020-10-24T10:52:00.846" v="12"/>
        <pc:sldMkLst>
          <pc:docMk/>
          <pc:sldMk cId="0" sldId="287"/>
        </pc:sldMkLst>
      </pc:sldChg>
    </pc:docChg>
  </pc:docChgLst>
  <pc:docChgLst>
    <pc:chgData name="Matt Carlson" userId="0e792f37f00095d9" providerId="LiveId" clId="{560E01DB-C0ED-43C1-8B3A-367CBEC07B1F}"/>
    <pc:docChg chg="undo redo custSel addSld delSld modSld">
      <pc:chgData name="Matt Carlson" userId="0e792f37f00095d9" providerId="LiveId" clId="{560E01DB-C0ED-43C1-8B3A-367CBEC07B1F}" dt="2020-10-24T10:19:53.775" v="343" actId="1076"/>
      <pc:docMkLst>
        <pc:docMk/>
      </pc:docMkLst>
      <pc:sldChg chg="del">
        <pc:chgData name="Matt Carlson" userId="0e792f37f00095d9" providerId="LiveId" clId="{560E01DB-C0ED-43C1-8B3A-367CBEC07B1F}" dt="2020-10-24T10:18:53.908" v="335" actId="47"/>
        <pc:sldMkLst>
          <pc:docMk/>
          <pc:sldMk cId="0" sldId="274"/>
        </pc:sldMkLst>
      </pc:sldChg>
      <pc:sldChg chg="del">
        <pc:chgData name="Matt Carlson" userId="0e792f37f00095d9" providerId="LiveId" clId="{560E01DB-C0ED-43C1-8B3A-367CBEC07B1F}" dt="2020-10-24T10:18:51.287" v="334" actId="47"/>
        <pc:sldMkLst>
          <pc:docMk/>
          <pc:sldMk cId="0" sldId="275"/>
        </pc:sldMkLst>
      </pc:sldChg>
      <pc:sldChg chg="del">
        <pc:chgData name="Matt Carlson" userId="0e792f37f00095d9" providerId="LiveId" clId="{560E01DB-C0ED-43C1-8B3A-367CBEC07B1F}" dt="2020-10-24T10:18:51.287" v="334" actId="47"/>
        <pc:sldMkLst>
          <pc:docMk/>
          <pc:sldMk cId="0" sldId="276"/>
        </pc:sldMkLst>
      </pc:sldChg>
      <pc:sldChg chg="del">
        <pc:chgData name="Matt Carlson" userId="0e792f37f00095d9" providerId="LiveId" clId="{560E01DB-C0ED-43C1-8B3A-367CBEC07B1F}" dt="2020-10-24T10:18:51.287" v="334" actId="47"/>
        <pc:sldMkLst>
          <pc:docMk/>
          <pc:sldMk cId="0" sldId="279"/>
        </pc:sldMkLst>
      </pc:sldChg>
      <pc:sldChg chg="del">
        <pc:chgData name="Matt Carlson" userId="0e792f37f00095d9" providerId="LiveId" clId="{560E01DB-C0ED-43C1-8B3A-367CBEC07B1F}" dt="2020-10-24T10:18:51.287" v="334" actId="47"/>
        <pc:sldMkLst>
          <pc:docMk/>
          <pc:sldMk cId="0" sldId="280"/>
        </pc:sldMkLst>
      </pc:sldChg>
      <pc:sldChg chg="del">
        <pc:chgData name="Matt Carlson" userId="0e792f37f00095d9" providerId="LiveId" clId="{560E01DB-C0ED-43C1-8B3A-367CBEC07B1F}" dt="2020-10-24T10:18:51.287" v="334" actId="47"/>
        <pc:sldMkLst>
          <pc:docMk/>
          <pc:sldMk cId="0" sldId="281"/>
        </pc:sldMkLst>
      </pc:sldChg>
      <pc:sldChg chg="addSp delSp modSp add mod setBg">
        <pc:chgData name="Matt Carlson" userId="0e792f37f00095d9" providerId="LiveId" clId="{560E01DB-C0ED-43C1-8B3A-367CBEC07B1F}" dt="2020-10-24T10:19:53.775" v="343" actId="1076"/>
        <pc:sldMkLst>
          <pc:docMk/>
          <pc:sldMk cId="4001422911" sldId="282"/>
        </pc:sldMkLst>
        <pc:spChg chg="add mod">
          <ac:chgData name="Matt Carlson" userId="0e792f37f00095d9" providerId="LiveId" clId="{560E01DB-C0ED-43C1-8B3A-367CBEC07B1F}" dt="2020-10-24T09:23:00.843" v="64" actId="1076"/>
          <ac:spMkLst>
            <pc:docMk/>
            <pc:sldMk cId="4001422911" sldId="282"/>
            <ac:spMk id="2" creationId="{DE952C0D-DFD1-4DA1-8786-BA29CB3446BB}"/>
          </ac:spMkLst>
        </pc:spChg>
        <pc:spChg chg="add mod">
          <ac:chgData name="Matt Carlson" userId="0e792f37f00095d9" providerId="LiveId" clId="{560E01DB-C0ED-43C1-8B3A-367CBEC07B1F}" dt="2020-10-24T09:44:29.459" v="173" actId="14100"/>
          <ac:spMkLst>
            <pc:docMk/>
            <pc:sldMk cId="4001422911" sldId="282"/>
            <ac:spMk id="3" creationId="{6E6173D4-CB84-4BDB-9451-DCFD572A1CE5}"/>
          </ac:spMkLst>
        </pc:spChg>
        <pc:spChg chg="del">
          <ac:chgData name="Matt Carlson" userId="0e792f37f00095d9" providerId="LiveId" clId="{560E01DB-C0ED-43C1-8B3A-367CBEC07B1F}" dt="2020-10-24T09:11:40.623" v="1" actId="478"/>
          <ac:spMkLst>
            <pc:docMk/>
            <pc:sldMk cId="4001422911" sldId="282"/>
            <ac:spMk id="4" creationId="{FE9D3208-5A09-41A6-9159-CAB01028C533}"/>
          </ac:spMkLst>
        </pc:spChg>
        <pc:spChg chg="del">
          <ac:chgData name="Matt Carlson" userId="0e792f37f00095d9" providerId="LiveId" clId="{560E01DB-C0ED-43C1-8B3A-367CBEC07B1F}" dt="2020-10-24T09:11:40.623" v="1" actId="478"/>
          <ac:spMkLst>
            <pc:docMk/>
            <pc:sldMk cId="4001422911" sldId="282"/>
            <ac:spMk id="5" creationId="{CA2C4368-286F-4D65-9079-5F932E7AAC2E}"/>
          </ac:spMkLst>
        </pc:spChg>
        <pc:spChg chg="del">
          <ac:chgData name="Matt Carlson" userId="0e792f37f00095d9" providerId="LiveId" clId="{560E01DB-C0ED-43C1-8B3A-367CBEC07B1F}" dt="2020-10-24T09:11:40.623" v="1" actId="478"/>
          <ac:spMkLst>
            <pc:docMk/>
            <pc:sldMk cId="4001422911" sldId="282"/>
            <ac:spMk id="6" creationId="{B0BCD061-8C2B-4C1A-981C-AEC64F61EC79}"/>
          </ac:spMkLst>
        </pc:spChg>
        <pc:spChg chg="add mod ord">
          <ac:chgData name="Matt Carlson" userId="0e792f37f00095d9" providerId="LiveId" clId="{560E01DB-C0ED-43C1-8B3A-367CBEC07B1F}" dt="2020-10-24T09:22:14.427" v="59" actId="14100"/>
          <ac:spMkLst>
            <pc:docMk/>
            <pc:sldMk cId="4001422911" sldId="282"/>
            <ac:spMk id="14" creationId="{79F2B15D-46C3-412E-84D3-79E7D9455B7F}"/>
          </ac:spMkLst>
        </pc:spChg>
        <pc:spChg chg="del">
          <ac:chgData name="Matt Carlson" userId="0e792f37f00095d9" providerId="LiveId" clId="{560E01DB-C0ED-43C1-8B3A-367CBEC07B1F}" dt="2020-10-24T09:11:40.623" v="1" actId="478"/>
          <ac:spMkLst>
            <pc:docMk/>
            <pc:sldMk cId="4001422911" sldId="282"/>
            <ac:spMk id="19" creationId="{16F48128-CC0C-49CE-9F73-5765C5C406D8}"/>
          </ac:spMkLst>
        </pc:spChg>
        <pc:spChg chg="del">
          <ac:chgData name="Matt Carlson" userId="0e792f37f00095d9" providerId="LiveId" clId="{560E01DB-C0ED-43C1-8B3A-367CBEC07B1F}" dt="2020-10-24T09:11:40.623" v="1" actId="478"/>
          <ac:spMkLst>
            <pc:docMk/>
            <pc:sldMk cId="4001422911" sldId="282"/>
            <ac:spMk id="20" creationId="{43D54E13-A055-4294-81C0-C191A44186A5}"/>
          </ac:spMkLst>
        </pc:spChg>
        <pc:spChg chg="del">
          <ac:chgData name="Matt Carlson" userId="0e792f37f00095d9" providerId="LiveId" clId="{560E01DB-C0ED-43C1-8B3A-367CBEC07B1F}" dt="2020-10-24T09:11:40.623" v="1" actId="478"/>
          <ac:spMkLst>
            <pc:docMk/>
            <pc:sldMk cId="4001422911" sldId="282"/>
            <ac:spMk id="21" creationId="{A23BAFBD-B86E-4A39-B9BE-9BFAD6EB5047}"/>
          </ac:spMkLst>
        </pc:spChg>
        <pc:spChg chg="del">
          <ac:chgData name="Matt Carlson" userId="0e792f37f00095d9" providerId="LiveId" clId="{560E01DB-C0ED-43C1-8B3A-367CBEC07B1F}" dt="2020-10-24T09:11:40.623" v="1" actId="478"/>
          <ac:spMkLst>
            <pc:docMk/>
            <pc:sldMk cId="4001422911" sldId="282"/>
            <ac:spMk id="22" creationId="{019780B0-1801-4F00-9982-9D046A337DF7}"/>
          </ac:spMkLst>
        </pc:spChg>
        <pc:spChg chg="del">
          <ac:chgData name="Matt Carlson" userId="0e792f37f00095d9" providerId="LiveId" clId="{560E01DB-C0ED-43C1-8B3A-367CBEC07B1F}" dt="2020-10-24T09:11:40.623" v="1" actId="478"/>
          <ac:spMkLst>
            <pc:docMk/>
            <pc:sldMk cId="4001422911" sldId="282"/>
            <ac:spMk id="23" creationId="{C31F158A-4D8D-4313-9E42-EA397829CFC2}"/>
          </ac:spMkLst>
        </pc:spChg>
        <pc:spChg chg="del">
          <ac:chgData name="Matt Carlson" userId="0e792f37f00095d9" providerId="LiveId" clId="{560E01DB-C0ED-43C1-8B3A-367CBEC07B1F}" dt="2020-10-24T09:11:40.623" v="1" actId="478"/>
          <ac:spMkLst>
            <pc:docMk/>
            <pc:sldMk cId="4001422911" sldId="282"/>
            <ac:spMk id="24" creationId="{443BF047-8799-4564-9703-1521F23B3703}"/>
          </ac:spMkLst>
        </pc:spChg>
        <pc:spChg chg="add mod">
          <ac:chgData name="Matt Carlson" userId="0e792f37f00095d9" providerId="LiveId" clId="{560E01DB-C0ED-43C1-8B3A-367CBEC07B1F}" dt="2020-10-24T09:27:20.992" v="129" actId="14100"/>
          <ac:spMkLst>
            <pc:docMk/>
            <pc:sldMk cId="4001422911" sldId="282"/>
            <ac:spMk id="29" creationId="{E94C9492-A160-4BBB-8F61-7D58D20FFBE2}"/>
          </ac:spMkLst>
        </pc:spChg>
        <pc:spChg chg="add mod">
          <ac:chgData name="Matt Carlson" userId="0e792f37f00095d9" providerId="LiveId" clId="{560E01DB-C0ED-43C1-8B3A-367CBEC07B1F}" dt="2020-10-24T09:37:09.011" v="162" actId="14100"/>
          <ac:spMkLst>
            <pc:docMk/>
            <pc:sldMk cId="4001422911" sldId="282"/>
            <ac:spMk id="30" creationId="{9335D1B3-D07A-4003-887C-CE5A6D344C86}"/>
          </ac:spMkLst>
        </pc:spChg>
        <pc:spChg chg="add mod ord">
          <ac:chgData name="Matt Carlson" userId="0e792f37f00095d9" providerId="LiveId" clId="{560E01DB-C0ED-43C1-8B3A-367CBEC07B1F}" dt="2020-10-24T09:29:37.645" v="151" actId="166"/>
          <ac:spMkLst>
            <pc:docMk/>
            <pc:sldMk cId="4001422911" sldId="282"/>
            <ac:spMk id="33" creationId="{818158D0-A88B-436D-8FEB-68F24F43F38D}"/>
          </ac:spMkLst>
        </pc:spChg>
        <pc:spChg chg="add mod">
          <ac:chgData name="Matt Carlson" userId="0e792f37f00095d9" providerId="LiveId" clId="{560E01DB-C0ED-43C1-8B3A-367CBEC07B1F}" dt="2020-10-24T10:05:59.094" v="210" actId="14100"/>
          <ac:spMkLst>
            <pc:docMk/>
            <pc:sldMk cId="4001422911" sldId="282"/>
            <ac:spMk id="35" creationId="{C2924160-6DF0-4D23-A51D-BD43CB48155B}"/>
          </ac:spMkLst>
        </pc:spChg>
        <pc:spChg chg="add del">
          <ac:chgData name="Matt Carlson" userId="0e792f37f00095d9" providerId="LiveId" clId="{560E01DB-C0ED-43C1-8B3A-367CBEC07B1F}" dt="2020-10-24T10:12:17.175" v="232" actId="22"/>
          <ac:spMkLst>
            <pc:docMk/>
            <pc:sldMk cId="4001422911" sldId="282"/>
            <ac:spMk id="42" creationId="{CFE26990-778A-4907-B7B3-22BCCC88B68B}"/>
          </ac:spMkLst>
        </pc:spChg>
        <pc:spChg chg="add mod">
          <ac:chgData name="Matt Carlson" userId="0e792f37f00095d9" providerId="LiveId" clId="{560E01DB-C0ED-43C1-8B3A-367CBEC07B1F}" dt="2020-10-24T10:12:26.182" v="235" actId="14100"/>
          <ac:spMkLst>
            <pc:docMk/>
            <pc:sldMk cId="4001422911" sldId="282"/>
            <ac:spMk id="43" creationId="{B17B5E3B-DBFE-40B7-A32F-E2800106AC15}"/>
          </ac:spMkLst>
        </pc:spChg>
        <pc:spChg chg="mod">
          <ac:chgData name="Matt Carlson" userId="0e792f37f00095d9" providerId="LiveId" clId="{560E01DB-C0ED-43C1-8B3A-367CBEC07B1F}" dt="2020-10-24T09:11:57.907" v="3"/>
          <ac:spMkLst>
            <pc:docMk/>
            <pc:sldMk cId="4001422911" sldId="282"/>
            <ac:spMk id="93" creationId="{D0D2CAB3-1EB5-4B94-A36D-2E6C29AB7C3A}"/>
          </ac:spMkLst>
        </pc:spChg>
        <pc:spChg chg="mod">
          <ac:chgData name="Matt Carlson" userId="0e792f37f00095d9" providerId="LiveId" clId="{560E01DB-C0ED-43C1-8B3A-367CBEC07B1F}" dt="2020-10-24T09:49:30.522" v="184" actId="1076"/>
          <ac:spMkLst>
            <pc:docMk/>
            <pc:sldMk cId="4001422911" sldId="282"/>
            <ac:spMk id="94" creationId="{817242DE-9C63-4F85-B837-7102ECD1F436}"/>
          </ac:spMkLst>
        </pc:spChg>
        <pc:spChg chg="del mod">
          <ac:chgData name="Matt Carlson" userId="0e792f37f00095d9" providerId="LiveId" clId="{560E01DB-C0ED-43C1-8B3A-367CBEC07B1F}" dt="2020-10-24T09:12:02.531" v="5" actId="478"/>
          <ac:spMkLst>
            <pc:docMk/>
            <pc:sldMk cId="4001422911" sldId="282"/>
            <ac:spMk id="95" creationId="{4892A176-F4A0-4505-990B-DBBA86ED492B}"/>
          </ac:spMkLst>
        </pc:spChg>
        <pc:spChg chg="mod">
          <ac:chgData name="Matt Carlson" userId="0e792f37f00095d9" providerId="LiveId" clId="{560E01DB-C0ED-43C1-8B3A-367CBEC07B1F}" dt="2020-10-24T09:24:19.032" v="76" actId="1076"/>
          <ac:spMkLst>
            <pc:docMk/>
            <pc:sldMk cId="4001422911" sldId="282"/>
            <ac:spMk id="101" creationId="{B71B2836-F314-4728-9B85-71C8AB900249}"/>
          </ac:spMkLst>
        </pc:spChg>
        <pc:spChg chg="mod">
          <ac:chgData name="Matt Carlson" userId="0e792f37f00095d9" providerId="LiveId" clId="{560E01DB-C0ED-43C1-8B3A-367CBEC07B1F}" dt="2020-10-24T09:24:19.032" v="76" actId="1076"/>
          <ac:spMkLst>
            <pc:docMk/>
            <pc:sldMk cId="4001422911" sldId="282"/>
            <ac:spMk id="102" creationId="{470BF240-99BA-4712-B3EF-541FACFED05E}"/>
          </ac:spMkLst>
        </pc:spChg>
        <pc:spChg chg="mod">
          <ac:chgData name="Matt Carlson" userId="0e792f37f00095d9" providerId="LiveId" clId="{560E01DB-C0ED-43C1-8B3A-367CBEC07B1F}" dt="2020-10-24T09:24:19.032" v="76" actId="1076"/>
          <ac:spMkLst>
            <pc:docMk/>
            <pc:sldMk cId="4001422911" sldId="282"/>
            <ac:spMk id="103" creationId="{E430A21D-0E8C-4CD6-9538-1F753DB45035}"/>
          </ac:spMkLst>
        </pc:spChg>
        <pc:spChg chg="mod">
          <ac:chgData name="Matt Carlson" userId="0e792f37f00095d9" providerId="LiveId" clId="{560E01DB-C0ED-43C1-8B3A-367CBEC07B1F}" dt="2020-10-24T09:24:19.032" v="76" actId="1076"/>
          <ac:spMkLst>
            <pc:docMk/>
            <pc:sldMk cId="4001422911" sldId="282"/>
            <ac:spMk id="104" creationId="{6FED5BCF-06A8-468C-BB85-7D8A10D5EC27}"/>
          </ac:spMkLst>
        </pc:spChg>
        <pc:spChg chg="mod">
          <ac:chgData name="Matt Carlson" userId="0e792f37f00095d9" providerId="LiveId" clId="{560E01DB-C0ED-43C1-8B3A-367CBEC07B1F}" dt="2020-10-24T09:24:19.032" v="76" actId="1076"/>
          <ac:spMkLst>
            <pc:docMk/>
            <pc:sldMk cId="4001422911" sldId="282"/>
            <ac:spMk id="105" creationId="{FD6421A9-7B99-4F41-B5E3-491C3064A8FA}"/>
          </ac:spMkLst>
        </pc:spChg>
        <pc:spChg chg="mod">
          <ac:chgData name="Matt Carlson" userId="0e792f37f00095d9" providerId="LiveId" clId="{560E01DB-C0ED-43C1-8B3A-367CBEC07B1F}" dt="2020-10-24T09:24:19.032" v="76" actId="1076"/>
          <ac:spMkLst>
            <pc:docMk/>
            <pc:sldMk cId="4001422911" sldId="282"/>
            <ac:spMk id="106" creationId="{D5F276DA-7E02-4ED6-9019-AA98E385A0FE}"/>
          </ac:spMkLst>
        </pc:spChg>
        <pc:spChg chg="mod">
          <ac:chgData name="Matt Carlson" userId="0e792f37f00095d9" providerId="LiveId" clId="{560E01DB-C0ED-43C1-8B3A-367CBEC07B1F}" dt="2020-10-24T09:24:19.032" v="76" actId="1076"/>
          <ac:spMkLst>
            <pc:docMk/>
            <pc:sldMk cId="4001422911" sldId="282"/>
            <ac:spMk id="107" creationId="{E77142C6-BCA8-409E-B111-D89BF8C619B1}"/>
          </ac:spMkLst>
        </pc:spChg>
        <pc:spChg chg="mod">
          <ac:chgData name="Matt Carlson" userId="0e792f37f00095d9" providerId="LiveId" clId="{560E01DB-C0ED-43C1-8B3A-367CBEC07B1F}" dt="2020-10-24T09:24:19.032" v="76" actId="1076"/>
          <ac:spMkLst>
            <pc:docMk/>
            <pc:sldMk cId="4001422911" sldId="282"/>
            <ac:spMk id="109" creationId="{332EC314-FF05-427C-A02A-646385E20E52}"/>
          </ac:spMkLst>
        </pc:spChg>
        <pc:spChg chg="mod">
          <ac:chgData name="Matt Carlson" userId="0e792f37f00095d9" providerId="LiveId" clId="{560E01DB-C0ED-43C1-8B3A-367CBEC07B1F}" dt="2020-10-24T09:24:19.032" v="76" actId="1076"/>
          <ac:spMkLst>
            <pc:docMk/>
            <pc:sldMk cId="4001422911" sldId="282"/>
            <ac:spMk id="111" creationId="{0D41362A-B179-4AFF-A1CC-27A68E5F2F2F}"/>
          </ac:spMkLst>
        </pc:spChg>
        <pc:spChg chg="mod">
          <ac:chgData name="Matt Carlson" userId="0e792f37f00095d9" providerId="LiveId" clId="{560E01DB-C0ED-43C1-8B3A-367CBEC07B1F}" dt="2020-10-24T09:24:19.032" v="76" actId="1076"/>
          <ac:spMkLst>
            <pc:docMk/>
            <pc:sldMk cId="4001422911" sldId="282"/>
            <ac:spMk id="112" creationId="{05A37B09-0D64-41F5-AADB-5F3B705AFF04}"/>
          </ac:spMkLst>
        </pc:spChg>
        <pc:spChg chg="mod">
          <ac:chgData name="Matt Carlson" userId="0e792f37f00095d9" providerId="LiveId" clId="{560E01DB-C0ED-43C1-8B3A-367CBEC07B1F}" dt="2020-10-24T09:24:19.032" v="76" actId="1076"/>
          <ac:spMkLst>
            <pc:docMk/>
            <pc:sldMk cId="4001422911" sldId="282"/>
            <ac:spMk id="113" creationId="{9A48B359-B769-49E1-9646-D5215EAF4073}"/>
          </ac:spMkLst>
        </pc:spChg>
        <pc:spChg chg="mod">
          <ac:chgData name="Matt Carlson" userId="0e792f37f00095d9" providerId="LiveId" clId="{560E01DB-C0ED-43C1-8B3A-367CBEC07B1F}" dt="2020-10-24T09:24:19.032" v="76" actId="1076"/>
          <ac:spMkLst>
            <pc:docMk/>
            <pc:sldMk cId="4001422911" sldId="282"/>
            <ac:spMk id="114" creationId="{116FA8BA-0D76-4428-B5E2-72EB19711B36}"/>
          </ac:spMkLst>
        </pc:spChg>
        <pc:spChg chg="mod">
          <ac:chgData name="Matt Carlson" userId="0e792f37f00095d9" providerId="LiveId" clId="{560E01DB-C0ED-43C1-8B3A-367CBEC07B1F}" dt="2020-10-24T09:24:19.032" v="76" actId="1076"/>
          <ac:spMkLst>
            <pc:docMk/>
            <pc:sldMk cId="4001422911" sldId="282"/>
            <ac:spMk id="115" creationId="{7990F653-0C4E-419D-B04F-E7779A2F4B44}"/>
          </ac:spMkLst>
        </pc:spChg>
        <pc:spChg chg="mod">
          <ac:chgData name="Matt Carlson" userId="0e792f37f00095d9" providerId="LiveId" clId="{560E01DB-C0ED-43C1-8B3A-367CBEC07B1F}" dt="2020-10-24T09:24:19.032" v="76" actId="1076"/>
          <ac:spMkLst>
            <pc:docMk/>
            <pc:sldMk cId="4001422911" sldId="282"/>
            <ac:spMk id="116" creationId="{AF61A6FA-1A7C-4424-9339-BE18DF8FE15B}"/>
          </ac:spMkLst>
        </pc:spChg>
        <pc:spChg chg="mod">
          <ac:chgData name="Matt Carlson" userId="0e792f37f00095d9" providerId="LiveId" clId="{560E01DB-C0ED-43C1-8B3A-367CBEC07B1F}" dt="2020-10-24T09:24:19.032" v="76" actId="1076"/>
          <ac:spMkLst>
            <pc:docMk/>
            <pc:sldMk cId="4001422911" sldId="282"/>
            <ac:spMk id="118" creationId="{7A7F64DA-76C9-4478-8B50-5F983D83C19A}"/>
          </ac:spMkLst>
        </pc:spChg>
        <pc:spChg chg="mod">
          <ac:chgData name="Matt Carlson" userId="0e792f37f00095d9" providerId="LiveId" clId="{560E01DB-C0ED-43C1-8B3A-367CBEC07B1F}" dt="2020-10-24T09:24:19.032" v="76" actId="1076"/>
          <ac:spMkLst>
            <pc:docMk/>
            <pc:sldMk cId="4001422911" sldId="282"/>
            <ac:spMk id="119" creationId="{30BF1274-F16A-4548-B5BB-D1CBDD528AE7}"/>
          </ac:spMkLst>
        </pc:spChg>
        <pc:spChg chg="mod">
          <ac:chgData name="Matt Carlson" userId="0e792f37f00095d9" providerId="LiveId" clId="{560E01DB-C0ED-43C1-8B3A-367CBEC07B1F}" dt="2020-10-24T09:24:19.032" v="76" actId="1076"/>
          <ac:spMkLst>
            <pc:docMk/>
            <pc:sldMk cId="4001422911" sldId="282"/>
            <ac:spMk id="120" creationId="{6F533449-5D82-4E5D-BB5C-E40C00691740}"/>
          </ac:spMkLst>
        </pc:spChg>
        <pc:spChg chg="mod">
          <ac:chgData name="Matt Carlson" userId="0e792f37f00095d9" providerId="LiveId" clId="{560E01DB-C0ED-43C1-8B3A-367CBEC07B1F}" dt="2020-10-24T09:24:19.032" v="76" actId="1076"/>
          <ac:spMkLst>
            <pc:docMk/>
            <pc:sldMk cId="4001422911" sldId="282"/>
            <ac:spMk id="121" creationId="{A487BB44-1407-4203-AECC-C3618EE5FE4D}"/>
          </ac:spMkLst>
        </pc:spChg>
        <pc:spChg chg="mod">
          <ac:chgData name="Matt Carlson" userId="0e792f37f00095d9" providerId="LiveId" clId="{560E01DB-C0ED-43C1-8B3A-367CBEC07B1F}" dt="2020-10-24T09:24:19.032" v="76" actId="1076"/>
          <ac:spMkLst>
            <pc:docMk/>
            <pc:sldMk cId="4001422911" sldId="282"/>
            <ac:spMk id="122" creationId="{A8E4D6D6-DDE6-410B-9B84-BC35AD2852BD}"/>
          </ac:spMkLst>
        </pc:spChg>
        <pc:spChg chg="mod">
          <ac:chgData name="Matt Carlson" userId="0e792f37f00095d9" providerId="LiveId" clId="{560E01DB-C0ED-43C1-8B3A-367CBEC07B1F}" dt="2020-10-24T09:24:19.032" v="76" actId="1076"/>
          <ac:spMkLst>
            <pc:docMk/>
            <pc:sldMk cId="4001422911" sldId="282"/>
            <ac:spMk id="123" creationId="{3594088C-1EDF-4947-BA7F-E646609D9B9E}"/>
          </ac:spMkLst>
        </pc:spChg>
        <pc:spChg chg="mod">
          <ac:chgData name="Matt Carlson" userId="0e792f37f00095d9" providerId="LiveId" clId="{560E01DB-C0ED-43C1-8B3A-367CBEC07B1F}" dt="2020-10-24T09:24:19.032" v="76" actId="1076"/>
          <ac:spMkLst>
            <pc:docMk/>
            <pc:sldMk cId="4001422911" sldId="282"/>
            <ac:spMk id="124" creationId="{22E402FC-0D1B-48DE-88F8-1CE40F0C7A35}"/>
          </ac:spMkLst>
        </pc:spChg>
        <pc:spChg chg="mod">
          <ac:chgData name="Matt Carlson" userId="0e792f37f00095d9" providerId="LiveId" clId="{560E01DB-C0ED-43C1-8B3A-367CBEC07B1F}" dt="2020-10-24T09:20:57.739" v="42"/>
          <ac:spMkLst>
            <pc:docMk/>
            <pc:sldMk cId="4001422911" sldId="282"/>
            <ac:spMk id="126" creationId="{32953315-02C4-4B8A-9F1D-3B050A716762}"/>
          </ac:spMkLst>
        </pc:spChg>
        <pc:spChg chg="mod">
          <ac:chgData name="Matt Carlson" userId="0e792f37f00095d9" providerId="LiveId" clId="{560E01DB-C0ED-43C1-8B3A-367CBEC07B1F}" dt="2020-10-24T09:20:57.739" v="42"/>
          <ac:spMkLst>
            <pc:docMk/>
            <pc:sldMk cId="4001422911" sldId="282"/>
            <ac:spMk id="127" creationId="{C5DB7EA0-855A-4DBC-8B26-78C9D0FF39C9}"/>
          </ac:spMkLst>
        </pc:spChg>
        <pc:spChg chg="mod">
          <ac:chgData name="Matt Carlson" userId="0e792f37f00095d9" providerId="LiveId" clId="{560E01DB-C0ED-43C1-8B3A-367CBEC07B1F}" dt="2020-10-24T09:21:56.199" v="54"/>
          <ac:spMkLst>
            <pc:docMk/>
            <pc:sldMk cId="4001422911" sldId="282"/>
            <ac:spMk id="135" creationId="{43E01E93-9D87-45BB-A2AB-7556AF81E42C}"/>
          </ac:spMkLst>
        </pc:spChg>
        <pc:spChg chg="mod">
          <ac:chgData name="Matt Carlson" userId="0e792f37f00095d9" providerId="LiveId" clId="{560E01DB-C0ED-43C1-8B3A-367CBEC07B1F}" dt="2020-10-24T10:16:41.428" v="244" actId="1076"/>
          <ac:spMkLst>
            <pc:docMk/>
            <pc:sldMk cId="4001422911" sldId="282"/>
            <ac:spMk id="136" creationId="{00A5F534-C8E3-416C-9AD7-C2B68FDECDE9}"/>
          </ac:spMkLst>
        </pc:spChg>
        <pc:spChg chg="mod">
          <ac:chgData name="Matt Carlson" userId="0e792f37f00095d9" providerId="LiveId" clId="{560E01DB-C0ED-43C1-8B3A-367CBEC07B1F}" dt="2020-10-24T09:21:56.199" v="54"/>
          <ac:spMkLst>
            <pc:docMk/>
            <pc:sldMk cId="4001422911" sldId="282"/>
            <ac:spMk id="137" creationId="{0A2CE22F-25C9-4E3E-BF5D-705A76235717}"/>
          </ac:spMkLst>
        </pc:spChg>
        <pc:spChg chg="mod">
          <ac:chgData name="Matt Carlson" userId="0e792f37f00095d9" providerId="LiveId" clId="{560E01DB-C0ED-43C1-8B3A-367CBEC07B1F}" dt="2020-10-24T09:22:04.615" v="56"/>
          <ac:spMkLst>
            <pc:docMk/>
            <pc:sldMk cId="4001422911" sldId="282"/>
            <ac:spMk id="139" creationId="{C782B6DC-F202-4E5E-B183-7AAB7076BD52}"/>
          </ac:spMkLst>
        </pc:spChg>
        <pc:spChg chg="mod">
          <ac:chgData name="Matt Carlson" userId="0e792f37f00095d9" providerId="LiveId" clId="{560E01DB-C0ED-43C1-8B3A-367CBEC07B1F}" dt="2020-10-24T09:22:04.615" v="56"/>
          <ac:spMkLst>
            <pc:docMk/>
            <pc:sldMk cId="4001422911" sldId="282"/>
            <ac:spMk id="140" creationId="{1C09323C-6EE5-4290-A224-4FE29ABEB668}"/>
          </ac:spMkLst>
        </pc:spChg>
        <pc:spChg chg="mod topLvl">
          <ac:chgData name="Matt Carlson" userId="0e792f37f00095d9" providerId="LiveId" clId="{560E01DB-C0ED-43C1-8B3A-367CBEC07B1F}" dt="2020-10-24T09:22:30.696" v="63" actId="14100"/>
          <ac:spMkLst>
            <pc:docMk/>
            <pc:sldMk cId="4001422911" sldId="282"/>
            <ac:spMk id="142" creationId="{73B25CBB-9E8D-4A81-9E8A-D36555305AAC}"/>
          </ac:spMkLst>
        </pc:spChg>
        <pc:spChg chg="del mod topLvl">
          <ac:chgData name="Matt Carlson" userId="0e792f37f00095d9" providerId="LiveId" clId="{560E01DB-C0ED-43C1-8B3A-367CBEC07B1F}" dt="2020-10-24T09:22:27.960" v="62" actId="478"/>
          <ac:spMkLst>
            <pc:docMk/>
            <pc:sldMk cId="4001422911" sldId="282"/>
            <ac:spMk id="143" creationId="{69DEA4BF-F4BE-4A95-9E9C-2C374CC886D1}"/>
          </ac:spMkLst>
        </pc:spChg>
        <pc:spChg chg="mod">
          <ac:chgData name="Matt Carlson" userId="0e792f37f00095d9" providerId="LiveId" clId="{560E01DB-C0ED-43C1-8B3A-367CBEC07B1F}" dt="2020-10-24T09:24:26.321" v="78"/>
          <ac:spMkLst>
            <pc:docMk/>
            <pc:sldMk cId="4001422911" sldId="282"/>
            <ac:spMk id="150" creationId="{C120DA9F-A671-4310-A6DB-DA31BDA82DD5}"/>
          </ac:spMkLst>
        </pc:spChg>
        <pc:spChg chg="mod">
          <ac:chgData name="Matt Carlson" userId="0e792f37f00095d9" providerId="LiveId" clId="{560E01DB-C0ED-43C1-8B3A-367CBEC07B1F}" dt="2020-10-24T09:24:26.321" v="78"/>
          <ac:spMkLst>
            <pc:docMk/>
            <pc:sldMk cId="4001422911" sldId="282"/>
            <ac:spMk id="151" creationId="{97C14A4D-D618-49C8-A09F-D3558D6B70E8}"/>
          </ac:spMkLst>
        </pc:spChg>
        <pc:spChg chg="mod">
          <ac:chgData name="Matt Carlson" userId="0e792f37f00095d9" providerId="LiveId" clId="{560E01DB-C0ED-43C1-8B3A-367CBEC07B1F}" dt="2020-10-24T09:24:26.321" v="78"/>
          <ac:spMkLst>
            <pc:docMk/>
            <pc:sldMk cId="4001422911" sldId="282"/>
            <ac:spMk id="152" creationId="{81B2D4E6-D933-4692-B8C0-041AB77CC38D}"/>
          </ac:spMkLst>
        </pc:spChg>
        <pc:spChg chg="mod">
          <ac:chgData name="Matt Carlson" userId="0e792f37f00095d9" providerId="LiveId" clId="{560E01DB-C0ED-43C1-8B3A-367CBEC07B1F}" dt="2020-10-24T09:24:26.321" v="78"/>
          <ac:spMkLst>
            <pc:docMk/>
            <pc:sldMk cId="4001422911" sldId="282"/>
            <ac:spMk id="153" creationId="{3F3ECCF4-C63B-4484-9D48-435E95A66267}"/>
          </ac:spMkLst>
        </pc:spChg>
        <pc:spChg chg="mod">
          <ac:chgData name="Matt Carlson" userId="0e792f37f00095d9" providerId="LiveId" clId="{560E01DB-C0ED-43C1-8B3A-367CBEC07B1F}" dt="2020-10-24T09:24:26.321" v="78"/>
          <ac:spMkLst>
            <pc:docMk/>
            <pc:sldMk cId="4001422911" sldId="282"/>
            <ac:spMk id="154" creationId="{8F55CA41-B065-458A-A214-29FB8003BC6C}"/>
          </ac:spMkLst>
        </pc:spChg>
        <pc:spChg chg="mod">
          <ac:chgData name="Matt Carlson" userId="0e792f37f00095d9" providerId="LiveId" clId="{560E01DB-C0ED-43C1-8B3A-367CBEC07B1F}" dt="2020-10-24T09:24:45.986" v="80"/>
          <ac:spMkLst>
            <pc:docMk/>
            <pc:sldMk cId="4001422911" sldId="282"/>
            <ac:spMk id="156" creationId="{8E3A6333-7673-461D-87A9-E09E67E28420}"/>
          </ac:spMkLst>
        </pc:spChg>
        <pc:spChg chg="mod">
          <ac:chgData name="Matt Carlson" userId="0e792f37f00095d9" providerId="LiveId" clId="{560E01DB-C0ED-43C1-8B3A-367CBEC07B1F}" dt="2020-10-24T09:24:45.986" v="80"/>
          <ac:spMkLst>
            <pc:docMk/>
            <pc:sldMk cId="4001422911" sldId="282"/>
            <ac:spMk id="157" creationId="{03521ADB-5BED-48F7-BB06-ED64696C3CBF}"/>
          </ac:spMkLst>
        </pc:spChg>
        <pc:spChg chg="mod">
          <ac:chgData name="Matt Carlson" userId="0e792f37f00095d9" providerId="LiveId" clId="{560E01DB-C0ED-43C1-8B3A-367CBEC07B1F}" dt="2020-10-24T09:24:45.986" v="80"/>
          <ac:spMkLst>
            <pc:docMk/>
            <pc:sldMk cId="4001422911" sldId="282"/>
            <ac:spMk id="159" creationId="{0835C980-65BC-4331-8FF4-3DAC445AB9F2}"/>
          </ac:spMkLst>
        </pc:spChg>
        <pc:spChg chg="mod">
          <ac:chgData name="Matt Carlson" userId="0e792f37f00095d9" providerId="LiveId" clId="{560E01DB-C0ED-43C1-8B3A-367CBEC07B1F}" dt="2020-10-24T09:24:45.986" v="80"/>
          <ac:spMkLst>
            <pc:docMk/>
            <pc:sldMk cId="4001422911" sldId="282"/>
            <ac:spMk id="160" creationId="{8974DF18-C3FF-4F87-94EA-B911C8AB22A3}"/>
          </ac:spMkLst>
        </pc:spChg>
        <pc:spChg chg="mod">
          <ac:chgData name="Matt Carlson" userId="0e792f37f00095d9" providerId="LiveId" clId="{560E01DB-C0ED-43C1-8B3A-367CBEC07B1F}" dt="2020-10-24T09:24:53.062" v="82"/>
          <ac:spMkLst>
            <pc:docMk/>
            <pc:sldMk cId="4001422911" sldId="282"/>
            <ac:spMk id="162" creationId="{4C6A7220-14F0-42C6-ABC9-DDD51B2D71DC}"/>
          </ac:spMkLst>
        </pc:spChg>
        <pc:spChg chg="mod">
          <ac:chgData name="Matt Carlson" userId="0e792f37f00095d9" providerId="LiveId" clId="{560E01DB-C0ED-43C1-8B3A-367CBEC07B1F}" dt="2020-10-24T09:24:53.062" v="82"/>
          <ac:spMkLst>
            <pc:docMk/>
            <pc:sldMk cId="4001422911" sldId="282"/>
            <ac:spMk id="163" creationId="{A52AF434-598A-4564-B47F-4C039777D5EE}"/>
          </ac:spMkLst>
        </pc:spChg>
        <pc:spChg chg="mod ord">
          <ac:chgData name="Matt Carlson" userId="0e792f37f00095d9" providerId="LiveId" clId="{560E01DB-C0ED-43C1-8B3A-367CBEC07B1F}" dt="2020-10-24T09:49:54.535" v="193" actId="167"/>
          <ac:spMkLst>
            <pc:docMk/>
            <pc:sldMk cId="4001422911" sldId="282"/>
            <ac:spMk id="164" creationId="{68362A5E-8DBA-4E26-8FCB-5C217A5D840E}"/>
          </ac:spMkLst>
        </pc:spChg>
        <pc:spChg chg="mod">
          <ac:chgData name="Matt Carlson" userId="0e792f37f00095d9" providerId="LiveId" clId="{560E01DB-C0ED-43C1-8B3A-367CBEC07B1F}" dt="2020-10-24T09:24:58.614" v="84"/>
          <ac:spMkLst>
            <pc:docMk/>
            <pc:sldMk cId="4001422911" sldId="282"/>
            <ac:spMk id="166" creationId="{EA5B1BC6-59D8-4151-A880-4E25DB47C4A5}"/>
          </ac:spMkLst>
        </pc:spChg>
        <pc:spChg chg="mod">
          <ac:chgData name="Matt Carlson" userId="0e792f37f00095d9" providerId="LiveId" clId="{560E01DB-C0ED-43C1-8B3A-367CBEC07B1F}" dt="2020-10-24T09:24:58.614" v="84"/>
          <ac:spMkLst>
            <pc:docMk/>
            <pc:sldMk cId="4001422911" sldId="282"/>
            <ac:spMk id="167" creationId="{A34AD8F7-5736-434D-9D9E-0142C60ACAAA}"/>
          </ac:spMkLst>
        </pc:spChg>
        <pc:spChg chg="mod">
          <ac:chgData name="Matt Carlson" userId="0e792f37f00095d9" providerId="LiveId" clId="{560E01DB-C0ED-43C1-8B3A-367CBEC07B1F}" dt="2020-10-24T09:24:58.614" v="84"/>
          <ac:spMkLst>
            <pc:docMk/>
            <pc:sldMk cId="4001422911" sldId="282"/>
            <ac:spMk id="168" creationId="{DA69D1B2-B697-49E5-BF1B-3018A97A4F5A}"/>
          </ac:spMkLst>
        </pc:spChg>
        <pc:spChg chg="mod">
          <ac:chgData name="Matt Carlson" userId="0e792f37f00095d9" providerId="LiveId" clId="{560E01DB-C0ED-43C1-8B3A-367CBEC07B1F}" dt="2020-10-24T09:26:18.789" v="114"/>
          <ac:spMkLst>
            <pc:docMk/>
            <pc:sldMk cId="4001422911" sldId="282"/>
            <ac:spMk id="175" creationId="{B3293FB0-2834-4179-A745-651E0D0D2EA5}"/>
          </ac:spMkLst>
        </pc:spChg>
        <pc:spChg chg="mod">
          <ac:chgData name="Matt Carlson" userId="0e792f37f00095d9" providerId="LiveId" clId="{560E01DB-C0ED-43C1-8B3A-367CBEC07B1F}" dt="2020-10-24T09:26:18.789" v="114"/>
          <ac:spMkLst>
            <pc:docMk/>
            <pc:sldMk cId="4001422911" sldId="282"/>
            <ac:spMk id="176" creationId="{F3AB49B2-7A0B-4A70-89D1-BF7B2BDD1D47}"/>
          </ac:spMkLst>
        </pc:spChg>
        <pc:spChg chg="mod">
          <ac:chgData name="Matt Carlson" userId="0e792f37f00095d9" providerId="LiveId" clId="{560E01DB-C0ED-43C1-8B3A-367CBEC07B1F}" dt="2020-10-24T09:26:46.569" v="119"/>
          <ac:spMkLst>
            <pc:docMk/>
            <pc:sldMk cId="4001422911" sldId="282"/>
            <ac:spMk id="178" creationId="{7824F87F-31D6-4D83-A4F8-FFF33AAEA681}"/>
          </ac:spMkLst>
        </pc:spChg>
        <pc:spChg chg="mod">
          <ac:chgData name="Matt Carlson" userId="0e792f37f00095d9" providerId="LiveId" clId="{560E01DB-C0ED-43C1-8B3A-367CBEC07B1F}" dt="2020-10-24T09:26:46.569" v="119"/>
          <ac:spMkLst>
            <pc:docMk/>
            <pc:sldMk cId="4001422911" sldId="282"/>
            <ac:spMk id="179" creationId="{DF489696-924B-451E-A684-ECDB43570750}"/>
          </ac:spMkLst>
        </pc:spChg>
        <pc:spChg chg="mod">
          <ac:chgData name="Matt Carlson" userId="0e792f37f00095d9" providerId="LiveId" clId="{560E01DB-C0ED-43C1-8B3A-367CBEC07B1F}" dt="2020-10-24T09:27:04.737" v="127"/>
          <ac:spMkLst>
            <pc:docMk/>
            <pc:sldMk cId="4001422911" sldId="282"/>
            <ac:spMk id="183" creationId="{7BE3769F-8C18-4588-92CA-5A15B48407A5}"/>
          </ac:spMkLst>
        </pc:spChg>
        <pc:spChg chg="mod">
          <ac:chgData name="Matt Carlson" userId="0e792f37f00095d9" providerId="LiveId" clId="{560E01DB-C0ED-43C1-8B3A-367CBEC07B1F}" dt="2020-10-24T09:27:04.737" v="127"/>
          <ac:spMkLst>
            <pc:docMk/>
            <pc:sldMk cId="4001422911" sldId="282"/>
            <ac:spMk id="184" creationId="{9E12DDB5-F4F6-4D0E-A228-6C579D21C4DE}"/>
          </ac:spMkLst>
        </pc:spChg>
        <pc:spChg chg="mod">
          <ac:chgData name="Matt Carlson" userId="0e792f37f00095d9" providerId="LiveId" clId="{560E01DB-C0ED-43C1-8B3A-367CBEC07B1F}" dt="2020-10-24T09:27:04.737" v="127"/>
          <ac:spMkLst>
            <pc:docMk/>
            <pc:sldMk cId="4001422911" sldId="282"/>
            <ac:spMk id="185" creationId="{F9118A76-392B-40C1-AC96-E8CB5ACCAA2F}"/>
          </ac:spMkLst>
        </pc:spChg>
        <pc:spChg chg="mod">
          <ac:chgData name="Matt Carlson" userId="0e792f37f00095d9" providerId="LiveId" clId="{560E01DB-C0ED-43C1-8B3A-367CBEC07B1F}" dt="2020-10-24T09:28:16.076" v="136"/>
          <ac:spMkLst>
            <pc:docMk/>
            <pc:sldMk cId="4001422911" sldId="282"/>
            <ac:spMk id="191" creationId="{7982D2F8-EE15-4E25-BA5B-947072C7809A}"/>
          </ac:spMkLst>
        </pc:spChg>
        <pc:spChg chg="mod">
          <ac:chgData name="Matt Carlson" userId="0e792f37f00095d9" providerId="LiveId" clId="{560E01DB-C0ED-43C1-8B3A-367CBEC07B1F}" dt="2020-10-24T09:28:16.076" v="136"/>
          <ac:spMkLst>
            <pc:docMk/>
            <pc:sldMk cId="4001422911" sldId="282"/>
            <ac:spMk id="192" creationId="{BB1C00BE-087E-415C-A46B-87183E4A2CC4}"/>
          </ac:spMkLst>
        </pc:spChg>
        <pc:spChg chg="mod">
          <ac:chgData name="Matt Carlson" userId="0e792f37f00095d9" providerId="LiveId" clId="{560E01DB-C0ED-43C1-8B3A-367CBEC07B1F}" dt="2020-10-24T09:28:16.076" v="136"/>
          <ac:spMkLst>
            <pc:docMk/>
            <pc:sldMk cId="4001422911" sldId="282"/>
            <ac:spMk id="193" creationId="{B4D212E1-C33E-4827-976B-99E0E6870012}"/>
          </ac:spMkLst>
        </pc:spChg>
        <pc:spChg chg="mod">
          <ac:chgData name="Matt Carlson" userId="0e792f37f00095d9" providerId="LiveId" clId="{560E01DB-C0ED-43C1-8B3A-367CBEC07B1F}" dt="2020-10-24T09:28:38.901" v="139"/>
          <ac:spMkLst>
            <pc:docMk/>
            <pc:sldMk cId="4001422911" sldId="282"/>
            <ac:spMk id="195" creationId="{5C34D21B-CA8E-4DE0-872D-FC75EF972E48}"/>
          </ac:spMkLst>
        </pc:spChg>
        <pc:spChg chg="mod">
          <ac:chgData name="Matt Carlson" userId="0e792f37f00095d9" providerId="LiveId" clId="{560E01DB-C0ED-43C1-8B3A-367CBEC07B1F}" dt="2020-10-24T09:28:38.901" v="139"/>
          <ac:spMkLst>
            <pc:docMk/>
            <pc:sldMk cId="4001422911" sldId="282"/>
            <ac:spMk id="196" creationId="{FF8B2607-1C6B-4DB7-A86C-59C7144323B9}"/>
          </ac:spMkLst>
        </pc:spChg>
        <pc:spChg chg="mod">
          <ac:chgData name="Matt Carlson" userId="0e792f37f00095d9" providerId="LiveId" clId="{560E01DB-C0ED-43C1-8B3A-367CBEC07B1F}" dt="2020-10-24T09:28:38.901" v="139"/>
          <ac:spMkLst>
            <pc:docMk/>
            <pc:sldMk cId="4001422911" sldId="282"/>
            <ac:spMk id="197" creationId="{A1E0D67B-DF02-4905-AC08-643EA50B6513}"/>
          </ac:spMkLst>
        </pc:spChg>
        <pc:spChg chg="mod">
          <ac:chgData name="Matt Carlson" userId="0e792f37f00095d9" providerId="LiveId" clId="{560E01DB-C0ED-43C1-8B3A-367CBEC07B1F}" dt="2020-10-24T09:41:19.180" v="166"/>
          <ac:spMkLst>
            <pc:docMk/>
            <pc:sldMk cId="4001422911" sldId="282"/>
            <ac:spMk id="230" creationId="{E93FF33E-E67B-4472-9F83-48984CA0AE72}"/>
          </ac:spMkLst>
        </pc:spChg>
        <pc:spChg chg="mod">
          <ac:chgData name="Matt Carlson" userId="0e792f37f00095d9" providerId="LiveId" clId="{560E01DB-C0ED-43C1-8B3A-367CBEC07B1F}" dt="2020-10-24T09:41:19.180" v="166"/>
          <ac:spMkLst>
            <pc:docMk/>
            <pc:sldMk cId="4001422911" sldId="282"/>
            <ac:spMk id="239" creationId="{5EC92CF7-6D18-4CD7-9B9A-DF5408232665}"/>
          </ac:spMkLst>
        </pc:spChg>
        <pc:spChg chg="mod">
          <ac:chgData name="Matt Carlson" userId="0e792f37f00095d9" providerId="LiveId" clId="{560E01DB-C0ED-43C1-8B3A-367CBEC07B1F}" dt="2020-10-24T09:51:53.964" v="199"/>
          <ac:spMkLst>
            <pc:docMk/>
            <pc:sldMk cId="4001422911" sldId="282"/>
            <ac:spMk id="249" creationId="{8493D7FF-475E-4CCB-A98D-2A6EB299577A}"/>
          </ac:spMkLst>
        </pc:spChg>
        <pc:spChg chg="mod">
          <ac:chgData name="Matt Carlson" userId="0e792f37f00095d9" providerId="LiveId" clId="{560E01DB-C0ED-43C1-8B3A-367CBEC07B1F}" dt="2020-10-24T09:51:53.964" v="199"/>
          <ac:spMkLst>
            <pc:docMk/>
            <pc:sldMk cId="4001422911" sldId="282"/>
            <ac:spMk id="250" creationId="{60D8D9B8-FD8A-4D15-B7DF-240DFDB6D733}"/>
          </ac:spMkLst>
        </pc:spChg>
        <pc:spChg chg="mod">
          <ac:chgData name="Matt Carlson" userId="0e792f37f00095d9" providerId="LiveId" clId="{560E01DB-C0ED-43C1-8B3A-367CBEC07B1F}" dt="2020-10-24T09:51:53.964" v="199"/>
          <ac:spMkLst>
            <pc:docMk/>
            <pc:sldMk cId="4001422911" sldId="282"/>
            <ac:spMk id="251" creationId="{DD638058-8CA2-4FB8-87BC-0982849B177F}"/>
          </ac:spMkLst>
        </pc:spChg>
        <pc:spChg chg="mod">
          <ac:chgData name="Matt Carlson" userId="0e792f37f00095d9" providerId="LiveId" clId="{560E01DB-C0ED-43C1-8B3A-367CBEC07B1F}" dt="2020-10-24T10:06:21.960" v="211"/>
          <ac:spMkLst>
            <pc:docMk/>
            <pc:sldMk cId="4001422911" sldId="282"/>
            <ac:spMk id="273" creationId="{5DD334DA-E8C1-48C9-B486-9C93B7693837}"/>
          </ac:spMkLst>
        </pc:spChg>
        <pc:spChg chg="mod">
          <ac:chgData name="Matt Carlson" userId="0e792f37f00095d9" providerId="LiveId" clId="{560E01DB-C0ED-43C1-8B3A-367CBEC07B1F}" dt="2020-10-24T10:06:21.960" v="211"/>
          <ac:spMkLst>
            <pc:docMk/>
            <pc:sldMk cId="4001422911" sldId="282"/>
            <ac:spMk id="274" creationId="{7F58CD6D-88BD-4098-A76E-1FA41693207B}"/>
          </ac:spMkLst>
        </pc:spChg>
        <pc:spChg chg="mod">
          <ac:chgData name="Matt Carlson" userId="0e792f37f00095d9" providerId="LiveId" clId="{560E01DB-C0ED-43C1-8B3A-367CBEC07B1F}" dt="2020-10-24T10:06:21.960" v="211"/>
          <ac:spMkLst>
            <pc:docMk/>
            <pc:sldMk cId="4001422911" sldId="282"/>
            <ac:spMk id="287" creationId="{2A08C2B4-3F81-4C5D-94D4-FFDE07FE4E76}"/>
          </ac:spMkLst>
        </pc:spChg>
        <pc:spChg chg="mod">
          <ac:chgData name="Matt Carlson" userId="0e792f37f00095d9" providerId="LiveId" clId="{560E01DB-C0ED-43C1-8B3A-367CBEC07B1F}" dt="2020-10-24T10:06:21.960" v="211"/>
          <ac:spMkLst>
            <pc:docMk/>
            <pc:sldMk cId="4001422911" sldId="282"/>
            <ac:spMk id="288" creationId="{C162710D-2EA2-4E9F-91BE-5EDE32DBAB4E}"/>
          </ac:spMkLst>
        </pc:spChg>
        <pc:spChg chg="mod">
          <ac:chgData name="Matt Carlson" userId="0e792f37f00095d9" providerId="LiveId" clId="{560E01DB-C0ED-43C1-8B3A-367CBEC07B1F}" dt="2020-10-24T10:06:30.543" v="215"/>
          <ac:spMkLst>
            <pc:docMk/>
            <pc:sldMk cId="4001422911" sldId="282"/>
            <ac:spMk id="290" creationId="{4798964E-473A-49D4-9CC0-76869014D28B}"/>
          </ac:spMkLst>
        </pc:spChg>
        <pc:spChg chg="mod">
          <ac:chgData name="Matt Carlson" userId="0e792f37f00095d9" providerId="LiveId" clId="{560E01DB-C0ED-43C1-8B3A-367CBEC07B1F}" dt="2020-10-24T10:06:30.543" v="215"/>
          <ac:spMkLst>
            <pc:docMk/>
            <pc:sldMk cId="4001422911" sldId="282"/>
            <ac:spMk id="291" creationId="{4C37CD27-2E04-4664-802B-16873AD67C38}"/>
          </ac:spMkLst>
        </pc:spChg>
        <pc:spChg chg="mod">
          <ac:chgData name="Matt Carlson" userId="0e792f37f00095d9" providerId="LiveId" clId="{560E01DB-C0ED-43C1-8B3A-367CBEC07B1F}" dt="2020-10-24T10:06:30.543" v="215"/>
          <ac:spMkLst>
            <pc:docMk/>
            <pc:sldMk cId="4001422911" sldId="282"/>
            <ac:spMk id="293" creationId="{8384671C-DCD4-4977-A700-6E372E9BC380}"/>
          </ac:spMkLst>
        </pc:spChg>
        <pc:spChg chg="mod">
          <ac:chgData name="Matt Carlson" userId="0e792f37f00095d9" providerId="LiveId" clId="{560E01DB-C0ED-43C1-8B3A-367CBEC07B1F}" dt="2020-10-24T10:06:30.543" v="215"/>
          <ac:spMkLst>
            <pc:docMk/>
            <pc:sldMk cId="4001422911" sldId="282"/>
            <ac:spMk id="294" creationId="{3078255F-225A-49BC-8BFD-FD0705897E33}"/>
          </ac:spMkLst>
        </pc:spChg>
        <pc:spChg chg="mod">
          <ac:chgData name="Matt Carlson" userId="0e792f37f00095d9" providerId="LiveId" clId="{560E01DB-C0ED-43C1-8B3A-367CBEC07B1F}" dt="2020-10-24T10:09:14.443" v="228"/>
          <ac:spMkLst>
            <pc:docMk/>
            <pc:sldMk cId="4001422911" sldId="282"/>
            <ac:spMk id="297" creationId="{0E7AEB87-398E-4A03-B73E-0D58AB44F1DA}"/>
          </ac:spMkLst>
        </pc:spChg>
        <pc:spChg chg="mod">
          <ac:chgData name="Matt Carlson" userId="0e792f37f00095d9" providerId="LiveId" clId="{560E01DB-C0ED-43C1-8B3A-367CBEC07B1F}" dt="2020-10-24T10:09:14.443" v="228"/>
          <ac:spMkLst>
            <pc:docMk/>
            <pc:sldMk cId="4001422911" sldId="282"/>
            <ac:spMk id="298" creationId="{2276C2B6-F054-40E2-BBBA-DD863991EEEF}"/>
          </ac:spMkLst>
        </pc:spChg>
        <pc:spChg chg="mod">
          <ac:chgData name="Matt Carlson" userId="0e792f37f00095d9" providerId="LiveId" clId="{560E01DB-C0ED-43C1-8B3A-367CBEC07B1F}" dt="2020-10-24T10:09:14.443" v="228"/>
          <ac:spMkLst>
            <pc:docMk/>
            <pc:sldMk cId="4001422911" sldId="282"/>
            <ac:spMk id="299" creationId="{B067E1A4-A240-4E3B-A38A-1BC34A918DF2}"/>
          </ac:spMkLst>
        </pc:spChg>
        <pc:spChg chg="mod">
          <ac:chgData name="Matt Carlson" userId="0e792f37f00095d9" providerId="LiveId" clId="{560E01DB-C0ED-43C1-8B3A-367CBEC07B1F}" dt="2020-10-24T10:12:31.596" v="236"/>
          <ac:spMkLst>
            <pc:docMk/>
            <pc:sldMk cId="4001422911" sldId="282"/>
            <ac:spMk id="303" creationId="{E28484F2-B5CF-4EF9-8517-CAC9C289D873}"/>
          </ac:spMkLst>
        </pc:spChg>
        <pc:spChg chg="mod">
          <ac:chgData name="Matt Carlson" userId="0e792f37f00095d9" providerId="LiveId" clId="{560E01DB-C0ED-43C1-8B3A-367CBEC07B1F}" dt="2020-10-24T10:12:31.596" v="236"/>
          <ac:spMkLst>
            <pc:docMk/>
            <pc:sldMk cId="4001422911" sldId="282"/>
            <ac:spMk id="304" creationId="{5382E244-B01B-44FB-98D5-FCE38CC7F4F7}"/>
          </ac:spMkLst>
        </pc:spChg>
        <pc:spChg chg="mod">
          <ac:chgData name="Matt Carlson" userId="0e792f37f00095d9" providerId="LiveId" clId="{560E01DB-C0ED-43C1-8B3A-367CBEC07B1F}" dt="2020-10-24T10:12:31.596" v="236"/>
          <ac:spMkLst>
            <pc:docMk/>
            <pc:sldMk cId="4001422911" sldId="282"/>
            <ac:spMk id="305" creationId="{41E1328E-00AF-4523-9B8E-340334CC7F21}"/>
          </ac:spMkLst>
        </pc:spChg>
        <pc:spChg chg="mod">
          <ac:chgData name="Matt Carlson" userId="0e792f37f00095d9" providerId="LiveId" clId="{560E01DB-C0ED-43C1-8B3A-367CBEC07B1F}" dt="2020-10-24T10:16:08.515" v="239"/>
          <ac:spMkLst>
            <pc:docMk/>
            <pc:sldMk cId="4001422911" sldId="282"/>
            <ac:spMk id="307" creationId="{2D52E74A-AD4A-4261-A31A-AE4C1F6A63A8}"/>
          </ac:spMkLst>
        </pc:spChg>
        <pc:spChg chg="mod">
          <ac:chgData name="Matt Carlson" userId="0e792f37f00095d9" providerId="LiveId" clId="{560E01DB-C0ED-43C1-8B3A-367CBEC07B1F}" dt="2020-10-24T10:16:08.515" v="239"/>
          <ac:spMkLst>
            <pc:docMk/>
            <pc:sldMk cId="4001422911" sldId="282"/>
            <ac:spMk id="308" creationId="{1C785F60-6750-4577-856E-7669699B665F}"/>
          </ac:spMkLst>
        </pc:spChg>
        <pc:spChg chg="mod">
          <ac:chgData name="Matt Carlson" userId="0e792f37f00095d9" providerId="LiveId" clId="{560E01DB-C0ED-43C1-8B3A-367CBEC07B1F}" dt="2020-10-24T10:16:08.515" v="239"/>
          <ac:spMkLst>
            <pc:docMk/>
            <pc:sldMk cId="4001422911" sldId="282"/>
            <ac:spMk id="309" creationId="{7D5172DA-EEFD-4741-B4E5-2336D86E1EF5}"/>
          </ac:spMkLst>
        </pc:spChg>
        <pc:spChg chg="mod">
          <ac:chgData name="Matt Carlson" userId="0e792f37f00095d9" providerId="LiveId" clId="{560E01DB-C0ED-43C1-8B3A-367CBEC07B1F}" dt="2020-10-24T10:16:25.759" v="242"/>
          <ac:spMkLst>
            <pc:docMk/>
            <pc:sldMk cId="4001422911" sldId="282"/>
            <ac:spMk id="311" creationId="{AFBFCC81-28E0-4576-99FF-4EFC26BD78B6}"/>
          </ac:spMkLst>
        </pc:spChg>
        <pc:spChg chg="mod">
          <ac:chgData name="Matt Carlson" userId="0e792f37f00095d9" providerId="LiveId" clId="{560E01DB-C0ED-43C1-8B3A-367CBEC07B1F}" dt="2020-10-24T10:16:25.759" v="242"/>
          <ac:spMkLst>
            <pc:docMk/>
            <pc:sldMk cId="4001422911" sldId="282"/>
            <ac:spMk id="312" creationId="{36D6A11A-965B-483A-82F2-C1DE0121404F}"/>
          </ac:spMkLst>
        </pc:spChg>
        <pc:spChg chg="mod">
          <ac:chgData name="Matt Carlson" userId="0e792f37f00095d9" providerId="LiveId" clId="{560E01DB-C0ED-43C1-8B3A-367CBEC07B1F}" dt="2020-10-24T10:16:25.759" v="242"/>
          <ac:spMkLst>
            <pc:docMk/>
            <pc:sldMk cId="4001422911" sldId="282"/>
            <ac:spMk id="313" creationId="{512CC67D-2910-449E-93BD-9CEB4B376B32}"/>
          </ac:spMkLst>
        </pc:spChg>
        <pc:grpChg chg="add mod">
          <ac:chgData name="Matt Carlson" userId="0e792f37f00095d9" providerId="LiveId" clId="{560E01DB-C0ED-43C1-8B3A-367CBEC07B1F}" dt="2020-10-24T09:49:24.451" v="183" actId="1076"/>
          <ac:grpSpMkLst>
            <pc:docMk/>
            <pc:sldMk cId="4001422911" sldId="282"/>
            <ac:grpSpMk id="92" creationId="{E920F8B6-4B1C-4DE5-93FD-870607C17869}"/>
          </ac:grpSpMkLst>
        </pc:grpChg>
        <pc:grpChg chg="add mod">
          <ac:chgData name="Matt Carlson" userId="0e792f37f00095d9" providerId="LiveId" clId="{560E01DB-C0ED-43C1-8B3A-367CBEC07B1F}" dt="2020-10-24T09:24:19.032" v="76" actId="1076"/>
          <ac:grpSpMkLst>
            <pc:docMk/>
            <pc:sldMk cId="4001422911" sldId="282"/>
            <ac:grpSpMk id="100" creationId="{943C444C-7469-47FB-AF28-DB2F86EE9740}"/>
          </ac:grpSpMkLst>
        </pc:grpChg>
        <pc:grpChg chg="add mod">
          <ac:chgData name="Matt Carlson" userId="0e792f37f00095d9" providerId="LiveId" clId="{560E01DB-C0ED-43C1-8B3A-367CBEC07B1F}" dt="2020-10-24T09:24:19.032" v="76" actId="1076"/>
          <ac:grpSpMkLst>
            <pc:docMk/>
            <pc:sldMk cId="4001422911" sldId="282"/>
            <ac:grpSpMk id="108" creationId="{237C4D2F-EDED-4C6F-AB49-4FC518C88F0E}"/>
          </ac:grpSpMkLst>
        </pc:grpChg>
        <pc:grpChg chg="add mod">
          <ac:chgData name="Matt Carlson" userId="0e792f37f00095d9" providerId="LiveId" clId="{560E01DB-C0ED-43C1-8B3A-367CBEC07B1F}" dt="2020-10-24T09:24:19.032" v="76" actId="1076"/>
          <ac:grpSpMkLst>
            <pc:docMk/>
            <pc:sldMk cId="4001422911" sldId="282"/>
            <ac:grpSpMk id="117" creationId="{5EFEDA2B-945F-4EB8-9202-D57760CBD5D3}"/>
          </ac:grpSpMkLst>
        </pc:grpChg>
        <pc:grpChg chg="add mod">
          <ac:chgData name="Matt Carlson" userId="0e792f37f00095d9" providerId="LiveId" clId="{560E01DB-C0ED-43C1-8B3A-367CBEC07B1F}" dt="2020-10-24T09:24:21.138" v="77" actId="1076"/>
          <ac:grpSpMkLst>
            <pc:docMk/>
            <pc:sldMk cId="4001422911" sldId="282"/>
            <ac:grpSpMk id="125" creationId="{6C922526-A22A-42E2-A240-F9BA4669CA40}"/>
          </ac:grpSpMkLst>
        </pc:grpChg>
        <pc:grpChg chg="add mod">
          <ac:chgData name="Matt Carlson" userId="0e792f37f00095d9" providerId="LiveId" clId="{560E01DB-C0ED-43C1-8B3A-367CBEC07B1F}" dt="2020-10-24T09:22:04.157" v="55" actId="1076"/>
          <ac:grpSpMkLst>
            <pc:docMk/>
            <pc:sldMk cId="4001422911" sldId="282"/>
            <ac:grpSpMk id="134" creationId="{31DCB17A-54C7-4BC8-8BBB-DB5CE556DDD1}"/>
          </ac:grpSpMkLst>
        </pc:grpChg>
        <pc:grpChg chg="add mod">
          <ac:chgData name="Matt Carlson" userId="0e792f37f00095d9" providerId="LiveId" clId="{560E01DB-C0ED-43C1-8B3A-367CBEC07B1F}" dt="2020-10-24T09:22:07.046" v="57" actId="1076"/>
          <ac:grpSpMkLst>
            <pc:docMk/>
            <pc:sldMk cId="4001422911" sldId="282"/>
            <ac:grpSpMk id="138" creationId="{F8BD77D8-BBB5-4D45-8999-8B9A888909DC}"/>
          </ac:grpSpMkLst>
        </pc:grpChg>
        <pc:grpChg chg="add del mod">
          <ac:chgData name="Matt Carlson" userId="0e792f37f00095d9" providerId="LiveId" clId="{560E01DB-C0ED-43C1-8B3A-367CBEC07B1F}" dt="2020-10-24T09:22:27.960" v="62" actId="478"/>
          <ac:grpSpMkLst>
            <pc:docMk/>
            <pc:sldMk cId="4001422911" sldId="282"/>
            <ac:grpSpMk id="141" creationId="{EBE071FD-0D3F-42A3-B5C9-73B8FBB113DE}"/>
          </ac:grpSpMkLst>
        </pc:grpChg>
        <pc:grpChg chg="add del mod">
          <ac:chgData name="Matt Carlson" userId="0e792f37f00095d9" providerId="LiveId" clId="{560E01DB-C0ED-43C1-8B3A-367CBEC07B1F}" dt="2020-10-24T09:24:28.385" v="79"/>
          <ac:grpSpMkLst>
            <pc:docMk/>
            <pc:sldMk cId="4001422911" sldId="282"/>
            <ac:grpSpMk id="147" creationId="{27317E38-F341-4700-9551-464DDE029196}"/>
          </ac:grpSpMkLst>
        </pc:grpChg>
        <pc:grpChg chg="mod">
          <ac:chgData name="Matt Carlson" userId="0e792f37f00095d9" providerId="LiveId" clId="{560E01DB-C0ED-43C1-8B3A-367CBEC07B1F}" dt="2020-10-24T09:24:26.321" v="78"/>
          <ac:grpSpMkLst>
            <pc:docMk/>
            <pc:sldMk cId="4001422911" sldId="282"/>
            <ac:grpSpMk id="148" creationId="{A16D9330-EAC9-49F0-95C1-30DF918D7CE5}"/>
          </ac:grpSpMkLst>
        </pc:grpChg>
        <pc:grpChg chg="mod">
          <ac:chgData name="Matt Carlson" userId="0e792f37f00095d9" providerId="LiveId" clId="{560E01DB-C0ED-43C1-8B3A-367CBEC07B1F}" dt="2020-10-24T09:24:26.321" v="78"/>
          <ac:grpSpMkLst>
            <pc:docMk/>
            <pc:sldMk cId="4001422911" sldId="282"/>
            <ac:grpSpMk id="149" creationId="{74A2C91B-C047-4EF5-8351-59FDC7A31FEB}"/>
          </ac:grpSpMkLst>
        </pc:grpChg>
        <pc:grpChg chg="add mod">
          <ac:chgData name="Matt Carlson" userId="0e792f37f00095d9" providerId="LiveId" clId="{560E01DB-C0ED-43C1-8B3A-367CBEC07B1F}" dt="2020-10-24T09:26:14.519" v="112" actId="1076"/>
          <ac:grpSpMkLst>
            <pc:docMk/>
            <pc:sldMk cId="4001422911" sldId="282"/>
            <ac:grpSpMk id="155" creationId="{C449A130-CF3F-4422-B830-9231BDC70425}"/>
          </ac:grpSpMkLst>
        </pc:grpChg>
        <pc:grpChg chg="mod">
          <ac:chgData name="Matt Carlson" userId="0e792f37f00095d9" providerId="LiveId" clId="{560E01DB-C0ED-43C1-8B3A-367CBEC07B1F}" dt="2020-10-24T09:24:45.986" v="80"/>
          <ac:grpSpMkLst>
            <pc:docMk/>
            <pc:sldMk cId="4001422911" sldId="282"/>
            <ac:grpSpMk id="158" creationId="{9CD963D9-D3BF-4FFC-ADDE-C70D1EC58A33}"/>
          </ac:grpSpMkLst>
        </pc:grpChg>
        <pc:grpChg chg="add mod ord">
          <ac:chgData name="Matt Carlson" userId="0e792f37f00095d9" providerId="LiveId" clId="{560E01DB-C0ED-43C1-8B3A-367CBEC07B1F}" dt="2020-10-24T09:51:32.502" v="197" actId="167"/>
          <ac:grpSpMkLst>
            <pc:docMk/>
            <pc:sldMk cId="4001422911" sldId="282"/>
            <ac:grpSpMk id="161" creationId="{755E4DE3-C297-4D8F-89AE-6082F6F727FC}"/>
          </ac:grpSpMkLst>
        </pc:grpChg>
        <pc:grpChg chg="add mod">
          <ac:chgData name="Matt Carlson" userId="0e792f37f00095d9" providerId="LiveId" clId="{560E01DB-C0ED-43C1-8B3A-367CBEC07B1F}" dt="2020-10-24T10:16:24.535" v="241" actId="1076"/>
          <ac:grpSpMkLst>
            <pc:docMk/>
            <pc:sldMk cId="4001422911" sldId="282"/>
            <ac:grpSpMk id="165" creationId="{ED9683E2-6CD7-46FE-B774-A24F4599D46A}"/>
          </ac:grpSpMkLst>
        </pc:grpChg>
        <pc:grpChg chg="add mod ord">
          <ac:chgData name="Matt Carlson" userId="0e792f37f00095d9" providerId="LiveId" clId="{560E01DB-C0ED-43C1-8B3A-367CBEC07B1F}" dt="2020-10-24T09:52:09.838" v="204" actId="1076"/>
          <ac:grpSpMkLst>
            <pc:docMk/>
            <pc:sldMk cId="4001422911" sldId="282"/>
            <ac:grpSpMk id="174" creationId="{763E43A8-CE68-4434-B9C3-D2E114BCF070}"/>
          </ac:grpSpMkLst>
        </pc:grpChg>
        <pc:grpChg chg="add del mod">
          <ac:chgData name="Matt Carlson" userId="0e792f37f00095d9" providerId="LiveId" clId="{560E01DB-C0ED-43C1-8B3A-367CBEC07B1F}" dt="2020-10-24T09:26:50.975" v="122"/>
          <ac:grpSpMkLst>
            <pc:docMk/>
            <pc:sldMk cId="4001422911" sldId="282"/>
            <ac:grpSpMk id="177" creationId="{E3F36619-7987-485B-87BB-8B3EBEB2C9A7}"/>
          </ac:grpSpMkLst>
        </pc:grpChg>
        <pc:grpChg chg="add mod">
          <ac:chgData name="Matt Carlson" userId="0e792f37f00095d9" providerId="LiveId" clId="{560E01DB-C0ED-43C1-8B3A-367CBEC07B1F}" dt="2020-10-24T09:27:08.146" v="128" actId="1076"/>
          <ac:grpSpMkLst>
            <pc:docMk/>
            <pc:sldMk cId="4001422911" sldId="282"/>
            <ac:grpSpMk id="182" creationId="{A6159562-504F-4BE0-8829-5D98620AFB20}"/>
          </ac:grpSpMkLst>
        </pc:grpChg>
        <pc:grpChg chg="add mod">
          <ac:chgData name="Matt Carlson" userId="0e792f37f00095d9" providerId="LiveId" clId="{560E01DB-C0ED-43C1-8B3A-367CBEC07B1F}" dt="2020-10-24T10:19:29.355" v="342" actId="1076"/>
          <ac:grpSpMkLst>
            <pc:docMk/>
            <pc:sldMk cId="4001422911" sldId="282"/>
            <ac:grpSpMk id="190" creationId="{5446AA88-FBC5-44E5-A532-231EE1BB5AD3}"/>
          </ac:grpSpMkLst>
        </pc:grpChg>
        <pc:grpChg chg="add mod">
          <ac:chgData name="Matt Carlson" userId="0e792f37f00095d9" providerId="LiveId" clId="{560E01DB-C0ED-43C1-8B3A-367CBEC07B1F}" dt="2020-10-24T09:28:44.358" v="140" actId="1076"/>
          <ac:grpSpMkLst>
            <pc:docMk/>
            <pc:sldMk cId="4001422911" sldId="282"/>
            <ac:grpSpMk id="194" creationId="{C1927E89-F052-4965-AD1E-CDC9521DBE88}"/>
          </ac:grpSpMkLst>
        </pc:grpChg>
        <pc:grpChg chg="del">
          <ac:chgData name="Matt Carlson" userId="0e792f37f00095d9" providerId="LiveId" clId="{560E01DB-C0ED-43C1-8B3A-367CBEC07B1F}" dt="2020-10-24T09:11:40.623" v="1" actId="478"/>
          <ac:grpSpMkLst>
            <pc:docMk/>
            <pc:sldMk cId="4001422911" sldId="282"/>
            <ac:grpSpMk id="207" creationId="{631053A3-2EE5-42FE-94AF-7AAD36EC5908}"/>
          </ac:grpSpMkLst>
        </pc:grpChg>
        <pc:grpChg chg="del">
          <ac:chgData name="Matt Carlson" userId="0e792f37f00095d9" providerId="LiveId" clId="{560E01DB-C0ED-43C1-8B3A-367CBEC07B1F}" dt="2020-10-24T09:11:40.623" v="1" actId="478"/>
          <ac:grpSpMkLst>
            <pc:docMk/>
            <pc:sldMk cId="4001422911" sldId="282"/>
            <ac:grpSpMk id="212" creationId="{5826866E-9815-4FFB-9965-E9795A89593F}"/>
          </ac:grpSpMkLst>
        </pc:grpChg>
        <pc:grpChg chg="del">
          <ac:chgData name="Matt Carlson" userId="0e792f37f00095d9" providerId="LiveId" clId="{560E01DB-C0ED-43C1-8B3A-367CBEC07B1F}" dt="2020-10-24T09:11:40.623" v="1" actId="478"/>
          <ac:grpSpMkLst>
            <pc:docMk/>
            <pc:sldMk cId="4001422911" sldId="282"/>
            <ac:grpSpMk id="216" creationId="{89471F71-F5BE-4BB4-AE55-34A0CBB6C4D9}"/>
          </ac:grpSpMkLst>
        </pc:grpChg>
        <pc:grpChg chg="del">
          <ac:chgData name="Matt Carlson" userId="0e792f37f00095d9" providerId="LiveId" clId="{560E01DB-C0ED-43C1-8B3A-367CBEC07B1F}" dt="2020-10-24T09:11:40.623" v="1" actId="478"/>
          <ac:grpSpMkLst>
            <pc:docMk/>
            <pc:sldMk cId="4001422911" sldId="282"/>
            <ac:grpSpMk id="220" creationId="{200D3AA7-2306-4411-9CD6-AAA7A018330B}"/>
          </ac:grpSpMkLst>
        </pc:grpChg>
        <pc:grpChg chg="del">
          <ac:chgData name="Matt Carlson" userId="0e792f37f00095d9" providerId="LiveId" clId="{560E01DB-C0ED-43C1-8B3A-367CBEC07B1F}" dt="2020-10-24T09:11:40.623" v="1" actId="478"/>
          <ac:grpSpMkLst>
            <pc:docMk/>
            <pc:sldMk cId="4001422911" sldId="282"/>
            <ac:grpSpMk id="224" creationId="{47BEF17B-7909-4A7D-9A95-A7741E2A6DF7}"/>
          </ac:grpSpMkLst>
        </pc:grpChg>
        <pc:grpChg chg="add mod">
          <ac:chgData name="Matt Carlson" userId="0e792f37f00095d9" providerId="LiveId" clId="{560E01DB-C0ED-43C1-8B3A-367CBEC07B1F}" dt="2020-10-24T10:19:25.368" v="341" actId="1076"/>
          <ac:grpSpMkLst>
            <pc:docMk/>
            <pc:sldMk cId="4001422911" sldId="282"/>
            <ac:grpSpMk id="229" creationId="{F2470067-731A-4A30-BA38-4B2EA6E93D7A}"/>
          </ac:grpSpMkLst>
        </pc:grpChg>
        <pc:grpChg chg="del">
          <ac:chgData name="Matt Carlson" userId="0e792f37f00095d9" providerId="LiveId" clId="{560E01DB-C0ED-43C1-8B3A-367CBEC07B1F}" dt="2020-10-24T09:11:40.623" v="1" actId="478"/>
          <ac:grpSpMkLst>
            <pc:docMk/>
            <pc:sldMk cId="4001422911" sldId="282"/>
            <ac:grpSpMk id="231" creationId="{31444C3C-49DF-4863-B7B6-422D38FDC31B}"/>
          </ac:grpSpMkLst>
        </pc:grpChg>
        <pc:grpChg chg="del">
          <ac:chgData name="Matt Carlson" userId="0e792f37f00095d9" providerId="LiveId" clId="{560E01DB-C0ED-43C1-8B3A-367CBEC07B1F}" dt="2020-10-24T09:11:40.623" v="1" actId="478"/>
          <ac:grpSpMkLst>
            <pc:docMk/>
            <pc:sldMk cId="4001422911" sldId="282"/>
            <ac:grpSpMk id="235" creationId="{9133B348-45E7-49B5-B183-75D7028F320D}"/>
          </ac:grpSpMkLst>
        </pc:grpChg>
        <pc:grpChg chg="del">
          <ac:chgData name="Matt Carlson" userId="0e792f37f00095d9" providerId="LiveId" clId="{560E01DB-C0ED-43C1-8B3A-367CBEC07B1F}" dt="2020-10-24T09:11:40.623" v="1" actId="478"/>
          <ac:grpSpMkLst>
            <pc:docMk/>
            <pc:sldMk cId="4001422911" sldId="282"/>
            <ac:grpSpMk id="240" creationId="{8637D463-A302-41A0-9BA7-1E7A5BF5F388}"/>
          </ac:grpSpMkLst>
        </pc:grpChg>
        <pc:grpChg chg="del">
          <ac:chgData name="Matt Carlson" userId="0e792f37f00095d9" providerId="LiveId" clId="{560E01DB-C0ED-43C1-8B3A-367CBEC07B1F}" dt="2020-10-24T09:11:40.623" v="1" actId="478"/>
          <ac:grpSpMkLst>
            <pc:docMk/>
            <pc:sldMk cId="4001422911" sldId="282"/>
            <ac:grpSpMk id="244" creationId="{1C2DC5E4-42D1-40E1-A179-50493A6E9A2C}"/>
          </ac:grpSpMkLst>
        </pc:grpChg>
        <pc:grpChg chg="add mod ord">
          <ac:chgData name="Matt Carlson" userId="0e792f37f00095d9" providerId="LiveId" clId="{560E01DB-C0ED-43C1-8B3A-367CBEC07B1F}" dt="2020-10-24T09:52:15.385" v="207" actId="167"/>
          <ac:grpSpMkLst>
            <pc:docMk/>
            <pc:sldMk cId="4001422911" sldId="282"/>
            <ac:grpSpMk id="248" creationId="{AFD94907-22D8-40AE-92F1-149BD6DD56A3}"/>
          </ac:grpSpMkLst>
        </pc:grpChg>
        <pc:grpChg chg="del">
          <ac:chgData name="Matt Carlson" userId="0e792f37f00095d9" providerId="LiveId" clId="{560E01DB-C0ED-43C1-8B3A-367CBEC07B1F}" dt="2020-10-24T09:11:40.623" v="1" actId="478"/>
          <ac:grpSpMkLst>
            <pc:docMk/>
            <pc:sldMk cId="4001422911" sldId="282"/>
            <ac:grpSpMk id="252" creationId="{7BC4007C-0CF0-49FD-8340-4D553580B98C}"/>
          </ac:grpSpMkLst>
        </pc:grpChg>
        <pc:grpChg chg="del">
          <ac:chgData name="Matt Carlson" userId="0e792f37f00095d9" providerId="LiveId" clId="{560E01DB-C0ED-43C1-8B3A-367CBEC07B1F}" dt="2020-10-24T09:11:40.623" v="1" actId="478"/>
          <ac:grpSpMkLst>
            <pc:docMk/>
            <pc:sldMk cId="4001422911" sldId="282"/>
            <ac:grpSpMk id="256" creationId="{D84F6F70-D376-4F2F-B06F-DC80A58CEC53}"/>
          </ac:grpSpMkLst>
        </pc:grpChg>
        <pc:grpChg chg="del">
          <ac:chgData name="Matt Carlson" userId="0e792f37f00095d9" providerId="LiveId" clId="{560E01DB-C0ED-43C1-8B3A-367CBEC07B1F}" dt="2020-10-24T09:11:40.623" v="1" actId="478"/>
          <ac:grpSpMkLst>
            <pc:docMk/>
            <pc:sldMk cId="4001422911" sldId="282"/>
            <ac:grpSpMk id="260" creationId="{33277367-29FF-4334-A7FD-C32EB1227576}"/>
          </ac:grpSpMkLst>
        </pc:grpChg>
        <pc:grpChg chg="del">
          <ac:chgData name="Matt Carlson" userId="0e792f37f00095d9" providerId="LiveId" clId="{560E01DB-C0ED-43C1-8B3A-367CBEC07B1F}" dt="2020-10-24T09:11:40.623" v="1" actId="478"/>
          <ac:grpSpMkLst>
            <pc:docMk/>
            <pc:sldMk cId="4001422911" sldId="282"/>
            <ac:grpSpMk id="264" creationId="{3A720F8D-F8EB-4BA2-9DB0-3F1CD9AAD020}"/>
          </ac:grpSpMkLst>
        </pc:grpChg>
        <pc:grpChg chg="del">
          <ac:chgData name="Matt Carlson" userId="0e792f37f00095d9" providerId="LiveId" clId="{560E01DB-C0ED-43C1-8B3A-367CBEC07B1F}" dt="2020-10-24T09:11:40.623" v="1" actId="478"/>
          <ac:grpSpMkLst>
            <pc:docMk/>
            <pc:sldMk cId="4001422911" sldId="282"/>
            <ac:grpSpMk id="268" creationId="{FDF1D763-7C90-4984-909B-9466E028A08D}"/>
          </ac:grpSpMkLst>
        </pc:grpChg>
        <pc:grpChg chg="add mod">
          <ac:chgData name="Matt Carlson" userId="0e792f37f00095d9" providerId="LiveId" clId="{560E01DB-C0ED-43C1-8B3A-367CBEC07B1F}" dt="2020-10-24T10:06:29.382" v="214" actId="1076"/>
          <ac:grpSpMkLst>
            <pc:docMk/>
            <pc:sldMk cId="4001422911" sldId="282"/>
            <ac:grpSpMk id="272" creationId="{2B524C78-6CD3-414E-92FB-ED7E39F05CEA}"/>
          </ac:grpSpMkLst>
        </pc:grpChg>
        <pc:grpChg chg="mod">
          <ac:chgData name="Matt Carlson" userId="0e792f37f00095d9" providerId="LiveId" clId="{560E01DB-C0ED-43C1-8B3A-367CBEC07B1F}" dt="2020-10-24T10:06:21.960" v="211"/>
          <ac:grpSpMkLst>
            <pc:docMk/>
            <pc:sldMk cId="4001422911" sldId="282"/>
            <ac:grpSpMk id="275" creationId="{9F9995C5-3147-48F9-8A05-CF08D8E41CDF}"/>
          </ac:grpSpMkLst>
        </pc:grpChg>
        <pc:grpChg chg="del">
          <ac:chgData name="Matt Carlson" userId="0e792f37f00095d9" providerId="LiveId" clId="{560E01DB-C0ED-43C1-8B3A-367CBEC07B1F}" dt="2020-10-24T09:11:40.623" v="1" actId="478"/>
          <ac:grpSpMkLst>
            <pc:docMk/>
            <pc:sldMk cId="4001422911" sldId="282"/>
            <ac:grpSpMk id="276" creationId="{100F7E9C-E429-4145-B2C0-7785547B3B48}"/>
          </ac:grpSpMkLst>
        </pc:grpChg>
        <pc:grpChg chg="del">
          <ac:chgData name="Matt Carlson" userId="0e792f37f00095d9" providerId="LiveId" clId="{560E01DB-C0ED-43C1-8B3A-367CBEC07B1F}" dt="2020-10-24T09:11:40.623" v="1" actId="478"/>
          <ac:grpSpMkLst>
            <pc:docMk/>
            <pc:sldMk cId="4001422911" sldId="282"/>
            <ac:grpSpMk id="280" creationId="{240BBFA4-29E8-44DC-B9A8-C056EA8FFDA8}"/>
          </ac:grpSpMkLst>
        </pc:grpChg>
        <pc:grpChg chg="del">
          <ac:chgData name="Matt Carlson" userId="0e792f37f00095d9" providerId="LiveId" clId="{560E01DB-C0ED-43C1-8B3A-367CBEC07B1F}" dt="2020-10-24T09:11:40.623" v="1" actId="478"/>
          <ac:grpSpMkLst>
            <pc:docMk/>
            <pc:sldMk cId="4001422911" sldId="282"/>
            <ac:grpSpMk id="283" creationId="{C0AEA172-5D02-4C4B-A762-224C3574B1E8}"/>
          </ac:grpSpMkLst>
        </pc:grpChg>
        <pc:grpChg chg="add mod">
          <ac:chgData name="Matt Carlson" userId="0e792f37f00095d9" providerId="LiveId" clId="{560E01DB-C0ED-43C1-8B3A-367CBEC07B1F}" dt="2020-10-24T10:06:33.044" v="216" actId="1076"/>
          <ac:grpSpMkLst>
            <pc:docMk/>
            <pc:sldMk cId="4001422911" sldId="282"/>
            <ac:grpSpMk id="289" creationId="{61EFE366-7B2A-45CB-BAF4-A69FD283AFE7}"/>
          </ac:grpSpMkLst>
        </pc:grpChg>
        <pc:grpChg chg="mod">
          <ac:chgData name="Matt Carlson" userId="0e792f37f00095d9" providerId="LiveId" clId="{560E01DB-C0ED-43C1-8B3A-367CBEC07B1F}" dt="2020-10-24T10:06:30.543" v="215"/>
          <ac:grpSpMkLst>
            <pc:docMk/>
            <pc:sldMk cId="4001422911" sldId="282"/>
            <ac:grpSpMk id="292" creationId="{696FB70D-8D05-447C-82AF-1C4B04DEB456}"/>
          </ac:grpSpMkLst>
        </pc:grpChg>
        <pc:grpChg chg="add mod">
          <ac:chgData name="Matt Carlson" userId="0e792f37f00095d9" providerId="LiveId" clId="{560E01DB-C0ED-43C1-8B3A-367CBEC07B1F}" dt="2020-10-24T10:19:53.775" v="343" actId="1076"/>
          <ac:grpSpMkLst>
            <pc:docMk/>
            <pc:sldMk cId="4001422911" sldId="282"/>
            <ac:grpSpMk id="296" creationId="{59097330-E97A-491A-AA59-976F675A129D}"/>
          </ac:grpSpMkLst>
        </pc:grpChg>
        <pc:grpChg chg="add mod">
          <ac:chgData name="Matt Carlson" userId="0e792f37f00095d9" providerId="LiveId" clId="{560E01DB-C0ED-43C1-8B3A-367CBEC07B1F}" dt="2020-10-24T10:19:09.848" v="337" actId="1076"/>
          <ac:grpSpMkLst>
            <pc:docMk/>
            <pc:sldMk cId="4001422911" sldId="282"/>
            <ac:grpSpMk id="302" creationId="{B169A1B2-1412-4F2E-825E-0BCF06A5A05C}"/>
          </ac:grpSpMkLst>
        </pc:grpChg>
        <pc:grpChg chg="add mod">
          <ac:chgData name="Matt Carlson" userId="0e792f37f00095d9" providerId="LiveId" clId="{560E01DB-C0ED-43C1-8B3A-367CBEC07B1F}" dt="2020-10-24T10:16:10.629" v="240" actId="1076"/>
          <ac:grpSpMkLst>
            <pc:docMk/>
            <pc:sldMk cId="4001422911" sldId="282"/>
            <ac:grpSpMk id="306" creationId="{77F4EFDB-60B8-4CF1-8705-A5E98376192F}"/>
          </ac:grpSpMkLst>
        </pc:grpChg>
        <pc:grpChg chg="add mod">
          <ac:chgData name="Matt Carlson" userId="0e792f37f00095d9" providerId="LiveId" clId="{560E01DB-C0ED-43C1-8B3A-367CBEC07B1F}" dt="2020-10-24T10:16:29.330" v="243" actId="1076"/>
          <ac:grpSpMkLst>
            <pc:docMk/>
            <pc:sldMk cId="4001422911" sldId="282"/>
            <ac:grpSpMk id="310" creationId="{D69436E5-13DB-4ABA-8EA1-F540A655F987}"/>
          </ac:grpSpMkLst>
        </pc:grpChg>
        <pc:graphicFrameChg chg="mod modGraphic">
          <ac:chgData name="Matt Carlson" userId="0e792f37f00095d9" providerId="LiveId" clId="{560E01DB-C0ED-43C1-8B3A-367CBEC07B1F}" dt="2020-10-24T10:18:36.667" v="333" actId="20577"/>
          <ac:graphicFrameMkLst>
            <pc:docMk/>
            <pc:sldMk cId="4001422911" sldId="282"/>
            <ac:graphicFrameMk id="110" creationId="{00000000-0000-0000-0000-000000000000}"/>
          </ac:graphicFrameMkLst>
        </pc:graphicFrameChg>
        <pc:cxnChg chg="add mod">
          <ac:chgData name="Matt Carlson" userId="0e792f37f00095d9" providerId="LiveId" clId="{560E01DB-C0ED-43C1-8B3A-367CBEC07B1F}" dt="2020-10-24T09:44:21.286" v="170" actId="14100"/>
          <ac:cxnSpMkLst>
            <pc:docMk/>
            <pc:sldMk cId="4001422911" sldId="282"/>
            <ac:cxnSpMk id="128" creationId="{B24E2BF5-2D0C-4095-88FB-2B72F132D540}"/>
          </ac:cxnSpMkLst>
        </pc:cxnChg>
        <pc:cxnChg chg="add mod">
          <ac:chgData name="Matt Carlson" userId="0e792f37f00095d9" providerId="LiveId" clId="{560E01DB-C0ED-43C1-8B3A-367CBEC07B1F}" dt="2020-10-24T09:24:04.392" v="74" actId="14100"/>
          <ac:cxnSpMkLst>
            <pc:docMk/>
            <pc:sldMk cId="4001422911" sldId="282"/>
            <ac:cxnSpMk id="130" creationId="{825575C6-77DB-4BD7-B0B4-475684BBB079}"/>
          </ac:cxnSpMkLst>
        </pc:cxnChg>
        <pc:cxnChg chg="add del mod">
          <ac:chgData name="Matt Carlson" userId="0e792f37f00095d9" providerId="LiveId" clId="{560E01DB-C0ED-43C1-8B3A-367CBEC07B1F}" dt="2020-10-24T10:07:02.815" v="223" actId="478"/>
          <ac:cxnSpMkLst>
            <pc:docMk/>
            <pc:sldMk cId="4001422911" sldId="282"/>
            <ac:cxnSpMk id="172" creationId="{3BB78425-A485-4EE3-89CC-DAF4A62B43F2}"/>
          </ac:cxnSpMkLst>
        </pc:cxnChg>
        <pc:cxnChg chg="mod">
          <ac:chgData name="Matt Carlson" userId="0e792f37f00095d9" providerId="LiveId" clId="{560E01DB-C0ED-43C1-8B3A-367CBEC07B1F}" dt="2020-10-24T09:25:35.004" v="106" actId="14100"/>
          <ac:cxnSpMkLst>
            <pc:docMk/>
            <pc:sldMk cId="4001422911" sldId="282"/>
            <ac:cxnSpMk id="188" creationId="{8C0264D6-1235-4CE6-9B44-00C2431614F8}"/>
          </ac:cxnSpMkLst>
        </pc:cxnChg>
        <pc:cxnChg chg="add mod">
          <ac:chgData name="Matt Carlson" userId="0e792f37f00095d9" providerId="LiveId" clId="{560E01DB-C0ED-43C1-8B3A-367CBEC07B1F}" dt="2020-10-24T09:28:04.566" v="135" actId="14100"/>
          <ac:cxnSpMkLst>
            <pc:docMk/>
            <pc:sldMk cId="4001422911" sldId="282"/>
            <ac:cxnSpMk id="189" creationId="{1D175138-170D-4DB6-9F39-3AA6059C4263}"/>
          </ac:cxnSpMkLst>
        </pc:cxnChg>
        <pc:cxnChg chg="add mod">
          <ac:chgData name="Matt Carlson" userId="0e792f37f00095d9" providerId="LiveId" clId="{560E01DB-C0ED-43C1-8B3A-367CBEC07B1F}" dt="2020-10-24T09:37:09.747" v="163" actId="14100"/>
          <ac:cxnSpMkLst>
            <pc:docMk/>
            <pc:sldMk cId="4001422911" sldId="282"/>
            <ac:cxnSpMk id="198" creationId="{E8C6720D-058C-404C-97BF-A1B19756BFB9}"/>
          </ac:cxnSpMkLst>
        </pc:cxnChg>
        <pc:cxnChg chg="mod">
          <ac:chgData name="Matt Carlson" userId="0e792f37f00095d9" providerId="LiveId" clId="{560E01DB-C0ED-43C1-8B3A-367CBEC07B1F}" dt="2020-10-24T10:06:58.558" v="221" actId="14100"/>
          <ac:cxnSpMkLst>
            <pc:docMk/>
            <pc:sldMk cId="4001422911" sldId="282"/>
            <ac:cxnSpMk id="199" creationId="{2CA99E20-2095-4EEF-946B-AB05F0856B0F}"/>
          </ac:cxnSpMkLst>
        </pc:cxnChg>
        <pc:cxnChg chg="del">
          <ac:chgData name="Matt Carlson" userId="0e792f37f00095d9" providerId="LiveId" clId="{560E01DB-C0ED-43C1-8B3A-367CBEC07B1F}" dt="2020-10-24T09:11:40.623" v="1" actId="478"/>
          <ac:cxnSpMkLst>
            <pc:docMk/>
            <pc:sldMk cId="4001422911" sldId="282"/>
            <ac:cxnSpMk id="200" creationId="{8BE9CA0C-3C21-455A-849F-A58B5D3B2211}"/>
          </ac:cxnSpMkLst>
        </pc:cxnChg>
        <pc:cxnChg chg="mod">
          <ac:chgData name="Matt Carlson" userId="0e792f37f00095d9" providerId="LiveId" clId="{560E01DB-C0ED-43C1-8B3A-367CBEC07B1F}" dt="2020-10-24T09:11:44.811" v="2" actId="1076"/>
          <ac:cxnSpMkLst>
            <pc:docMk/>
            <pc:sldMk cId="4001422911" sldId="282"/>
            <ac:cxnSpMk id="201" creationId="{3E56B92E-844A-4614-9A1A-054F84F46610}"/>
          </ac:cxnSpMkLst>
        </pc:cxnChg>
        <pc:cxnChg chg="del">
          <ac:chgData name="Matt Carlson" userId="0e792f37f00095d9" providerId="LiveId" clId="{560E01DB-C0ED-43C1-8B3A-367CBEC07B1F}" dt="2020-10-24T09:11:40.623" v="1" actId="478"/>
          <ac:cxnSpMkLst>
            <pc:docMk/>
            <pc:sldMk cId="4001422911" sldId="282"/>
            <ac:cxnSpMk id="202" creationId="{555F92E3-C861-4B4B-BB20-D7058AB79966}"/>
          </ac:cxnSpMkLst>
        </pc:cxnChg>
        <pc:cxnChg chg="del">
          <ac:chgData name="Matt Carlson" userId="0e792f37f00095d9" providerId="LiveId" clId="{560E01DB-C0ED-43C1-8B3A-367CBEC07B1F}" dt="2020-10-24T09:11:40.623" v="1" actId="478"/>
          <ac:cxnSpMkLst>
            <pc:docMk/>
            <pc:sldMk cId="4001422911" sldId="282"/>
            <ac:cxnSpMk id="203" creationId="{39AD62B9-321A-4253-8792-6ADDC9ECAF12}"/>
          </ac:cxnSpMkLst>
        </pc:cxnChg>
        <pc:cxnChg chg="del">
          <ac:chgData name="Matt Carlson" userId="0e792f37f00095d9" providerId="LiveId" clId="{560E01DB-C0ED-43C1-8B3A-367CBEC07B1F}" dt="2020-10-24T09:11:40.623" v="1" actId="478"/>
          <ac:cxnSpMkLst>
            <pc:docMk/>
            <pc:sldMk cId="4001422911" sldId="282"/>
            <ac:cxnSpMk id="204" creationId="{5FB62FBD-E17B-4862-B916-F883F1F547C8}"/>
          </ac:cxnSpMkLst>
        </pc:cxnChg>
        <pc:cxnChg chg="del">
          <ac:chgData name="Matt Carlson" userId="0e792f37f00095d9" providerId="LiveId" clId="{560E01DB-C0ED-43C1-8B3A-367CBEC07B1F}" dt="2020-10-24T09:11:40.623" v="1" actId="478"/>
          <ac:cxnSpMkLst>
            <pc:docMk/>
            <pc:sldMk cId="4001422911" sldId="282"/>
            <ac:cxnSpMk id="205" creationId="{BAB2DE11-AC16-478F-9A72-0D84C22DB193}"/>
          </ac:cxnSpMkLst>
        </pc:cxnChg>
        <pc:cxnChg chg="add mod">
          <ac:chgData name="Matt Carlson" userId="0e792f37f00095d9" providerId="LiveId" clId="{560E01DB-C0ED-43C1-8B3A-367CBEC07B1F}" dt="2020-10-24T09:29:33.921" v="150" actId="14100"/>
          <ac:cxnSpMkLst>
            <pc:docMk/>
            <pc:sldMk cId="4001422911" sldId="282"/>
            <ac:cxnSpMk id="211" creationId="{4580FC8B-497A-4CD6-9EE1-21FB14D52902}"/>
          </ac:cxnSpMkLst>
        </pc:cxnChg>
        <pc:cxnChg chg="add mod">
          <ac:chgData name="Matt Carlson" userId="0e792f37f00095d9" providerId="LiveId" clId="{560E01DB-C0ED-43C1-8B3A-367CBEC07B1F}" dt="2020-10-24T10:07:00.891" v="222" actId="14100"/>
          <ac:cxnSpMkLst>
            <pc:docMk/>
            <pc:sldMk cId="4001422911" sldId="282"/>
            <ac:cxnSpMk id="295" creationId="{7ED5F661-41BA-4172-AD9C-C5E2CF642BD5}"/>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eaLnBrk="1" hangingPunct="1">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eaLnBrk="1" hangingPunct="1">
              <a:defRPr sz="1200">
                <a:latin typeface="Arial" charset="0"/>
                <a:ea typeface="ＭＳ Ｐゴシック" charset="-128"/>
                <a:cs typeface="+mn-cs"/>
              </a:defRPr>
            </a:lvl1pPr>
          </a:lstStyle>
          <a:p>
            <a:pPr>
              <a:defRPr/>
            </a:pPr>
            <a:fld id="{1D74738F-2DA7-4EF7-B221-36FBB027CA23}" type="datetimeFigureOut">
              <a:rPr lang="en-US"/>
              <a:pPr>
                <a:defRPr/>
              </a:pPr>
              <a:t>10/24/2020</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eaLnBrk="1" hangingPunct="1">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eaLnBrk="1" hangingPunct="1">
              <a:defRPr sz="1200"/>
            </a:lvl1pPr>
          </a:lstStyle>
          <a:p>
            <a:pPr>
              <a:defRPr/>
            </a:pPr>
            <a:fld id="{4D250492-C81B-4E2F-A839-DED35552501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D847B4-44C5-4AE2-A853-857E5C000287}" type="slidenum">
              <a:rPr lang="en-US" altLang="en-US" smtClean="0">
                <a:latin typeface="Arial" panose="020B0604020202020204" pitchFamily="34" charset="0"/>
              </a:rPr>
              <a:pPr>
                <a:spcBef>
                  <a:spcPct val="0"/>
                </a:spcBef>
              </a:pPr>
              <a:t>1</a:t>
            </a:fld>
            <a:endParaRPr lang="en-US" altLang="en-US">
              <a:latin typeface="Arial" panose="020B0604020202020204" pitchFamily="34" charset="0"/>
            </a:endParaRPr>
          </a:p>
        </p:txBody>
      </p:sp>
    </p:spTree>
    <p:extLst>
      <p:ext uri="{BB962C8B-B14F-4D97-AF65-F5344CB8AC3E}">
        <p14:creationId xmlns:p14="http://schemas.microsoft.com/office/powerpoint/2010/main" val="2022707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D847B4-44C5-4AE2-A853-857E5C000287}" type="slidenum">
              <a:rPr lang="en-US" altLang="en-US" smtClean="0">
                <a:latin typeface="Arial" panose="020B0604020202020204" pitchFamily="34" charset="0"/>
              </a:rPr>
              <a:pPr>
                <a:spcBef>
                  <a:spcPct val="0"/>
                </a:spcBef>
              </a:pPr>
              <a:t>2</a:t>
            </a:fld>
            <a:endParaRPr lang="en-US" altLang="en-US">
              <a:latin typeface="Arial" panose="020B0604020202020204" pitchFamily="34" charset="0"/>
            </a:endParaRPr>
          </a:p>
        </p:txBody>
      </p:sp>
    </p:spTree>
    <p:extLst>
      <p:ext uri="{BB962C8B-B14F-4D97-AF65-F5344CB8AC3E}">
        <p14:creationId xmlns:p14="http://schemas.microsoft.com/office/powerpoint/2010/main" val="592165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D847B4-44C5-4AE2-A853-857E5C000287}" type="slidenum">
              <a:rPr lang="en-US" altLang="en-US" smtClean="0">
                <a:latin typeface="Arial" panose="020B0604020202020204" pitchFamily="34" charset="0"/>
              </a:rPr>
              <a:pPr>
                <a:spcBef>
                  <a:spcPct val="0"/>
                </a:spcBef>
              </a:pPr>
              <a:t>3</a:t>
            </a:fld>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D847B4-44C5-4AE2-A853-857E5C000287}" type="slidenum">
              <a:rPr lang="en-US" altLang="en-US" smtClean="0">
                <a:latin typeface="Arial" panose="020B0604020202020204" pitchFamily="34" charset="0"/>
              </a:rPr>
              <a:pPr>
                <a:spcBef>
                  <a:spcPct val="0"/>
                </a:spcBef>
              </a:pPr>
              <a:t>4</a:t>
            </a:fld>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D847B4-44C5-4AE2-A853-857E5C000287}" type="slidenum">
              <a:rPr lang="en-US" altLang="en-US" smtClean="0">
                <a:latin typeface="Arial" panose="020B0604020202020204" pitchFamily="34" charset="0"/>
              </a:rPr>
              <a:pPr>
                <a:spcBef>
                  <a:spcPct val="0"/>
                </a:spcBef>
              </a:pPr>
              <a:t>5</a:t>
            </a:fld>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D847B4-44C5-4AE2-A853-857E5C000287}" type="slidenum">
              <a:rPr lang="en-US" altLang="en-US" smtClean="0">
                <a:latin typeface="Arial" panose="020B0604020202020204" pitchFamily="34" charset="0"/>
              </a:rPr>
              <a:pPr>
                <a:spcBef>
                  <a:spcPct val="0"/>
                </a:spcBef>
              </a:pPr>
              <a:t>6</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44060F4-D01B-45FA-9121-AEAE65876820}" type="slidenum">
              <a:rPr lang="en-US" altLang="en-US"/>
              <a:pPr>
                <a:defRPr/>
              </a:pPr>
              <a:t>‹#›</a:t>
            </a:fld>
            <a:endParaRPr lang="en-US" altLang="en-US"/>
          </a:p>
        </p:txBody>
      </p:sp>
    </p:spTree>
    <p:extLst>
      <p:ext uri="{BB962C8B-B14F-4D97-AF65-F5344CB8AC3E}">
        <p14:creationId xmlns:p14="http://schemas.microsoft.com/office/powerpoint/2010/main" val="2450775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12074E-FFDA-481D-AEC8-B9C103929A68}" type="slidenum">
              <a:rPr lang="en-US" altLang="en-US"/>
              <a:pPr>
                <a:defRPr/>
              </a:pPr>
              <a:t>‹#›</a:t>
            </a:fld>
            <a:endParaRPr lang="en-US" altLang="en-US"/>
          </a:p>
        </p:txBody>
      </p:sp>
    </p:spTree>
    <p:extLst>
      <p:ext uri="{BB962C8B-B14F-4D97-AF65-F5344CB8AC3E}">
        <p14:creationId xmlns:p14="http://schemas.microsoft.com/office/powerpoint/2010/main" val="573003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4ED13DC-8316-4943-8675-275499A5E88C}" type="slidenum">
              <a:rPr lang="en-US" altLang="en-US"/>
              <a:pPr>
                <a:defRPr/>
              </a:pPr>
              <a:t>‹#›</a:t>
            </a:fld>
            <a:endParaRPr lang="en-US" altLang="en-US"/>
          </a:p>
        </p:txBody>
      </p:sp>
    </p:spTree>
    <p:extLst>
      <p:ext uri="{BB962C8B-B14F-4D97-AF65-F5344CB8AC3E}">
        <p14:creationId xmlns:p14="http://schemas.microsoft.com/office/powerpoint/2010/main" val="469582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67C6BB-976F-4026-B9CA-A0451E4176DF}" type="slidenum">
              <a:rPr lang="en-US" altLang="en-US"/>
              <a:pPr>
                <a:defRPr/>
              </a:pPr>
              <a:t>‹#›</a:t>
            </a:fld>
            <a:endParaRPr lang="en-US" altLang="en-US"/>
          </a:p>
        </p:txBody>
      </p:sp>
    </p:spTree>
    <p:extLst>
      <p:ext uri="{BB962C8B-B14F-4D97-AF65-F5344CB8AC3E}">
        <p14:creationId xmlns:p14="http://schemas.microsoft.com/office/powerpoint/2010/main" val="2857123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B9500C4-DA73-4525-A43B-FBFC790C75EE}" type="slidenum">
              <a:rPr lang="en-US" altLang="en-US"/>
              <a:pPr>
                <a:defRPr/>
              </a:pPr>
              <a:t>‹#›</a:t>
            </a:fld>
            <a:endParaRPr lang="en-US" altLang="en-US"/>
          </a:p>
        </p:txBody>
      </p:sp>
    </p:spTree>
    <p:extLst>
      <p:ext uri="{BB962C8B-B14F-4D97-AF65-F5344CB8AC3E}">
        <p14:creationId xmlns:p14="http://schemas.microsoft.com/office/powerpoint/2010/main" val="2983626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307886-F779-4433-808F-7B27EAF68A03}" type="slidenum">
              <a:rPr lang="en-US" altLang="en-US"/>
              <a:pPr>
                <a:defRPr/>
              </a:pPr>
              <a:t>‹#›</a:t>
            </a:fld>
            <a:endParaRPr lang="en-US" altLang="en-US"/>
          </a:p>
        </p:txBody>
      </p:sp>
    </p:spTree>
    <p:extLst>
      <p:ext uri="{BB962C8B-B14F-4D97-AF65-F5344CB8AC3E}">
        <p14:creationId xmlns:p14="http://schemas.microsoft.com/office/powerpoint/2010/main" val="387446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EE84C29-56C0-44BD-8074-F04574D373B4}" type="slidenum">
              <a:rPr lang="en-US" altLang="en-US"/>
              <a:pPr>
                <a:defRPr/>
              </a:pPr>
              <a:t>‹#›</a:t>
            </a:fld>
            <a:endParaRPr lang="en-US" altLang="en-US"/>
          </a:p>
        </p:txBody>
      </p:sp>
    </p:spTree>
    <p:extLst>
      <p:ext uri="{BB962C8B-B14F-4D97-AF65-F5344CB8AC3E}">
        <p14:creationId xmlns:p14="http://schemas.microsoft.com/office/powerpoint/2010/main" val="1199474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0D929BA-790B-4E3C-B4D0-EEEB79864D71}" type="slidenum">
              <a:rPr lang="en-US" altLang="en-US"/>
              <a:pPr>
                <a:defRPr/>
              </a:pPr>
              <a:t>‹#›</a:t>
            </a:fld>
            <a:endParaRPr lang="en-US" altLang="en-US"/>
          </a:p>
        </p:txBody>
      </p:sp>
    </p:spTree>
    <p:extLst>
      <p:ext uri="{BB962C8B-B14F-4D97-AF65-F5344CB8AC3E}">
        <p14:creationId xmlns:p14="http://schemas.microsoft.com/office/powerpoint/2010/main" val="1374823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8F72B92-B3C0-4605-9B1F-7B2FA5CABE4E}" type="slidenum">
              <a:rPr lang="en-US" altLang="en-US"/>
              <a:pPr>
                <a:defRPr/>
              </a:pPr>
              <a:t>‹#›</a:t>
            </a:fld>
            <a:endParaRPr lang="en-US" altLang="en-US"/>
          </a:p>
        </p:txBody>
      </p:sp>
    </p:spTree>
    <p:extLst>
      <p:ext uri="{BB962C8B-B14F-4D97-AF65-F5344CB8AC3E}">
        <p14:creationId xmlns:p14="http://schemas.microsoft.com/office/powerpoint/2010/main" val="404073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1474EEC-9AAE-4D28-87F4-2A4F91C3DF51}" type="slidenum">
              <a:rPr lang="en-US" altLang="en-US"/>
              <a:pPr>
                <a:defRPr/>
              </a:pPr>
              <a:t>‹#›</a:t>
            </a:fld>
            <a:endParaRPr lang="en-US" altLang="en-US"/>
          </a:p>
        </p:txBody>
      </p:sp>
    </p:spTree>
    <p:extLst>
      <p:ext uri="{BB962C8B-B14F-4D97-AF65-F5344CB8AC3E}">
        <p14:creationId xmlns:p14="http://schemas.microsoft.com/office/powerpoint/2010/main" val="242335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EB9DFCF-4B14-419F-AFB2-B8A090D541E6}" type="slidenum">
              <a:rPr lang="en-US" altLang="en-US"/>
              <a:pPr>
                <a:defRPr/>
              </a:pPr>
              <a:t>‹#›</a:t>
            </a:fld>
            <a:endParaRPr lang="en-US" altLang="en-US"/>
          </a:p>
        </p:txBody>
      </p:sp>
    </p:spTree>
    <p:extLst>
      <p:ext uri="{BB962C8B-B14F-4D97-AF65-F5344CB8AC3E}">
        <p14:creationId xmlns:p14="http://schemas.microsoft.com/office/powerpoint/2010/main" val="1675978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eaLnBrk="1" hangingPunct="1">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500"/>
            </a:lvl1pPr>
          </a:lstStyle>
          <a:p>
            <a:pPr>
              <a:defRPr/>
            </a:pPr>
            <a:fld id="{E5262C48-1226-44F2-9E37-833E3973C7B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8" name="Group 292">
            <a:extLst>
              <a:ext uri="{FF2B5EF4-FFF2-40B4-BE49-F238E27FC236}">
                <a16:creationId xmlns:a16="http://schemas.microsoft.com/office/drawing/2014/main" id="{AFD94907-22D8-40AE-92F1-149BD6DD56A3}"/>
              </a:ext>
            </a:extLst>
          </p:cNvPr>
          <p:cNvGrpSpPr>
            <a:grpSpLocks/>
          </p:cNvGrpSpPr>
          <p:nvPr/>
        </p:nvGrpSpPr>
        <p:grpSpPr bwMode="auto">
          <a:xfrm flipH="1">
            <a:off x="1879557" y="5564225"/>
            <a:ext cx="130134" cy="858838"/>
            <a:chOff x="384" y="816"/>
            <a:chExt cx="140" cy="541"/>
          </a:xfrm>
        </p:grpSpPr>
        <p:sp>
          <p:nvSpPr>
            <p:cNvPr id="249" name="Line 293">
              <a:extLst>
                <a:ext uri="{FF2B5EF4-FFF2-40B4-BE49-F238E27FC236}">
                  <a16:creationId xmlns:a16="http://schemas.microsoft.com/office/drawing/2014/main" id="{8493D7FF-475E-4CCB-A98D-2A6EB299577A}"/>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0" name="Line 294">
              <a:extLst>
                <a:ext uri="{FF2B5EF4-FFF2-40B4-BE49-F238E27FC236}">
                  <a16:creationId xmlns:a16="http://schemas.microsoft.com/office/drawing/2014/main" id="{60D8D9B8-FD8A-4D15-B7DF-240DFDB6D733}"/>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1" name="Freeform 295">
              <a:extLst>
                <a:ext uri="{FF2B5EF4-FFF2-40B4-BE49-F238E27FC236}">
                  <a16:creationId xmlns:a16="http://schemas.microsoft.com/office/drawing/2014/main" id="{DD638058-8CA2-4FB8-87BC-0982849B177F}"/>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161" name="Group 292">
            <a:extLst>
              <a:ext uri="{FF2B5EF4-FFF2-40B4-BE49-F238E27FC236}">
                <a16:creationId xmlns:a16="http://schemas.microsoft.com/office/drawing/2014/main" id="{755E4DE3-C297-4D8F-89AE-6082F6F727FC}"/>
              </a:ext>
            </a:extLst>
          </p:cNvPr>
          <p:cNvGrpSpPr>
            <a:grpSpLocks/>
          </p:cNvGrpSpPr>
          <p:nvPr/>
        </p:nvGrpSpPr>
        <p:grpSpPr bwMode="auto">
          <a:xfrm flipH="1">
            <a:off x="1056583" y="6780338"/>
            <a:ext cx="222250" cy="858838"/>
            <a:chOff x="384" y="816"/>
            <a:chExt cx="140" cy="541"/>
          </a:xfrm>
        </p:grpSpPr>
        <p:sp>
          <p:nvSpPr>
            <p:cNvPr id="162" name="Line 293">
              <a:extLst>
                <a:ext uri="{FF2B5EF4-FFF2-40B4-BE49-F238E27FC236}">
                  <a16:creationId xmlns:a16="http://schemas.microsoft.com/office/drawing/2014/main" id="{4C6A7220-14F0-42C6-ABC9-DDD51B2D71DC}"/>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 name="Line 294">
              <a:extLst>
                <a:ext uri="{FF2B5EF4-FFF2-40B4-BE49-F238E27FC236}">
                  <a16:creationId xmlns:a16="http://schemas.microsoft.com/office/drawing/2014/main" id="{A52AF434-598A-4564-B47F-4C039777D5EE}"/>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 name="Freeform 295">
              <a:extLst>
                <a:ext uri="{FF2B5EF4-FFF2-40B4-BE49-F238E27FC236}">
                  <a16:creationId xmlns:a16="http://schemas.microsoft.com/office/drawing/2014/main" id="{68362A5E-8DBA-4E26-8FCB-5C217A5D840E}"/>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174" name="Group 13">
            <a:extLst>
              <a:ext uri="{FF2B5EF4-FFF2-40B4-BE49-F238E27FC236}">
                <a16:creationId xmlns:a16="http://schemas.microsoft.com/office/drawing/2014/main" id="{763E43A8-CE68-4434-B9C3-D2E114BCF070}"/>
              </a:ext>
            </a:extLst>
          </p:cNvPr>
          <p:cNvGrpSpPr>
            <a:grpSpLocks/>
          </p:cNvGrpSpPr>
          <p:nvPr/>
        </p:nvGrpSpPr>
        <p:grpSpPr bwMode="auto">
          <a:xfrm>
            <a:off x="1593906" y="5487346"/>
            <a:ext cx="393700" cy="1271588"/>
            <a:chOff x="2496" y="4380"/>
            <a:chExt cx="236" cy="690"/>
          </a:xfrm>
        </p:grpSpPr>
        <p:sp>
          <p:nvSpPr>
            <p:cNvPr id="175" name="AutoShape 14">
              <a:extLst>
                <a:ext uri="{FF2B5EF4-FFF2-40B4-BE49-F238E27FC236}">
                  <a16:creationId xmlns:a16="http://schemas.microsoft.com/office/drawing/2014/main" id="{B3293FB0-2834-4179-A745-651E0D0D2EA5}"/>
                </a:ext>
              </a:extLst>
            </p:cNvPr>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76" name="AutoShape 15">
              <a:extLst>
                <a:ext uri="{FF2B5EF4-FFF2-40B4-BE49-F238E27FC236}">
                  <a16:creationId xmlns:a16="http://schemas.microsoft.com/office/drawing/2014/main" id="{F3AB49B2-7A0B-4A70-89D1-BF7B2BDD1D47}"/>
                </a:ext>
              </a:extLst>
            </p:cNvPr>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aphicFrame>
        <p:nvGraphicFramePr>
          <p:cNvPr id="110" name="Group 29"/>
          <p:cNvGraphicFramePr>
            <a:graphicFrameLocks noGrp="1"/>
          </p:cNvGraphicFramePr>
          <p:nvPr>
            <p:extLst>
              <p:ext uri="{D42A27DB-BD31-4B8C-83A1-F6EECF244321}">
                <p14:modId xmlns:p14="http://schemas.microsoft.com/office/powerpoint/2010/main" val="339476417"/>
              </p:ext>
            </p:extLst>
          </p:nvPr>
        </p:nvGraphicFramePr>
        <p:xfrm>
          <a:off x="177800" y="165100"/>
          <a:ext cx="6997700" cy="3143988"/>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987465">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marT="45716" marB="45716"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charset="0"/>
                          <a:ea typeface="+mn-ea"/>
                          <a:cs typeface="Times New Roman" charset="0"/>
                        </a:rPr>
                        <a:t>Trigger Treat</a:t>
                      </a:r>
                    </a:p>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Arial" charset="0"/>
                          <a:ea typeface="+mn-ea"/>
                          <a:cs typeface="Times New Roman" charset="0"/>
                        </a:rPr>
                        <a:t>Bay 1</a:t>
                      </a:r>
                    </a:p>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charset="0"/>
                          <a:ea typeface="+mn-ea"/>
                          <a:cs typeface="Times New Roman" charset="0"/>
                        </a:rPr>
                        <a:t>Sunday Scare</a:t>
                      </a:r>
                      <a:endParaRPr kumimoji="0" lang="en-US" sz="2000" b="1"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charset="0"/>
                          <a:ea typeface="+mn-ea"/>
                          <a:cs typeface="+mn-cs"/>
                        </a:rPr>
                        <a:t>Course Designer: Matt Carlson</a:t>
                      </a:r>
                    </a:p>
                  </a:txBody>
                  <a:tcPr marL="45720" marR="45720" marT="45716" marB="4571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marT="45716" marB="45716"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1282">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 POSITION:</a:t>
                      </a:r>
                      <a:r>
                        <a:rPr kumimoji="0" lang="en-US" sz="1100" b="0" i="0" u="none" strike="noStrike" cap="none" normalizeH="0" baseline="0" dirty="0">
                          <a:ln>
                            <a:noFill/>
                          </a:ln>
                          <a:solidFill>
                            <a:schemeClr val="tx1"/>
                          </a:solidFill>
                          <a:effectLst/>
                          <a:latin typeface="Arial" charset="0"/>
                          <a:cs typeface="Times New Roman" charset="0"/>
                        </a:rPr>
                        <a:t> Standing outside the shooting area, toes touching marks, </a:t>
                      </a:r>
                      <a:r>
                        <a:rPr lang="en-US" sz="1100" dirty="0"/>
                        <a:t>wrists below belt</a:t>
                      </a:r>
                      <a:r>
                        <a:rPr kumimoji="0" lang="en-US" sz="1100" b="0" i="0" u="none" strike="noStrike" cap="none" normalizeH="0" baseline="0" dirty="0">
                          <a:ln>
                            <a:noFill/>
                          </a:ln>
                          <a:solidFill>
                            <a:schemeClr val="tx1"/>
                          </a:solidFill>
                          <a:effectLst/>
                          <a:latin typeface="Arial" charset="0"/>
                          <a:cs typeface="Times New Roman" charset="0"/>
                        </a:rPr>
                        <a:t>, facing anywhere downrange. Gun loaded and holstered.</a:t>
                      </a:r>
                    </a:p>
                    <a:p>
                      <a:pPr marL="0" marR="0" lvl="0" indent="0" algn="l" defTabSz="966788" rtl="0" eaLnBrk="1" fontAlgn="base" latinLnBrk="0" hangingPunct="1">
                        <a:lnSpc>
                          <a:spcPct val="90000"/>
                        </a:lnSpc>
                        <a:spcBef>
                          <a:spcPct val="1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cs typeface="Times New Roman" charset="0"/>
                      </a:endParaRPr>
                    </a:p>
                    <a:p>
                      <a:pPr marL="0" marR="0" lvl="0" indent="0" algn="l" defTabSz="966788" rtl="0" eaLnBrk="1" fontAlgn="base" latinLnBrk="0" hangingPunct="1">
                        <a:lnSpc>
                          <a:spcPct val="90000"/>
                        </a:lnSpc>
                        <a:spcBef>
                          <a:spcPct val="1000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cs typeface="Times New Roman" charset="0"/>
                        </a:rPr>
                        <a:t>PCC: </a:t>
                      </a:r>
                      <a:r>
                        <a:rPr kumimoji="0" lang="en-US" sz="1100" b="0" i="0" u="none" strike="noStrike" cap="none" normalizeH="0" baseline="0" dirty="0">
                          <a:ln>
                            <a:noFill/>
                          </a:ln>
                          <a:solidFill>
                            <a:schemeClr val="tx1"/>
                          </a:solidFill>
                          <a:effectLst/>
                          <a:latin typeface="Arial" charset="0"/>
                          <a:cs typeface="Times New Roman" charset="0"/>
                        </a:rPr>
                        <a:t>Standing outside the shooting area, toes touching marks, facing anywhere downrange. Gun loaded, stock touching belt, muzzle pointed anywhere downrange.</a:t>
                      </a: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761991">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STAGE PROCEDURE: </a:t>
                      </a:r>
                      <a:r>
                        <a:rPr kumimoji="0" lang="en-US" sz="1100" b="0" i="0" u="none" strike="noStrike" cap="none" normalizeH="0" baseline="0" dirty="0">
                          <a:ln>
                            <a:noFill/>
                          </a:ln>
                          <a:solidFill>
                            <a:schemeClr val="tx1"/>
                          </a:solidFill>
                          <a:effectLst/>
                          <a:latin typeface="Arial" charset="0"/>
                          <a:cs typeface="Times New Roman" charset="0"/>
                        </a:rPr>
                        <a:t>At start signal, engage targets as they become visible from within the shooting area.</a:t>
                      </a:r>
                    </a:p>
                  </a:txBody>
                  <a:tcPr marL="45720" marR="45720"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SCORING:          </a:t>
                      </a:r>
                      <a:r>
                        <a:rPr kumimoji="0" lang="en-US" sz="1100" b="0" i="0" u="none" strike="noStrike" cap="none" normalizeH="0" baseline="0" dirty="0">
                          <a:ln>
                            <a:noFill/>
                          </a:ln>
                          <a:solidFill>
                            <a:schemeClr val="tx1"/>
                          </a:solidFill>
                          <a:effectLst/>
                          <a:latin typeface="Arial" charset="0"/>
                          <a:cs typeface="Times New Roman" charset="0"/>
                        </a:rPr>
                        <a:t>Comstock, 29 rounds, 145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TARGETS:</a:t>
                      </a:r>
                      <a:r>
                        <a:rPr kumimoji="0" lang="en-US" sz="1100" b="0" i="0" u="none" strike="noStrike" cap="none" normalizeH="0" baseline="0" dirty="0">
                          <a:ln>
                            <a:noFill/>
                          </a:ln>
                          <a:solidFill>
                            <a:schemeClr val="tx1"/>
                          </a:solidFill>
                          <a:effectLst/>
                          <a:latin typeface="Arial" charset="0"/>
                          <a:cs typeface="Times New Roman" charset="0"/>
                        </a:rPr>
                        <a:t>	   13 metric, 2 steel</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SCORED HITS:  </a:t>
                      </a:r>
                      <a:r>
                        <a:rPr kumimoji="0" lang="en-US" sz="1100" b="0" i="0" u="none" strike="noStrike" cap="none" normalizeH="0" baseline="0" dirty="0">
                          <a:ln>
                            <a:noFill/>
                          </a:ln>
                          <a:solidFill>
                            <a:schemeClr val="tx1"/>
                          </a:solidFill>
                          <a:effectLst/>
                          <a:latin typeface="Arial" charset="0"/>
                          <a:cs typeface="Times New Roman" charset="0"/>
                        </a:rPr>
                        <a:t>Best 2 per paper, Steel must fall</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START-STOP:    </a:t>
                      </a:r>
                      <a:r>
                        <a:rPr kumimoji="0" lang="en-US" sz="1100" b="0" i="0" u="none" strike="noStrike" cap="none" normalizeH="0" baseline="0" dirty="0">
                          <a:ln>
                            <a:noFill/>
                          </a:ln>
                          <a:solidFill>
                            <a:schemeClr val="tx1"/>
                          </a:solidFill>
                          <a:effectLst/>
                          <a:latin typeface="Arial" charset="0"/>
                          <a:cs typeface="Times New Roman" charset="0"/>
                        </a:rPr>
                        <a:t>Audible - Last shot</a:t>
                      </a:r>
                    </a:p>
                  </a:txBody>
                  <a:tcPr marL="45720" marR="45720"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136" name="TextBox 13">
            <a:extLst>
              <a:ext uri="{FF2B5EF4-FFF2-40B4-BE49-F238E27FC236}">
                <a16:creationId xmlns:a16="http://schemas.microsoft.com/office/drawing/2014/main" id="{00A5F534-C8E3-416C-9AD7-C2B68FDECDE9}"/>
              </a:ext>
            </a:extLst>
          </p:cNvPr>
          <p:cNvSpPr txBox="1">
            <a:spLocks noChangeArrowheads="1"/>
          </p:cNvSpPr>
          <p:nvPr/>
        </p:nvSpPr>
        <p:spPr bwMode="auto">
          <a:xfrm>
            <a:off x="2827799" y="8821737"/>
            <a:ext cx="5318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b="1" dirty="0"/>
              <a:t>X </a:t>
            </a:r>
            <a:r>
              <a:rPr lang="en-US" altLang="en-US" sz="1600" b="1" dirty="0" err="1"/>
              <a:t>X</a:t>
            </a:r>
            <a:endParaRPr lang="en-US" altLang="en-US" sz="1600" b="1" dirty="0"/>
          </a:p>
        </p:txBody>
      </p:sp>
      <p:cxnSp>
        <p:nvCxnSpPr>
          <p:cNvPr id="188" name="Straight Connector 187">
            <a:extLst>
              <a:ext uri="{FF2B5EF4-FFF2-40B4-BE49-F238E27FC236}">
                <a16:creationId xmlns:a16="http://schemas.microsoft.com/office/drawing/2014/main" id="{8C0264D6-1235-4CE6-9B44-00C2431614F8}"/>
              </a:ext>
            </a:extLst>
          </p:cNvPr>
          <p:cNvCxnSpPr>
            <a:cxnSpLocks/>
          </p:cNvCxnSpPr>
          <p:nvPr/>
        </p:nvCxnSpPr>
        <p:spPr>
          <a:xfrm flipV="1">
            <a:off x="591326" y="8764205"/>
            <a:ext cx="194501" cy="227395"/>
          </a:xfrm>
          <a:prstGeom prst="line">
            <a:avLst/>
          </a:prstGeom>
          <a:ln w="19050"/>
        </p:spPr>
        <p:style>
          <a:lnRef idx="1">
            <a:schemeClr val="dk1"/>
          </a:lnRef>
          <a:fillRef idx="0">
            <a:schemeClr val="dk1"/>
          </a:fillRef>
          <a:effectRef idx="0">
            <a:schemeClr val="dk1"/>
          </a:effectRef>
          <a:fontRef idx="minor">
            <a:schemeClr val="tx1"/>
          </a:fontRef>
        </p:style>
      </p:cxnSp>
      <p:cxnSp>
        <p:nvCxnSpPr>
          <p:cNvPr id="199" name="Straight Connector 198">
            <a:extLst>
              <a:ext uri="{FF2B5EF4-FFF2-40B4-BE49-F238E27FC236}">
                <a16:creationId xmlns:a16="http://schemas.microsoft.com/office/drawing/2014/main" id="{2CA99E20-2095-4EEF-946B-AB05F0856B0F}"/>
              </a:ext>
            </a:extLst>
          </p:cNvPr>
          <p:cNvCxnSpPr>
            <a:cxnSpLocks/>
          </p:cNvCxnSpPr>
          <p:nvPr/>
        </p:nvCxnSpPr>
        <p:spPr>
          <a:xfrm>
            <a:off x="591326" y="8991600"/>
            <a:ext cx="470654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01" name="Straight Connector 200">
            <a:extLst>
              <a:ext uri="{FF2B5EF4-FFF2-40B4-BE49-F238E27FC236}">
                <a16:creationId xmlns:a16="http://schemas.microsoft.com/office/drawing/2014/main" id="{3E56B92E-844A-4614-9A1A-054F84F46610}"/>
              </a:ext>
            </a:extLst>
          </p:cNvPr>
          <p:cNvCxnSpPr>
            <a:cxnSpLocks/>
          </p:cNvCxnSpPr>
          <p:nvPr/>
        </p:nvCxnSpPr>
        <p:spPr>
          <a:xfrm>
            <a:off x="7924800" y="5638800"/>
            <a:ext cx="0" cy="2895598"/>
          </a:xfrm>
          <a:prstGeom prst="line">
            <a:avLst/>
          </a:prstGeom>
          <a:ln w="19050"/>
        </p:spPr>
        <p:style>
          <a:lnRef idx="1">
            <a:schemeClr val="dk1"/>
          </a:lnRef>
          <a:fillRef idx="0">
            <a:schemeClr val="dk1"/>
          </a:fillRef>
          <a:effectRef idx="0">
            <a:schemeClr val="dk1"/>
          </a:effectRef>
          <a:fontRef idx="minor">
            <a:schemeClr val="tx1"/>
          </a:fontRef>
        </p:style>
      </p:cxnSp>
      <p:pic>
        <p:nvPicPr>
          <p:cNvPr id="9" name="Picture 2" descr="Headstone grave clipart image">
            <a:extLst>
              <a:ext uri="{FF2B5EF4-FFF2-40B4-BE49-F238E27FC236}">
                <a16:creationId xmlns:a16="http://schemas.microsoft.com/office/drawing/2014/main" id="{C978B57E-D6A4-4309-9D76-FD8E92E8DB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77800" y="341471"/>
            <a:ext cx="938289" cy="94041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4" descr="C:\Documents and Settings\All Users\Documents\TAPS Files\dvc1.gif">
            <a:extLst>
              <a:ext uri="{FF2B5EF4-FFF2-40B4-BE49-F238E27FC236}">
                <a16:creationId xmlns:a16="http://schemas.microsoft.com/office/drawing/2014/main" id="{83C47FB0-438F-4FC9-A80A-C79FDE8E08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296" y="625845"/>
            <a:ext cx="337518" cy="29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Headstone grave clipart image">
            <a:extLst>
              <a:ext uri="{FF2B5EF4-FFF2-40B4-BE49-F238E27FC236}">
                <a16:creationId xmlns:a16="http://schemas.microsoft.com/office/drawing/2014/main" id="{0C125D95-4E12-4DA8-BF5D-6768862CDD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1082" y="341471"/>
            <a:ext cx="938289" cy="94041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4" descr="C:\Documents and Settings\All Users\Documents\TAPS Files\dvc1.gif">
            <a:extLst>
              <a:ext uri="{FF2B5EF4-FFF2-40B4-BE49-F238E27FC236}">
                <a16:creationId xmlns:a16="http://schemas.microsoft.com/office/drawing/2014/main" id="{0342F02F-936B-46D4-A3E8-53B1DC59F8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3918" y="581182"/>
            <a:ext cx="337518" cy="29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 name="Group 21">
            <a:extLst>
              <a:ext uri="{FF2B5EF4-FFF2-40B4-BE49-F238E27FC236}">
                <a16:creationId xmlns:a16="http://schemas.microsoft.com/office/drawing/2014/main" id="{E920F8B6-4B1C-4DE5-93FD-870607C17869}"/>
              </a:ext>
            </a:extLst>
          </p:cNvPr>
          <p:cNvGrpSpPr>
            <a:grpSpLocks/>
          </p:cNvGrpSpPr>
          <p:nvPr/>
        </p:nvGrpSpPr>
        <p:grpSpPr bwMode="auto">
          <a:xfrm>
            <a:off x="1045285" y="6879277"/>
            <a:ext cx="1044134" cy="1077913"/>
            <a:chOff x="1342" y="3555"/>
            <a:chExt cx="1359" cy="679"/>
          </a:xfrm>
        </p:grpSpPr>
        <p:sp>
          <p:nvSpPr>
            <p:cNvPr id="93" name="Rectangle 22">
              <a:extLst>
                <a:ext uri="{FF2B5EF4-FFF2-40B4-BE49-F238E27FC236}">
                  <a16:creationId xmlns:a16="http://schemas.microsoft.com/office/drawing/2014/main" id="{D0D2CAB3-1EB5-4B94-A36D-2E6C29AB7C3A}"/>
                </a:ext>
              </a:extLst>
            </p:cNvPr>
            <p:cNvSpPr>
              <a:spLocks noChangeArrowheads="1"/>
            </p:cNvSpPr>
            <p:nvPr/>
          </p:nvSpPr>
          <p:spPr bwMode="auto">
            <a:xfrm>
              <a:off x="1342" y="3555"/>
              <a:ext cx="1359" cy="679"/>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94" name="Rectangle 23">
              <a:extLst>
                <a:ext uri="{FF2B5EF4-FFF2-40B4-BE49-F238E27FC236}">
                  <a16:creationId xmlns:a16="http://schemas.microsoft.com/office/drawing/2014/main" id="{817242DE-9C63-4F85-B837-7102ECD1F436}"/>
                </a:ext>
              </a:extLst>
            </p:cNvPr>
            <p:cNvSpPr>
              <a:spLocks noChangeArrowheads="1"/>
            </p:cNvSpPr>
            <p:nvPr/>
          </p:nvSpPr>
          <p:spPr bwMode="auto">
            <a:xfrm>
              <a:off x="1797" y="3678"/>
              <a:ext cx="440" cy="311"/>
            </a:xfrm>
            <a:prstGeom prst="rect">
              <a:avLst/>
            </a:prstGeom>
            <a:solidFill>
              <a:schemeClr val="bg1">
                <a:alpha val="50195"/>
              </a:schemeClr>
            </a:solidFill>
            <a:ln w="9525">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sp>
        <p:nvSpPr>
          <p:cNvPr id="2" name="Freeform 55">
            <a:extLst>
              <a:ext uri="{FF2B5EF4-FFF2-40B4-BE49-F238E27FC236}">
                <a16:creationId xmlns:a16="http://schemas.microsoft.com/office/drawing/2014/main" id="{DE952C0D-DFD1-4DA1-8786-BA29CB3446BB}"/>
              </a:ext>
            </a:extLst>
          </p:cNvPr>
          <p:cNvSpPr>
            <a:spLocks/>
          </p:cNvSpPr>
          <p:nvPr/>
        </p:nvSpPr>
        <p:spPr bwMode="auto">
          <a:xfrm flipH="1">
            <a:off x="785827" y="6879277"/>
            <a:ext cx="259408" cy="1884928"/>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3" name="Freeform 55">
            <a:extLst>
              <a:ext uri="{FF2B5EF4-FFF2-40B4-BE49-F238E27FC236}">
                <a16:creationId xmlns:a16="http://schemas.microsoft.com/office/drawing/2014/main" id="{6E6173D4-CB84-4BDB-9451-DCFD572A1CE5}"/>
              </a:ext>
            </a:extLst>
          </p:cNvPr>
          <p:cNvSpPr>
            <a:spLocks/>
          </p:cNvSpPr>
          <p:nvPr/>
        </p:nvSpPr>
        <p:spPr bwMode="auto">
          <a:xfrm flipH="1">
            <a:off x="2089421" y="6421370"/>
            <a:ext cx="194590" cy="1561477"/>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 name="connsiteX0" fmla="*/ 7692 w 17692"/>
              <a:gd name="connsiteY0" fmla="*/ 7351 h 11637"/>
              <a:gd name="connsiteX1" fmla="*/ 17692 w 17692"/>
              <a:gd name="connsiteY1" fmla="*/ 11637 h 11637"/>
              <a:gd name="connsiteX2" fmla="*/ 17692 w 17692"/>
              <a:gd name="connsiteY2" fmla="*/ 3066 h 11637"/>
              <a:gd name="connsiteX3" fmla="*/ 0 w 17692"/>
              <a:gd name="connsiteY3" fmla="*/ 0 h 11637"/>
              <a:gd name="connsiteX4" fmla="*/ 7692 w 17692"/>
              <a:gd name="connsiteY4" fmla="*/ 7351 h 11637"/>
              <a:gd name="connsiteX0" fmla="*/ 1479 w 17692"/>
              <a:gd name="connsiteY0" fmla="*/ 4421 h 11637"/>
              <a:gd name="connsiteX1" fmla="*/ 17692 w 17692"/>
              <a:gd name="connsiteY1" fmla="*/ 11637 h 11637"/>
              <a:gd name="connsiteX2" fmla="*/ 17692 w 17692"/>
              <a:gd name="connsiteY2" fmla="*/ 3066 h 11637"/>
              <a:gd name="connsiteX3" fmla="*/ 0 w 17692"/>
              <a:gd name="connsiteY3" fmla="*/ 0 h 11637"/>
              <a:gd name="connsiteX4" fmla="*/ 1479 w 17692"/>
              <a:gd name="connsiteY4" fmla="*/ 4421 h 11637"/>
              <a:gd name="connsiteX0" fmla="*/ 2958 w 19171"/>
              <a:gd name="connsiteY0" fmla="*/ 4269 h 11485"/>
              <a:gd name="connsiteX1" fmla="*/ 19171 w 19171"/>
              <a:gd name="connsiteY1" fmla="*/ 11485 h 11485"/>
              <a:gd name="connsiteX2" fmla="*/ 19171 w 19171"/>
              <a:gd name="connsiteY2" fmla="*/ 2914 h 11485"/>
              <a:gd name="connsiteX3" fmla="*/ 0 w 19171"/>
              <a:gd name="connsiteY3" fmla="*/ 0 h 11485"/>
              <a:gd name="connsiteX4" fmla="*/ 2958 w 19171"/>
              <a:gd name="connsiteY4" fmla="*/ 4269 h 11485"/>
              <a:gd name="connsiteX0" fmla="*/ 887 w 19171"/>
              <a:gd name="connsiteY0" fmla="*/ 3965 h 11485"/>
              <a:gd name="connsiteX1" fmla="*/ 19171 w 19171"/>
              <a:gd name="connsiteY1" fmla="*/ 11485 h 11485"/>
              <a:gd name="connsiteX2" fmla="*/ 19171 w 19171"/>
              <a:gd name="connsiteY2" fmla="*/ 2914 h 11485"/>
              <a:gd name="connsiteX3" fmla="*/ 0 w 19171"/>
              <a:gd name="connsiteY3" fmla="*/ 0 h 11485"/>
              <a:gd name="connsiteX4" fmla="*/ 887 w 19171"/>
              <a:gd name="connsiteY4" fmla="*/ 3965 h 11485"/>
              <a:gd name="connsiteX0" fmla="*/ 0 w 19171"/>
              <a:gd name="connsiteY0" fmla="*/ 3965 h 11485"/>
              <a:gd name="connsiteX1" fmla="*/ 19171 w 19171"/>
              <a:gd name="connsiteY1" fmla="*/ 11485 h 11485"/>
              <a:gd name="connsiteX2" fmla="*/ 19171 w 19171"/>
              <a:gd name="connsiteY2" fmla="*/ 2914 h 11485"/>
              <a:gd name="connsiteX3" fmla="*/ 0 w 19171"/>
              <a:gd name="connsiteY3" fmla="*/ 0 h 11485"/>
              <a:gd name="connsiteX4" fmla="*/ 0 w 19171"/>
              <a:gd name="connsiteY4" fmla="*/ 3965 h 11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71" h="11485">
                <a:moveTo>
                  <a:pt x="0" y="3965"/>
                </a:moveTo>
                <a:lnTo>
                  <a:pt x="19171" y="11485"/>
                </a:lnTo>
                <a:lnTo>
                  <a:pt x="19171" y="2914"/>
                </a:lnTo>
                <a:lnTo>
                  <a:pt x="0" y="0"/>
                </a:lnTo>
                <a:lnTo>
                  <a:pt x="0" y="3965"/>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grpSp>
        <p:nvGrpSpPr>
          <p:cNvPr id="100" name="Group 21">
            <a:extLst>
              <a:ext uri="{FF2B5EF4-FFF2-40B4-BE49-F238E27FC236}">
                <a16:creationId xmlns:a16="http://schemas.microsoft.com/office/drawing/2014/main" id="{943C444C-7469-47FB-AF28-DB2F86EE9740}"/>
              </a:ext>
            </a:extLst>
          </p:cNvPr>
          <p:cNvGrpSpPr>
            <a:grpSpLocks/>
          </p:cNvGrpSpPr>
          <p:nvPr/>
        </p:nvGrpSpPr>
        <p:grpSpPr bwMode="auto">
          <a:xfrm>
            <a:off x="2546201" y="4283776"/>
            <a:ext cx="185738" cy="660400"/>
            <a:chOff x="5403" y="3457"/>
            <a:chExt cx="209" cy="755"/>
          </a:xfrm>
        </p:grpSpPr>
        <p:sp>
          <p:nvSpPr>
            <p:cNvPr id="101" name="Oval 22">
              <a:extLst>
                <a:ext uri="{FF2B5EF4-FFF2-40B4-BE49-F238E27FC236}">
                  <a16:creationId xmlns:a16="http://schemas.microsoft.com/office/drawing/2014/main" id="{B71B2836-F314-4728-9B85-71C8AB900249}"/>
                </a:ext>
              </a:extLst>
            </p:cNvPr>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02" name="Oval 23">
              <a:extLst>
                <a:ext uri="{FF2B5EF4-FFF2-40B4-BE49-F238E27FC236}">
                  <a16:creationId xmlns:a16="http://schemas.microsoft.com/office/drawing/2014/main" id="{470BF240-99BA-4712-B3EF-541FACFED05E}"/>
                </a:ext>
              </a:extLst>
            </p:cNvPr>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03" name="Freeform 24">
              <a:extLst>
                <a:ext uri="{FF2B5EF4-FFF2-40B4-BE49-F238E27FC236}">
                  <a16:creationId xmlns:a16="http://schemas.microsoft.com/office/drawing/2014/main" id="{E430A21D-0E8C-4CD6-9538-1F753DB45035}"/>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104" name="Rectangle 25">
              <a:extLst>
                <a:ext uri="{FF2B5EF4-FFF2-40B4-BE49-F238E27FC236}">
                  <a16:creationId xmlns:a16="http://schemas.microsoft.com/office/drawing/2014/main" id="{6FED5BCF-06A8-468C-BB85-7D8A10D5EC27}"/>
                </a:ext>
              </a:extLst>
            </p:cNvPr>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05" name="Rectangle 26">
              <a:extLst>
                <a:ext uri="{FF2B5EF4-FFF2-40B4-BE49-F238E27FC236}">
                  <a16:creationId xmlns:a16="http://schemas.microsoft.com/office/drawing/2014/main" id="{FD6421A9-7B99-4F41-B5E3-491C3064A8FA}"/>
                </a:ext>
              </a:extLst>
            </p:cNvPr>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06" name="Rectangle 27">
              <a:extLst>
                <a:ext uri="{FF2B5EF4-FFF2-40B4-BE49-F238E27FC236}">
                  <a16:creationId xmlns:a16="http://schemas.microsoft.com/office/drawing/2014/main" id="{D5F276DA-7E02-4ED6-9019-AA98E385A0FE}"/>
                </a:ext>
              </a:extLst>
            </p:cNvPr>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07" name="Rectangle 28">
              <a:extLst>
                <a:ext uri="{FF2B5EF4-FFF2-40B4-BE49-F238E27FC236}">
                  <a16:creationId xmlns:a16="http://schemas.microsoft.com/office/drawing/2014/main" id="{E77142C6-BCA8-409E-B111-D89BF8C619B1}"/>
                </a:ext>
              </a:extLst>
            </p:cNvPr>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nvGrpSpPr>
          <p:cNvPr id="117" name="Group 21">
            <a:extLst>
              <a:ext uri="{FF2B5EF4-FFF2-40B4-BE49-F238E27FC236}">
                <a16:creationId xmlns:a16="http://schemas.microsoft.com/office/drawing/2014/main" id="{5EFEDA2B-945F-4EB8-9202-D57760CBD5D3}"/>
              </a:ext>
            </a:extLst>
          </p:cNvPr>
          <p:cNvGrpSpPr>
            <a:grpSpLocks/>
          </p:cNvGrpSpPr>
          <p:nvPr/>
        </p:nvGrpSpPr>
        <p:grpSpPr bwMode="auto">
          <a:xfrm>
            <a:off x="2723496" y="4285649"/>
            <a:ext cx="185738" cy="660400"/>
            <a:chOff x="5403" y="3457"/>
            <a:chExt cx="209" cy="755"/>
          </a:xfrm>
        </p:grpSpPr>
        <p:sp>
          <p:nvSpPr>
            <p:cNvPr id="118" name="Oval 22">
              <a:extLst>
                <a:ext uri="{FF2B5EF4-FFF2-40B4-BE49-F238E27FC236}">
                  <a16:creationId xmlns:a16="http://schemas.microsoft.com/office/drawing/2014/main" id="{7A7F64DA-76C9-4478-8B50-5F983D83C19A}"/>
                </a:ext>
              </a:extLst>
            </p:cNvPr>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19" name="Oval 23">
              <a:extLst>
                <a:ext uri="{FF2B5EF4-FFF2-40B4-BE49-F238E27FC236}">
                  <a16:creationId xmlns:a16="http://schemas.microsoft.com/office/drawing/2014/main" id="{30BF1274-F16A-4548-B5BB-D1CBDD528AE7}"/>
                </a:ext>
              </a:extLst>
            </p:cNvPr>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20" name="Freeform 24">
              <a:extLst>
                <a:ext uri="{FF2B5EF4-FFF2-40B4-BE49-F238E27FC236}">
                  <a16:creationId xmlns:a16="http://schemas.microsoft.com/office/drawing/2014/main" id="{6F533449-5D82-4E5D-BB5C-E40C00691740}"/>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121" name="Rectangle 25">
              <a:extLst>
                <a:ext uri="{FF2B5EF4-FFF2-40B4-BE49-F238E27FC236}">
                  <a16:creationId xmlns:a16="http://schemas.microsoft.com/office/drawing/2014/main" id="{A487BB44-1407-4203-AECC-C3618EE5FE4D}"/>
                </a:ext>
              </a:extLst>
            </p:cNvPr>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22" name="Rectangle 26">
              <a:extLst>
                <a:ext uri="{FF2B5EF4-FFF2-40B4-BE49-F238E27FC236}">
                  <a16:creationId xmlns:a16="http://schemas.microsoft.com/office/drawing/2014/main" id="{A8E4D6D6-DDE6-410B-9B84-BC35AD2852BD}"/>
                </a:ext>
              </a:extLst>
            </p:cNvPr>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23" name="Rectangle 27">
              <a:extLst>
                <a:ext uri="{FF2B5EF4-FFF2-40B4-BE49-F238E27FC236}">
                  <a16:creationId xmlns:a16="http://schemas.microsoft.com/office/drawing/2014/main" id="{3594088C-1EDF-4947-BA7F-E646609D9B9E}"/>
                </a:ext>
              </a:extLst>
            </p:cNvPr>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24" name="Rectangle 28">
              <a:extLst>
                <a:ext uri="{FF2B5EF4-FFF2-40B4-BE49-F238E27FC236}">
                  <a16:creationId xmlns:a16="http://schemas.microsoft.com/office/drawing/2014/main" id="{22E402FC-0D1B-48DE-88F8-1CE40F0C7A35}"/>
                </a:ext>
              </a:extLst>
            </p:cNvPr>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nvGrpSpPr>
          <p:cNvPr id="108" name="Group 21">
            <a:extLst>
              <a:ext uri="{FF2B5EF4-FFF2-40B4-BE49-F238E27FC236}">
                <a16:creationId xmlns:a16="http://schemas.microsoft.com/office/drawing/2014/main" id="{237C4D2F-EDED-4C6F-AB49-4FC518C88F0E}"/>
              </a:ext>
            </a:extLst>
          </p:cNvPr>
          <p:cNvGrpSpPr>
            <a:grpSpLocks/>
          </p:cNvGrpSpPr>
          <p:nvPr/>
        </p:nvGrpSpPr>
        <p:grpSpPr bwMode="auto">
          <a:xfrm>
            <a:off x="2631378" y="4482484"/>
            <a:ext cx="185738" cy="660400"/>
            <a:chOff x="5403" y="3457"/>
            <a:chExt cx="209" cy="755"/>
          </a:xfrm>
        </p:grpSpPr>
        <p:sp>
          <p:nvSpPr>
            <p:cNvPr id="109" name="Oval 22">
              <a:extLst>
                <a:ext uri="{FF2B5EF4-FFF2-40B4-BE49-F238E27FC236}">
                  <a16:creationId xmlns:a16="http://schemas.microsoft.com/office/drawing/2014/main" id="{332EC314-FF05-427C-A02A-646385E20E52}"/>
                </a:ext>
              </a:extLst>
            </p:cNvPr>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11" name="Oval 23">
              <a:extLst>
                <a:ext uri="{FF2B5EF4-FFF2-40B4-BE49-F238E27FC236}">
                  <a16:creationId xmlns:a16="http://schemas.microsoft.com/office/drawing/2014/main" id="{0D41362A-B179-4AFF-A1CC-27A68E5F2F2F}"/>
                </a:ext>
              </a:extLst>
            </p:cNvPr>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12" name="Freeform 24">
              <a:extLst>
                <a:ext uri="{FF2B5EF4-FFF2-40B4-BE49-F238E27FC236}">
                  <a16:creationId xmlns:a16="http://schemas.microsoft.com/office/drawing/2014/main" id="{05A37B09-0D64-41F5-AADB-5F3B705AFF04}"/>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113" name="Rectangle 25">
              <a:extLst>
                <a:ext uri="{FF2B5EF4-FFF2-40B4-BE49-F238E27FC236}">
                  <a16:creationId xmlns:a16="http://schemas.microsoft.com/office/drawing/2014/main" id="{9A48B359-B769-49E1-9646-D5215EAF4073}"/>
                </a:ext>
              </a:extLst>
            </p:cNvPr>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14" name="Rectangle 26">
              <a:extLst>
                <a:ext uri="{FF2B5EF4-FFF2-40B4-BE49-F238E27FC236}">
                  <a16:creationId xmlns:a16="http://schemas.microsoft.com/office/drawing/2014/main" id="{116FA8BA-0D76-4428-B5E2-72EB19711B36}"/>
                </a:ext>
              </a:extLst>
            </p:cNvPr>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15" name="Rectangle 27">
              <a:extLst>
                <a:ext uri="{FF2B5EF4-FFF2-40B4-BE49-F238E27FC236}">
                  <a16:creationId xmlns:a16="http://schemas.microsoft.com/office/drawing/2014/main" id="{7990F653-0C4E-419D-B04F-E7779A2F4B44}"/>
                </a:ext>
              </a:extLst>
            </p:cNvPr>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16" name="Rectangle 28">
              <a:extLst>
                <a:ext uri="{FF2B5EF4-FFF2-40B4-BE49-F238E27FC236}">
                  <a16:creationId xmlns:a16="http://schemas.microsoft.com/office/drawing/2014/main" id="{AF61A6FA-1A7C-4424-9339-BE18DF8FE15B}"/>
                </a:ext>
              </a:extLst>
            </p:cNvPr>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nvGrpSpPr>
          <p:cNvPr id="125" name="Group 13">
            <a:extLst>
              <a:ext uri="{FF2B5EF4-FFF2-40B4-BE49-F238E27FC236}">
                <a16:creationId xmlns:a16="http://schemas.microsoft.com/office/drawing/2014/main" id="{6C922526-A22A-42E2-A240-F9BA4669CA40}"/>
              </a:ext>
            </a:extLst>
          </p:cNvPr>
          <p:cNvGrpSpPr>
            <a:grpSpLocks/>
          </p:cNvGrpSpPr>
          <p:nvPr/>
        </p:nvGrpSpPr>
        <p:grpSpPr bwMode="auto">
          <a:xfrm>
            <a:off x="2103041" y="4115372"/>
            <a:ext cx="393700" cy="1271588"/>
            <a:chOff x="2496" y="4380"/>
            <a:chExt cx="236" cy="690"/>
          </a:xfrm>
        </p:grpSpPr>
        <p:sp>
          <p:nvSpPr>
            <p:cNvPr id="126" name="AutoShape 14">
              <a:extLst>
                <a:ext uri="{FF2B5EF4-FFF2-40B4-BE49-F238E27FC236}">
                  <a16:creationId xmlns:a16="http://schemas.microsoft.com/office/drawing/2014/main" id="{32953315-02C4-4B8A-9F1D-3B050A716762}"/>
                </a:ext>
              </a:extLst>
            </p:cNvPr>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27" name="AutoShape 15">
              <a:extLst>
                <a:ext uri="{FF2B5EF4-FFF2-40B4-BE49-F238E27FC236}">
                  <a16:creationId xmlns:a16="http://schemas.microsoft.com/office/drawing/2014/main" id="{C5DB7EA0-855A-4DBC-8B26-78C9D0FF39C9}"/>
                </a:ext>
              </a:extLst>
            </p:cNvPr>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cxnSp>
        <p:nvCxnSpPr>
          <p:cNvPr id="128" name="Straight Connector 127">
            <a:extLst>
              <a:ext uri="{FF2B5EF4-FFF2-40B4-BE49-F238E27FC236}">
                <a16:creationId xmlns:a16="http://schemas.microsoft.com/office/drawing/2014/main" id="{B24E2BF5-2D0C-4095-88FB-2B72F132D540}"/>
              </a:ext>
            </a:extLst>
          </p:cNvPr>
          <p:cNvCxnSpPr>
            <a:cxnSpLocks/>
          </p:cNvCxnSpPr>
          <p:nvPr/>
        </p:nvCxnSpPr>
        <p:spPr>
          <a:xfrm flipH="1">
            <a:off x="2279490" y="6434168"/>
            <a:ext cx="71090" cy="479560"/>
          </a:xfrm>
          <a:prstGeom prst="line">
            <a:avLst/>
          </a:prstGeom>
          <a:ln w="19050"/>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825575C6-77DB-4BD7-B0B4-475684BBB079}"/>
              </a:ext>
            </a:extLst>
          </p:cNvPr>
          <p:cNvCxnSpPr>
            <a:cxnSpLocks/>
          </p:cNvCxnSpPr>
          <p:nvPr/>
        </p:nvCxnSpPr>
        <p:spPr>
          <a:xfrm flipH="1">
            <a:off x="2350579" y="6447072"/>
            <a:ext cx="743127"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134" name="Group 13">
            <a:extLst>
              <a:ext uri="{FF2B5EF4-FFF2-40B4-BE49-F238E27FC236}">
                <a16:creationId xmlns:a16="http://schemas.microsoft.com/office/drawing/2014/main" id="{31DCB17A-54C7-4BC8-8BBB-DB5CE556DDD1}"/>
              </a:ext>
            </a:extLst>
          </p:cNvPr>
          <p:cNvGrpSpPr>
            <a:grpSpLocks/>
          </p:cNvGrpSpPr>
          <p:nvPr/>
        </p:nvGrpSpPr>
        <p:grpSpPr bwMode="auto">
          <a:xfrm>
            <a:off x="2961670" y="4128010"/>
            <a:ext cx="393700" cy="1271588"/>
            <a:chOff x="2496" y="4380"/>
            <a:chExt cx="236" cy="690"/>
          </a:xfrm>
        </p:grpSpPr>
        <p:sp>
          <p:nvSpPr>
            <p:cNvPr id="135" name="AutoShape 14">
              <a:extLst>
                <a:ext uri="{FF2B5EF4-FFF2-40B4-BE49-F238E27FC236}">
                  <a16:creationId xmlns:a16="http://schemas.microsoft.com/office/drawing/2014/main" id="{43E01E93-9D87-45BB-A2AB-7556AF81E42C}"/>
                </a:ext>
              </a:extLst>
            </p:cNvPr>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37" name="AutoShape 15">
              <a:extLst>
                <a:ext uri="{FF2B5EF4-FFF2-40B4-BE49-F238E27FC236}">
                  <a16:creationId xmlns:a16="http://schemas.microsoft.com/office/drawing/2014/main" id="{0A2CE22F-25C9-4E3E-BF5D-705A76235717}"/>
                </a:ext>
              </a:extLst>
            </p:cNvPr>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nvGrpSpPr>
          <p:cNvPr id="138" name="Group 13">
            <a:extLst>
              <a:ext uri="{FF2B5EF4-FFF2-40B4-BE49-F238E27FC236}">
                <a16:creationId xmlns:a16="http://schemas.microsoft.com/office/drawing/2014/main" id="{F8BD77D8-BBB5-4D45-8999-8B9A888909DC}"/>
              </a:ext>
            </a:extLst>
          </p:cNvPr>
          <p:cNvGrpSpPr>
            <a:grpSpLocks/>
          </p:cNvGrpSpPr>
          <p:nvPr/>
        </p:nvGrpSpPr>
        <p:grpSpPr bwMode="auto">
          <a:xfrm>
            <a:off x="2947531" y="4300376"/>
            <a:ext cx="393700" cy="1271588"/>
            <a:chOff x="2496" y="4380"/>
            <a:chExt cx="236" cy="690"/>
          </a:xfrm>
        </p:grpSpPr>
        <p:sp>
          <p:nvSpPr>
            <p:cNvPr id="139" name="AutoShape 14">
              <a:extLst>
                <a:ext uri="{FF2B5EF4-FFF2-40B4-BE49-F238E27FC236}">
                  <a16:creationId xmlns:a16="http://schemas.microsoft.com/office/drawing/2014/main" id="{C782B6DC-F202-4E5E-B183-7AAB7076BD52}"/>
                </a:ext>
              </a:extLst>
            </p:cNvPr>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0" name="AutoShape 15">
              <a:extLst>
                <a:ext uri="{FF2B5EF4-FFF2-40B4-BE49-F238E27FC236}">
                  <a16:creationId xmlns:a16="http://schemas.microsoft.com/office/drawing/2014/main" id="{1C09323C-6EE5-4290-A224-4FE29ABEB668}"/>
                </a:ext>
              </a:extLst>
            </p:cNvPr>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sp>
        <p:nvSpPr>
          <p:cNvPr id="14" name="Freeform 55">
            <a:extLst>
              <a:ext uri="{FF2B5EF4-FFF2-40B4-BE49-F238E27FC236}">
                <a16:creationId xmlns:a16="http://schemas.microsoft.com/office/drawing/2014/main" id="{79F2B15D-46C3-412E-84D3-79E7D9455B7F}"/>
              </a:ext>
            </a:extLst>
          </p:cNvPr>
          <p:cNvSpPr>
            <a:spLocks/>
          </p:cNvSpPr>
          <p:nvPr/>
        </p:nvSpPr>
        <p:spPr bwMode="auto">
          <a:xfrm flipH="1">
            <a:off x="3078031" y="4846735"/>
            <a:ext cx="73131" cy="1612630"/>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142" name="Rectangle 22">
            <a:extLst>
              <a:ext uri="{FF2B5EF4-FFF2-40B4-BE49-F238E27FC236}">
                <a16:creationId xmlns:a16="http://schemas.microsoft.com/office/drawing/2014/main" id="{73B25CBB-9E8D-4A81-9E8A-D36555305AAC}"/>
              </a:ext>
            </a:extLst>
          </p:cNvPr>
          <p:cNvSpPr>
            <a:spLocks noChangeArrowheads="1"/>
          </p:cNvSpPr>
          <p:nvPr/>
        </p:nvSpPr>
        <p:spPr bwMode="auto">
          <a:xfrm>
            <a:off x="3077240" y="5369159"/>
            <a:ext cx="679460" cy="1077913"/>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nvGrpSpPr>
          <p:cNvPr id="155" name="Group 324">
            <a:extLst>
              <a:ext uri="{FF2B5EF4-FFF2-40B4-BE49-F238E27FC236}">
                <a16:creationId xmlns:a16="http://schemas.microsoft.com/office/drawing/2014/main" id="{C449A130-CF3F-4422-B830-9231BDC70425}"/>
              </a:ext>
            </a:extLst>
          </p:cNvPr>
          <p:cNvGrpSpPr>
            <a:grpSpLocks/>
          </p:cNvGrpSpPr>
          <p:nvPr/>
        </p:nvGrpSpPr>
        <p:grpSpPr bwMode="auto">
          <a:xfrm>
            <a:off x="1854255" y="4543531"/>
            <a:ext cx="227013" cy="869950"/>
            <a:chOff x="912" y="768"/>
            <a:chExt cx="143" cy="548"/>
          </a:xfrm>
        </p:grpSpPr>
        <p:sp>
          <p:nvSpPr>
            <p:cNvPr id="156" name="Line 325">
              <a:extLst>
                <a:ext uri="{FF2B5EF4-FFF2-40B4-BE49-F238E27FC236}">
                  <a16:creationId xmlns:a16="http://schemas.microsoft.com/office/drawing/2014/main" id="{8E3A6333-7673-461D-87A9-E09E67E28420}"/>
                </a:ext>
              </a:extLst>
            </p:cNvPr>
            <p:cNvSpPr>
              <a:spLocks noChangeShapeType="1"/>
            </p:cNvSpPr>
            <p:nvPr/>
          </p:nvSpPr>
          <p:spPr bwMode="auto">
            <a:xfrm>
              <a:off x="919" y="1066"/>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7" name="Line 326">
              <a:extLst>
                <a:ext uri="{FF2B5EF4-FFF2-40B4-BE49-F238E27FC236}">
                  <a16:creationId xmlns:a16="http://schemas.microsoft.com/office/drawing/2014/main" id="{03521ADB-5BED-48F7-BB06-ED64696C3CBF}"/>
                </a:ext>
              </a:extLst>
            </p:cNvPr>
            <p:cNvSpPr>
              <a:spLocks noChangeShapeType="1"/>
            </p:cNvSpPr>
            <p:nvPr/>
          </p:nvSpPr>
          <p:spPr bwMode="auto">
            <a:xfrm>
              <a:off x="1044" y="1024"/>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58" name="Group 327">
              <a:extLst>
                <a:ext uri="{FF2B5EF4-FFF2-40B4-BE49-F238E27FC236}">
                  <a16:creationId xmlns:a16="http://schemas.microsoft.com/office/drawing/2014/main" id="{9CD963D9-D3BF-4FFC-ADDE-C70D1EC58A33}"/>
                </a:ext>
              </a:extLst>
            </p:cNvPr>
            <p:cNvGrpSpPr>
              <a:grpSpLocks/>
            </p:cNvGrpSpPr>
            <p:nvPr/>
          </p:nvGrpSpPr>
          <p:grpSpPr bwMode="auto">
            <a:xfrm>
              <a:off x="912" y="768"/>
              <a:ext cx="143" cy="369"/>
              <a:chOff x="912" y="768"/>
              <a:chExt cx="143" cy="369"/>
            </a:xfrm>
          </p:grpSpPr>
          <p:sp>
            <p:nvSpPr>
              <p:cNvPr id="159" name="Freeform 328">
                <a:extLst>
                  <a:ext uri="{FF2B5EF4-FFF2-40B4-BE49-F238E27FC236}">
                    <a16:creationId xmlns:a16="http://schemas.microsoft.com/office/drawing/2014/main" id="{0835C980-65BC-4331-8FF4-3DAC445AB9F2}"/>
                  </a:ext>
                </a:extLst>
              </p:cNvPr>
              <p:cNvSpPr>
                <a:spLocks/>
              </p:cNvSpPr>
              <p:nvPr/>
            </p:nvSpPr>
            <p:spPr bwMode="auto">
              <a:xfrm>
                <a:off x="912" y="768"/>
                <a:ext cx="141" cy="369"/>
              </a:xfrm>
              <a:custGeom>
                <a:avLst/>
                <a:gdLst>
                  <a:gd name="T0" fmla="*/ 48 w 141"/>
                  <a:gd name="T1" fmla="*/ 15 h 369"/>
                  <a:gd name="T2" fmla="*/ 103 w 141"/>
                  <a:gd name="T3" fmla="*/ 0 h 369"/>
                  <a:gd name="T4" fmla="*/ 103 w 141"/>
                  <a:gd name="T5" fmla="*/ 66 h 369"/>
                  <a:gd name="T6" fmla="*/ 123 w 141"/>
                  <a:gd name="T7" fmla="*/ 70 h 369"/>
                  <a:gd name="T8" fmla="*/ 141 w 141"/>
                  <a:gd name="T9" fmla="*/ 87 h 369"/>
                  <a:gd name="T10" fmla="*/ 141 w 141"/>
                  <a:gd name="T11" fmla="*/ 275 h 369"/>
                  <a:gd name="T12" fmla="*/ 121 w 141"/>
                  <a:gd name="T13" fmla="*/ 338 h 369"/>
                  <a:gd name="T14" fmla="*/ 33 w 141"/>
                  <a:gd name="T15" fmla="*/ 369 h 369"/>
                  <a:gd name="T16" fmla="*/ 0 w 141"/>
                  <a:gd name="T17" fmla="*/ 313 h 369"/>
                  <a:gd name="T18" fmla="*/ 0 w 141"/>
                  <a:gd name="T19" fmla="*/ 125 h 369"/>
                  <a:gd name="T20" fmla="*/ 24 w 141"/>
                  <a:gd name="T21" fmla="*/ 94 h 369"/>
                  <a:gd name="T22" fmla="*/ 50 w 141"/>
                  <a:gd name="T23" fmla="*/ 84 h 369"/>
                  <a:gd name="T24" fmla="*/ 50 w 141"/>
                  <a:gd name="T25" fmla="*/ 15 h 3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9"/>
                  <a:gd name="T41" fmla="*/ 141 w 141"/>
                  <a:gd name="T42" fmla="*/ 369 h 3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9">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w="12700" cap="rnd">
                <a:solidFill>
                  <a:schemeClr val="tx1"/>
                </a:solidFill>
                <a:round/>
                <a:headEnd/>
                <a:tailEnd/>
              </a:ln>
            </p:spPr>
            <p:txBody>
              <a:bodyPr/>
              <a:lstStyle/>
              <a:p>
                <a:endParaRPr lang="en-US"/>
              </a:p>
            </p:txBody>
          </p:sp>
          <p:sp>
            <p:nvSpPr>
              <p:cNvPr id="160" name="Freeform 329">
                <a:extLst>
                  <a:ext uri="{FF2B5EF4-FFF2-40B4-BE49-F238E27FC236}">
                    <a16:creationId xmlns:a16="http://schemas.microsoft.com/office/drawing/2014/main" id="{8974DF18-C3FF-4F87-94EA-B911C8AB22A3}"/>
                  </a:ext>
                </a:extLst>
              </p:cNvPr>
              <p:cNvSpPr>
                <a:spLocks/>
              </p:cNvSpPr>
              <p:nvPr/>
            </p:nvSpPr>
            <p:spPr bwMode="auto">
              <a:xfrm>
                <a:off x="912" y="944"/>
                <a:ext cx="143" cy="190"/>
              </a:xfrm>
              <a:custGeom>
                <a:avLst/>
                <a:gdLst>
                  <a:gd name="T0" fmla="*/ 0 w 143"/>
                  <a:gd name="T1" fmla="*/ 137 h 190"/>
                  <a:gd name="T2" fmla="*/ 36 w 143"/>
                  <a:gd name="T3" fmla="*/ 190 h 190"/>
                  <a:gd name="T4" fmla="*/ 118 w 143"/>
                  <a:gd name="T5" fmla="*/ 160 h 190"/>
                  <a:gd name="T6" fmla="*/ 143 w 143"/>
                  <a:gd name="T7" fmla="*/ 88 h 190"/>
                  <a:gd name="T8" fmla="*/ 141 w 143"/>
                  <a:gd name="T9" fmla="*/ 0 h 190"/>
                  <a:gd name="T10" fmla="*/ 3 w 143"/>
                  <a:gd name="T11" fmla="*/ 46 h 190"/>
                  <a:gd name="T12" fmla="*/ 0 w 143"/>
                  <a:gd name="T13" fmla="*/ 137 h 190"/>
                  <a:gd name="T14" fmla="*/ 0 60000 65536"/>
                  <a:gd name="T15" fmla="*/ 0 60000 65536"/>
                  <a:gd name="T16" fmla="*/ 0 60000 65536"/>
                  <a:gd name="T17" fmla="*/ 0 60000 65536"/>
                  <a:gd name="T18" fmla="*/ 0 60000 65536"/>
                  <a:gd name="T19" fmla="*/ 0 60000 65536"/>
                  <a:gd name="T20" fmla="*/ 0 60000 65536"/>
                  <a:gd name="T21" fmla="*/ 0 w 143"/>
                  <a:gd name="T22" fmla="*/ 0 h 190"/>
                  <a:gd name="T23" fmla="*/ 143 w 143"/>
                  <a:gd name="T24" fmla="*/ 190 h 1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90">
                    <a:moveTo>
                      <a:pt x="0" y="137"/>
                    </a:moveTo>
                    <a:lnTo>
                      <a:pt x="36" y="190"/>
                    </a:lnTo>
                    <a:lnTo>
                      <a:pt x="118" y="160"/>
                    </a:lnTo>
                    <a:lnTo>
                      <a:pt x="143" y="88"/>
                    </a:lnTo>
                    <a:lnTo>
                      <a:pt x="141" y="0"/>
                    </a:lnTo>
                    <a:lnTo>
                      <a:pt x="3" y="46"/>
                    </a:lnTo>
                    <a:lnTo>
                      <a:pt x="0" y="137"/>
                    </a:lnTo>
                    <a:close/>
                  </a:path>
                </a:pathLst>
              </a:custGeom>
              <a:solidFill>
                <a:schemeClr val="tx1"/>
              </a:solidFill>
              <a:ln w="0">
                <a:solidFill>
                  <a:schemeClr val="tx1"/>
                </a:solidFill>
                <a:round/>
                <a:headEnd/>
                <a:tailEnd/>
              </a:ln>
            </p:spPr>
            <p:txBody>
              <a:bodyPr/>
              <a:lstStyle/>
              <a:p>
                <a:endParaRPr lang="en-US"/>
              </a:p>
            </p:txBody>
          </p:sp>
        </p:grpSp>
      </p:grpSp>
      <p:grpSp>
        <p:nvGrpSpPr>
          <p:cNvPr id="165" name="Group 29">
            <a:extLst>
              <a:ext uri="{FF2B5EF4-FFF2-40B4-BE49-F238E27FC236}">
                <a16:creationId xmlns:a16="http://schemas.microsoft.com/office/drawing/2014/main" id="{ED9683E2-6CD7-46FE-B774-A24F4599D46A}"/>
              </a:ext>
            </a:extLst>
          </p:cNvPr>
          <p:cNvGrpSpPr>
            <a:grpSpLocks/>
          </p:cNvGrpSpPr>
          <p:nvPr/>
        </p:nvGrpSpPr>
        <p:grpSpPr bwMode="auto">
          <a:xfrm>
            <a:off x="716014" y="4456784"/>
            <a:ext cx="287338" cy="790575"/>
            <a:chOff x="528" y="240"/>
            <a:chExt cx="181" cy="498"/>
          </a:xfrm>
        </p:grpSpPr>
        <p:sp>
          <p:nvSpPr>
            <p:cNvPr id="166" name="Line 30">
              <a:extLst>
                <a:ext uri="{FF2B5EF4-FFF2-40B4-BE49-F238E27FC236}">
                  <a16:creationId xmlns:a16="http://schemas.microsoft.com/office/drawing/2014/main" id="{EA5B1BC6-59D8-4151-A880-4E25DB47C4A5}"/>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7" name="Line 31">
              <a:extLst>
                <a:ext uri="{FF2B5EF4-FFF2-40B4-BE49-F238E27FC236}">
                  <a16:creationId xmlns:a16="http://schemas.microsoft.com/office/drawing/2014/main" id="{A34AD8F7-5736-434D-9D9E-0142C60ACAAA}"/>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8" name="Freeform 32">
              <a:extLst>
                <a:ext uri="{FF2B5EF4-FFF2-40B4-BE49-F238E27FC236}">
                  <a16:creationId xmlns:a16="http://schemas.microsoft.com/office/drawing/2014/main" id="{DA69D1B2-B697-49E5-BF1B-3018A97A4F5A}"/>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sp>
        <p:nvSpPr>
          <p:cNvPr id="29" name="Freeform 55">
            <a:extLst>
              <a:ext uri="{FF2B5EF4-FFF2-40B4-BE49-F238E27FC236}">
                <a16:creationId xmlns:a16="http://schemas.microsoft.com/office/drawing/2014/main" id="{E94C9492-A160-4BBB-8F61-7D58D20FFBE2}"/>
              </a:ext>
            </a:extLst>
          </p:cNvPr>
          <p:cNvSpPr>
            <a:spLocks/>
          </p:cNvSpPr>
          <p:nvPr/>
        </p:nvSpPr>
        <p:spPr bwMode="auto">
          <a:xfrm flipH="1">
            <a:off x="974754" y="4097233"/>
            <a:ext cx="222251" cy="1612630"/>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grpSp>
        <p:nvGrpSpPr>
          <p:cNvPr id="182" name="Group 292">
            <a:extLst>
              <a:ext uri="{FF2B5EF4-FFF2-40B4-BE49-F238E27FC236}">
                <a16:creationId xmlns:a16="http://schemas.microsoft.com/office/drawing/2014/main" id="{A6159562-504F-4BE0-8829-5D98620AFB20}"/>
              </a:ext>
            </a:extLst>
          </p:cNvPr>
          <p:cNvGrpSpPr>
            <a:grpSpLocks/>
          </p:cNvGrpSpPr>
          <p:nvPr/>
        </p:nvGrpSpPr>
        <p:grpSpPr bwMode="auto">
          <a:xfrm flipH="1">
            <a:off x="1222397" y="4300376"/>
            <a:ext cx="222250" cy="858838"/>
            <a:chOff x="384" y="816"/>
            <a:chExt cx="140" cy="541"/>
          </a:xfrm>
        </p:grpSpPr>
        <p:sp>
          <p:nvSpPr>
            <p:cNvPr id="183" name="Line 293">
              <a:extLst>
                <a:ext uri="{FF2B5EF4-FFF2-40B4-BE49-F238E27FC236}">
                  <a16:creationId xmlns:a16="http://schemas.microsoft.com/office/drawing/2014/main" id="{7BE3769F-8C18-4588-92CA-5A15B48407A5}"/>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 name="Line 294">
              <a:extLst>
                <a:ext uri="{FF2B5EF4-FFF2-40B4-BE49-F238E27FC236}">
                  <a16:creationId xmlns:a16="http://schemas.microsoft.com/office/drawing/2014/main" id="{9E12DDB5-F4F6-4D0E-A228-6C579D21C4DE}"/>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 name="Freeform 295">
              <a:extLst>
                <a:ext uri="{FF2B5EF4-FFF2-40B4-BE49-F238E27FC236}">
                  <a16:creationId xmlns:a16="http://schemas.microsoft.com/office/drawing/2014/main" id="{F9118A76-392B-40C1-AC96-E8CB5ACCAA2F}"/>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sp>
        <p:nvSpPr>
          <p:cNvPr id="30" name="Rectangle 22">
            <a:extLst>
              <a:ext uri="{FF2B5EF4-FFF2-40B4-BE49-F238E27FC236}">
                <a16:creationId xmlns:a16="http://schemas.microsoft.com/office/drawing/2014/main" id="{9335D1B3-D07A-4003-887C-CE5A6D344C86}"/>
              </a:ext>
            </a:extLst>
          </p:cNvPr>
          <p:cNvSpPr>
            <a:spLocks noChangeArrowheads="1"/>
          </p:cNvSpPr>
          <p:nvPr/>
        </p:nvSpPr>
        <p:spPr bwMode="auto">
          <a:xfrm>
            <a:off x="3973019" y="5369159"/>
            <a:ext cx="679460" cy="1077913"/>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cxnSp>
        <p:nvCxnSpPr>
          <p:cNvPr id="189" name="Straight Connector 188">
            <a:extLst>
              <a:ext uri="{FF2B5EF4-FFF2-40B4-BE49-F238E27FC236}">
                <a16:creationId xmlns:a16="http://schemas.microsoft.com/office/drawing/2014/main" id="{1D175138-170D-4DB6-9F39-3AA6059C4263}"/>
              </a:ext>
            </a:extLst>
          </p:cNvPr>
          <p:cNvCxnSpPr>
            <a:cxnSpLocks/>
          </p:cNvCxnSpPr>
          <p:nvPr/>
        </p:nvCxnSpPr>
        <p:spPr>
          <a:xfrm flipH="1">
            <a:off x="3756701" y="6447072"/>
            <a:ext cx="216318"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190" name="Group 288">
            <a:extLst>
              <a:ext uri="{FF2B5EF4-FFF2-40B4-BE49-F238E27FC236}">
                <a16:creationId xmlns:a16="http://schemas.microsoft.com/office/drawing/2014/main" id="{5446AA88-FBC5-44E5-A532-231EE1BB5AD3}"/>
              </a:ext>
            </a:extLst>
          </p:cNvPr>
          <p:cNvGrpSpPr>
            <a:grpSpLocks/>
          </p:cNvGrpSpPr>
          <p:nvPr/>
        </p:nvGrpSpPr>
        <p:grpSpPr bwMode="auto">
          <a:xfrm>
            <a:off x="5186750" y="3854357"/>
            <a:ext cx="222250" cy="858838"/>
            <a:chOff x="384" y="816"/>
            <a:chExt cx="140" cy="541"/>
          </a:xfrm>
        </p:grpSpPr>
        <p:sp>
          <p:nvSpPr>
            <p:cNvPr id="191" name="Line 289">
              <a:extLst>
                <a:ext uri="{FF2B5EF4-FFF2-40B4-BE49-F238E27FC236}">
                  <a16:creationId xmlns:a16="http://schemas.microsoft.com/office/drawing/2014/main" id="{7982D2F8-EE15-4E25-BA5B-947072C7809A}"/>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2" name="Line 290">
              <a:extLst>
                <a:ext uri="{FF2B5EF4-FFF2-40B4-BE49-F238E27FC236}">
                  <a16:creationId xmlns:a16="http://schemas.microsoft.com/office/drawing/2014/main" id="{BB1C00BE-087E-415C-A46B-87183E4A2CC4}"/>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3" name="Freeform 291">
              <a:extLst>
                <a:ext uri="{FF2B5EF4-FFF2-40B4-BE49-F238E27FC236}">
                  <a16:creationId xmlns:a16="http://schemas.microsoft.com/office/drawing/2014/main" id="{B4D212E1-C33E-4827-976B-99E0E6870012}"/>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194" name="Group 29">
            <a:extLst>
              <a:ext uri="{FF2B5EF4-FFF2-40B4-BE49-F238E27FC236}">
                <a16:creationId xmlns:a16="http://schemas.microsoft.com/office/drawing/2014/main" id="{C1927E89-F052-4965-AD1E-CDC9521DBE88}"/>
              </a:ext>
            </a:extLst>
          </p:cNvPr>
          <p:cNvGrpSpPr>
            <a:grpSpLocks/>
          </p:cNvGrpSpPr>
          <p:nvPr/>
        </p:nvGrpSpPr>
        <p:grpSpPr bwMode="auto">
          <a:xfrm>
            <a:off x="3390110" y="4574728"/>
            <a:ext cx="287338" cy="790575"/>
            <a:chOff x="528" y="240"/>
            <a:chExt cx="181" cy="498"/>
          </a:xfrm>
        </p:grpSpPr>
        <p:sp>
          <p:nvSpPr>
            <p:cNvPr id="195" name="Line 30">
              <a:extLst>
                <a:ext uri="{FF2B5EF4-FFF2-40B4-BE49-F238E27FC236}">
                  <a16:creationId xmlns:a16="http://schemas.microsoft.com/office/drawing/2014/main" id="{5C34D21B-CA8E-4DE0-872D-FC75EF972E48}"/>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 name="Line 31">
              <a:extLst>
                <a:ext uri="{FF2B5EF4-FFF2-40B4-BE49-F238E27FC236}">
                  <a16:creationId xmlns:a16="http://schemas.microsoft.com/office/drawing/2014/main" id="{FF8B2607-1C6B-4DB7-A86C-59C7144323B9}"/>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 name="Freeform 32">
              <a:extLst>
                <a:ext uri="{FF2B5EF4-FFF2-40B4-BE49-F238E27FC236}">
                  <a16:creationId xmlns:a16="http://schemas.microsoft.com/office/drawing/2014/main" id="{A1E0D67B-DF02-4905-AC08-643EA50B6513}"/>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cxnSp>
        <p:nvCxnSpPr>
          <p:cNvPr id="198" name="Straight Connector 197">
            <a:extLst>
              <a:ext uri="{FF2B5EF4-FFF2-40B4-BE49-F238E27FC236}">
                <a16:creationId xmlns:a16="http://schemas.microsoft.com/office/drawing/2014/main" id="{E8C6720D-058C-404C-97BF-A1B19756BFB9}"/>
              </a:ext>
            </a:extLst>
          </p:cNvPr>
          <p:cNvCxnSpPr>
            <a:cxnSpLocks/>
          </p:cNvCxnSpPr>
          <p:nvPr/>
        </p:nvCxnSpPr>
        <p:spPr>
          <a:xfrm>
            <a:off x="4652479" y="6446868"/>
            <a:ext cx="605321"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11" name="Straight Connector 210">
            <a:extLst>
              <a:ext uri="{FF2B5EF4-FFF2-40B4-BE49-F238E27FC236}">
                <a16:creationId xmlns:a16="http://schemas.microsoft.com/office/drawing/2014/main" id="{4580FC8B-497A-4CD6-9EE1-21FB14D52902}"/>
              </a:ext>
            </a:extLst>
          </p:cNvPr>
          <p:cNvCxnSpPr>
            <a:cxnSpLocks/>
          </p:cNvCxnSpPr>
          <p:nvPr/>
        </p:nvCxnSpPr>
        <p:spPr>
          <a:xfrm>
            <a:off x="5269148" y="6434168"/>
            <a:ext cx="57455" cy="879290"/>
          </a:xfrm>
          <a:prstGeom prst="line">
            <a:avLst/>
          </a:prstGeom>
          <a:ln w="19050"/>
        </p:spPr>
        <p:style>
          <a:lnRef idx="1">
            <a:schemeClr val="dk1"/>
          </a:lnRef>
          <a:fillRef idx="0">
            <a:schemeClr val="dk1"/>
          </a:fillRef>
          <a:effectRef idx="0">
            <a:schemeClr val="dk1"/>
          </a:effectRef>
          <a:fontRef idx="minor">
            <a:schemeClr val="tx1"/>
          </a:fontRef>
        </p:style>
      </p:cxnSp>
      <p:sp>
        <p:nvSpPr>
          <p:cNvPr id="33" name="Freeform 55">
            <a:extLst>
              <a:ext uri="{FF2B5EF4-FFF2-40B4-BE49-F238E27FC236}">
                <a16:creationId xmlns:a16="http://schemas.microsoft.com/office/drawing/2014/main" id="{818158D0-A88B-436D-8FEB-68F24F43F38D}"/>
              </a:ext>
            </a:extLst>
          </p:cNvPr>
          <p:cNvSpPr>
            <a:spLocks/>
          </p:cNvSpPr>
          <p:nvPr/>
        </p:nvSpPr>
        <p:spPr bwMode="auto">
          <a:xfrm>
            <a:off x="5326603" y="6267293"/>
            <a:ext cx="153922" cy="1884928"/>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35" name="Rectangle 22">
            <a:extLst>
              <a:ext uri="{FF2B5EF4-FFF2-40B4-BE49-F238E27FC236}">
                <a16:creationId xmlns:a16="http://schemas.microsoft.com/office/drawing/2014/main" id="{C2924160-6DF0-4D23-A51D-BD43CB48155B}"/>
              </a:ext>
            </a:extLst>
          </p:cNvPr>
          <p:cNvSpPr>
            <a:spLocks noChangeArrowheads="1"/>
          </p:cNvSpPr>
          <p:nvPr/>
        </p:nvSpPr>
        <p:spPr bwMode="auto">
          <a:xfrm>
            <a:off x="5320651" y="6267293"/>
            <a:ext cx="627958" cy="1046165"/>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nvGrpSpPr>
          <p:cNvPr id="229" name="Group 13">
            <a:extLst>
              <a:ext uri="{FF2B5EF4-FFF2-40B4-BE49-F238E27FC236}">
                <a16:creationId xmlns:a16="http://schemas.microsoft.com/office/drawing/2014/main" id="{F2470067-731A-4A30-BA38-4B2EA6E93D7A}"/>
              </a:ext>
            </a:extLst>
          </p:cNvPr>
          <p:cNvGrpSpPr>
            <a:grpSpLocks/>
          </p:cNvGrpSpPr>
          <p:nvPr/>
        </p:nvGrpSpPr>
        <p:grpSpPr bwMode="auto">
          <a:xfrm>
            <a:off x="5123983" y="4072602"/>
            <a:ext cx="393700" cy="1271588"/>
            <a:chOff x="2496" y="4380"/>
            <a:chExt cx="236" cy="690"/>
          </a:xfrm>
        </p:grpSpPr>
        <p:sp>
          <p:nvSpPr>
            <p:cNvPr id="230" name="AutoShape 14">
              <a:extLst>
                <a:ext uri="{FF2B5EF4-FFF2-40B4-BE49-F238E27FC236}">
                  <a16:creationId xmlns:a16="http://schemas.microsoft.com/office/drawing/2014/main" id="{E93FF33E-E67B-4472-9F83-48984CA0AE72}"/>
                </a:ext>
              </a:extLst>
            </p:cNvPr>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239" name="AutoShape 15">
              <a:extLst>
                <a:ext uri="{FF2B5EF4-FFF2-40B4-BE49-F238E27FC236}">
                  <a16:creationId xmlns:a16="http://schemas.microsoft.com/office/drawing/2014/main" id="{5EC92CF7-6D18-4CD7-9B9A-DF5408232665}"/>
                </a:ext>
              </a:extLst>
            </p:cNvPr>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nvGrpSpPr>
          <p:cNvPr id="272" name="Group 330">
            <a:extLst>
              <a:ext uri="{FF2B5EF4-FFF2-40B4-BE49-F238E27FC236}">
                <a16:creationId xmlns:a16="http://schemas.microsoft.com/office/drawing/2014/main" id="{2B524C78-6CD3-414E-92FB-ED7E39F05CEA}"/>
              </a:ext>
            </a:extLst>
          </p:cNvPr>
          <p:cNvGrpSpPr>
            <a:grpSpLocks/>
          </p:cNvGrpSpPr>
          <p:nvPr/>
        </p:nvGrpSpPr>
        <p:grpSpPr bwMode="auto">
          <a:xfrm>
            <a:off x="5963678" y="6634288"/>
            <a:ext cx="227013" cy="869950"/>
            <a:chOff x="912" y="1296"/>
            <a:chExt cx="143" cy="548"/>
          </a:xfrm>
        </p:grpSpPr>
        <p:sp>
          <p:nvSpPr>
            <p:cNvPr id="273" name="Line 331">
              <a:extLst>
                <a:ext uri="{FF2B5EF4-FFF2-40B4-BE49-F238E27FC236}">
                  <a16:creationId xmlns:a16="http://schemas.microsoft.com/office/drawing/2014/main" id="{5DD334DA-E8C1-48C9-B486-9C93B7693837}"/>
                </a:ext>
              </a:extLst>
            </p:cNvPr>
            <p:cNvSpPr>
              <a:spLocks noChangeShapeType="1"/>
            </p:cNvSpPr>
            <p:nvPr/>
          </p:nvSpPr>
          <p:spPr bwMode="auto">
            <a:xfrm flipH="1">
              <a:off x="1048" y="1594"/>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4" name="Line 332">
              <a:extLst>
                <a:ext uri="{FF2B5EF4-FFF2-40B4-BE49-F238E27FC236}">
                  <a16:creationId xmlns:a16="http://schemas.microsoft.com/office/drawing/2014/main" id="{7F58CD6D-88BD-4098-A76E-1FA41693207B}"/>
                </a:ext>
              </a:extLst>
            </p:cNvPr>
            <p:cNvSpPr>
              <a:spLocks noChangeShapeType="1"/>
            </p:cNvSpPr>
            <p:nvPr/>
          </p:nvSpPr>
          <p:spPr bwMode="auto">
            <a:xfrm flipH="1">
              <a:off x="923" y="1552"/>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75" name="Group 333">
              <a:extLst>
                <a:ext uri="{FF2B5EF4-FFF2-40B4-BE49-F238E27FC236}">
                  <a16:creationId xmlns:a16="http://schemas.microsoft.com/office/drawing/2014/main" id="{9F9995C5-3147-48F9-8A05-CF08D8E41CDF}"/>
                </a:ext>
              </a:extLst>
            </p:cNvPr>
            <p:cNvGrpSpPr>
              <a:grpSpLocks/>
            </p:cNvGrpSpPr>
            <p:nvPr/>
          </p:nvGrpSpPr>
          <p:grpSpPr bwMode="auto">
            <a:xfrm>
              <a:off x="912" y="1296"/>
              <a:ext cx="143" cy="369"/>
              <a:chOff x="912" y="1296"/>
              <a:chExt cx="143" cy="369"/>
            </a:xfrm>
          </p:grpSpPr>
          <p:sp>
            <p:nvSpPr>
              <p:cNvPr id="287" name="Freeform 334">
                <a:extLst>
                  <a:ext uri="{FF2B5EF4-FFF2-40B4-BE49-F238E27FC236}">
                    <a16:creationId xmlns:a16="http://schemas.microsoft.com/office/drawing/2014/main" id="{2A08C2B4-3F81-4C5D-94D4-FFDE07FE4E76}"/>
                  </a:ext>
                </a:extLst>
              </p:cNvPr>
              <p:cNvSpPr>
                <a:spLocks/>
              </p:cNvSpPr>
              <p:nvPr/>
            </p:nvSpPr>
            <p:spPr bwMode="auto">
              <a:xfrm flipH="1">
                <a:off x="914" y="1296"/>
                <a:ext cx="141" cy="369"/>
              </a:xfrm>
              <a:custGeom>
                <a:avLst/>
                <a:gdLst>
                  <a:gd name="T0" fmla="*/ 48 w 141"/>
                  <a:gd name="T1" fmla="*/ 15 h 369"/>
                  <a:gd name="T2" fmla="*/ 103 w 141"/>
                  <a:gd name="T3" fmla="*/ 0 h 369"/>
                  <a:gd name="T4" fmla="*/ 103 w 141"/>
                  <a:gd name="T5" fmla="*/ 66 h 369"/>
                  <a:gd name="T6" fmla="*/ 123 w 141"/>
                  <a:gd name="T7" fmla="*/ 70 h 369"/>
                  <a:gd name="T8" fmla="*/ 141 w 141"/>
                  <a:gd name="T9" fmla="*/ 87 h 369"/>
                  <a:gd name="T10" fmla="*/ 141 w 141"/>
                  <a:gd name="T11" fmla="*/ 275 h 369"/>
                  <a:gd name="T12" fmla="*/ 121 w 141"/>
                  <a:gd name="T13" fmla="*/ 338 h 369"/>
                  <a:gd name="T14" fmla="*/ 33 w 141"/>
                  <a:gd name="T15" fmla="*/ 369 h 369"/>
                  <a:gd name="T16" fmla="*/ 0 w 141"/>
                  <a:gd name="T17" fmla="*/ 313 h 369"/>
                  <a:gd name="T18" fmla="*/ 0 w 141"/>
                  <a:gd name="T19" fmla="*/ 125 h 369"/>
                  <a:gd name="T20" fmla="*/ 24 w 141"/>
                  <a:gd name="T21" fmla="*/ 94 h 369"/>
                  <a:gd name="T22" fmla="*/ 50 w 141"/>
                  <a:gd name="T23" fmla="*/ 84 h 369"/>
                  <a:gd name="T24" fmla="*/ 50 w 141"/>
                  <a:gd name="T25" fmla="*/ 15 h 3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9"/>
                  <a:gd name="T41" fmla="*/ 141 w 141"/>
                  <a:gd name="T42" fmla="*/ 369 h 3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9">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w="12700" cap="rnd">
                <a:solidFill>
                  <a:schemeClr val="tx1"/>
                </a:solidFill>
                <a:round/>
                <a:headEnd/>
                <a:tailEnd/>
              </a:ln>
            </p:spPr>
            <p:txBody>
              <a:bodyPr/>
              <a:lstStyle/>
              <a:p>
                <a:endParaRPr lang="en-US"/>
              </a:p>
            </p:txBody>
          </p:sp>
          <p:sp>
            <p:nvSpPr>
              <p:cNvPr id="288" name="Freeform 335">
                <a:extLst>
                  <a:ext uri="{FF2B5EF4-FFF2-40B4-BE49-F238E27FC236}">
                    <a16:creationId xmlns:a16="http://schemas.microsoft.com/office/drawing/2014/main" id="{C162710D-2EA2-4E9F-91BE-5EDE32DBAB4E}"/>
                  </a:ext>
                </a:extLst>
              </p:cNvPr>
              <p:cNvSpPr>
                <a:spLocks/>
              </p:cNvSpPr>
              <p:nvPr/>
            </p:nvSpPr>
            <p:spPr bwMode="auto">
              <a:xfrm flipH="1">
                <a:off x="912" y="1472"/>
                <a:ext cx="143" cy="190"/>
              </a:xfrm>
              <a:custGeom>
                <a:avLst/>
                <a:gdLst>
                  <a:gd name="T0" fmla="*/ 0 w 143"/>
                  <a:gd name="T1" fmla="*/ 137 h 190"/>
                  <a:gd name="T2" fmla="*/ 36 w 143"/>
                  <a:gd name="T3" fmla="*/ 190 h 190"/>
                  <a:gd name="T4" fmla="*/ 118 w 143"/>
                  <a:gd name="T5" fmla="*/ 160 h 190"/>
                  <a:gd name="T6" fmla="*/ 143 w 143"/>
                  <a:gd name="T7" fmla="*/ 88 h 190"/>
                  <a:gd name="T8" fmla="*/ 141 w 143"/>
                  <a:gd name="T9" fmla="*/ 0 h 190"/>
                  <a:gd name="T10" fmla="*/ 3 w 143"/>
                  <a:gd name="T11" fmla="*/ 46 h 190"/>
                  <a:gd name="T12" fmla="*/ 0 w 143"/>
                  <a:gd name="T13" fmla="*/ 137 h 190"/>
                  <a:gd name="T14" fmla="*/ 0 60000 65536"/>
                  <a:gd name="T15" fmla="*/ 0 60000 65536"/>
                  <a:gd name="T16" fmla="*/ 0 60000 65536"/>
                  <a:gd name="T17" fmla="*/ 0 60000 65536"/>
                  <a:gd name="T18" fmla="*/ 0 60000 65536"/>
                  <a:gd name="T19" fmla="*/ 0 60000 65536"/>
                  <a:gd name="T20" fmla="*/ 0 60000 65536"/>
                  <a:gd name="T21" fmla="*/ 0 w 143"/>
                  <a:gd name="T22" fmla="*/ 0 h 190"/>
                  <a:gd name="T23" fmla="*/ 143 w 143"/>
                  <a:gd name="T24" fmla="*/ 190 h 1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90">
                    <a:moveTo>
                      <a:pt x="0" y="137"/>
                    </a:moveTo>
                    <a:lnTo>
                      <a:pt x="36" y="190"/>
                    </a:lnTo>
                    <a:lnTo>
                      <a:pt x="118" y="160"/>
                    </a:lnTo>
                    <a:lnTo>
                      <a:pt x="143" y="88"/>
                    </a:lnTo>
                    <a:lnTo>
                      <a:pt x="141" y="0"/>
                    </a:lnTo>
                    <a:lnTo>
                      <a:pt x="3" y="46"/>
                    </a:lnTo>
                    <a:lnTo>
                      <a:pt x="0" y="137"/>
                    </a:lnTo>
                    <a:close/>
                  </a:path>
                </a:pathLst>
              </a:custGeom>
              <a:solidFill>
                <a:schemeClr val="tx1"/>
              </a:solidFill>
              <a:ln w="0">
                <a:solidFill>
                  <a:schemeClr val="tx1"/>
                </a:solidFill>
                <a:round/>
                <a:headEnd/>
                <a:tailEnd/>
              </a:ln>
            </p:spPr>
            <p:txBody>
              <a:bodyPr/>
              <a:lstStyle/>
              <a:p>
                <a:endParaRPr lang="en-US"/>
              </a:p>
            </p:txBody>
          </p:sp>
        </p:grpSp>
      </p:grpSp>
      <p:grpSp>
        <p:nvGrpSpPr>
          <p:cNvPr id="289" name="Group 330">
            <a:extLst>
              <a:ext uri="{FF2B5EF4-FFF2-40B4-BE49-F238E27FC236}">
                <a16:creationId xmlns:a16="http://schemas.microsoft.com/office/drawing/2014/main" id="{61EFE366-7B2A-45CB-BAF4-A69FD283AFE7}"/>
              </a:ext>
            </a:extLst>
          </p:cNvPr>
          <p:cNvGrpSpPr>
            <a:grpSpLocks/>
          </p:cNvGrpSpPr>
          <p:nvPr/>
        </p:nvGrpSpPr>
        <p:grpSpPr bwMode="auto">
          <a:xfrm>
            <a:off x="6206527" y="6829152"/>
            <a:ext cx="227013" cy="869950"/>
            <a:chOff x="912" y="1296"/>
            <a:chExt cx="143" cy="548"/>
          </a:xfrm>
        </p:grpSpPr>
        <p:sp>
          <p:nvSpPr>
            <p:cNvPr id="290" name="Line 331">
              <a:extLst>
                <a:ext uri="{FF2B5EF4-FFF2-40B4-BE49-F238E27FC236}">
                  <a16:creationId xmlns:a16="http://schemas.microsoft.com/office/drawing/2014/main" id="{4798964E-473A-49D4-9CC0-76869014D28B}"/>
                </a:ext>
              </a:extLst>
            </p:cNvPr>
            <p:cNvSpPr>
              <a:spLocks noChangeShapeType="1"/>
            </p:cNvSpPr>
            <p:nvPr/>
          </p:nvSpPr>
          <p:spPr bwMode="auto">
            <a:xfrm flipH="1">
              <a:off x="1048" y="1594"/>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1" name="Line 332">
              <a:extLst>
                <a:ext uri="{FF2B5EF4-FFF2-40B4-BE49-F238E27FC236}">
                  <a16:creationId xmlns:a16="http://schemas.microsoft.com/office/drawing/2014/main" id="{4C37CD27-2E04-4664-802B-16873AD67C38}"/>
                </a:ext>
              </a:extLst>
            </p:cNvPr>
            <p:cNvSpPr>
              <a:spLocks noChangeShapeType="1"/>
            </p:cNvSpPr>
            <p:nvPr/>
          </p:nvSpPr>
          <p:spPr bwMode="auto">
            <a:xfrm flipH="1">
              <a:off x="923" y="1552"/>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92" name="Group 333">
              <a:extLst>
                <a:ext uri="{FF2B5EF4-FFF2-40B4-BE49-F238E27FC236}">
                  <a16:creationId xmlns:a16="http://schemas.microsoft.com/office/drawing/2014/main" id="{696FB70D-8D05-447C-82AF-1C4B04DEB456}"/>
                </a:ext>
              </a:extLst>
            </p:cNvPr>
            <p:cNvGrpSpPr>
              <a:grpSpLocks/>
            </p:cNvGrpSpPr>
            <p:nvPr/>
          </p:nvGrpSpPr>
          <p:grpSpPr bwMode="auto">
            <a:xfrm>
              <a:off x="912" y="1296"/>
              <a:ext cx="143" cy="369"/>
              <a:chOff x="912" y="1296"/>
              <a:chExt cx="143" cy="369"/>
            </a:xfrm>
          </p:grpSpPr>
          <p:sp>
            <p:nvSpPr>
              <p:cNvPr id="293" name="Freeform 334">
                <a:extLst>
                  <a:ext uri="{FF2B5EF4-FFF2-40B4-BE49-F238E27FC236}">
                    <a16:creationId xmlns:a16="http://schemas.microsoft.com/office/drawing/2014/main" id="{8384671C-DCD4-4977-A700-6E372E9BC380}"/>
                  </a:ext>
                </a:extLst>
              </p:cNvPr>
              <p:cNvSpPr>
                <a:spLocks/>
              </p:cNvSpPr>
              <p:nvPr/>
            </p:nvSpPr>
            <p:spPr bwMode="auto">
              <a:xfrm flipH="1">
                <a:off x="914" y="1296"/>
                <a:ext cx="141" cy="369"/>
              </a:xfrm>
              <a:custGeom>
                <a:avLst/>
                <a:gdLst>
                  <a:gd name="T0" fmla="*/ 48 w 141"/>
                  <a:gd name="T1" fmla="*/ 15 h 369"/>
                  <a:gd name="T2" fmla="*/ 103 w 141"/>
                  <a:gd name="T3" fmla="*/ 0 h 369"/>
                  <a:gd name="T4" fmla="*/ 103 w 141"/>
                  <a:gd name="T5" fmla="*/ 66 h 369"/>
                  <a:gd name="T6" fmla="*/ 123 w 141"/>
                  <a:gd name="T7" fmla="*/ 70 h 369"/>
                  <a:gd name="T8" fmla="*/ 141 w 141"/>
                  <a:gd name="T9" fmla="*/ 87 h 369"/>
                  <a:gd name="T10" fmla="*/ 141 w 141"/>
                  <a:gd name="T11" fmla="*/ 275 h 369"/>
                  <a:gd name="T12" fmla="*/ 121 w 141"/>
                  <a:gd name="T13" fmla="*/ 338 h 369"/>
                  <a:gd name="T14" fmla="*/ 33 w 141"/>
                  <a:gd name="T15" fmla="*/ 369 h 369"/>
                  <a:gd name="T16" fmla="*/ 0 w 141"/>
                  <a:gd name="T17" fmla="*/ 313 h 369"/>
                  <a:gd name="T18" fmla="*/ 0 w 141"/>
                  <a:gd name="T19" fmla="*/ 125 h 369"/>
                  <a:gd name="T20" fmla="*/ 24 w 141"/>
                  <a:gd name="T21" fmla="*/ 94 h 369"/>
                  <a:gd name="T22" fmla="*/ 50 w 141"/>
                  <a:gd name="T23" fmla="*/ 84 h 369"/>
                  <a:gd name="T24" fmla="*/ 50 w 141"/>
                  <a:gd name="T25" fmla="*/ 15 h 3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9"/>
                  <a:gd name="T41" fmla="*/ 141 w 141"/>
                  <a:gd name="T42" fmla="*/ 369 h 3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9">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w="12700" cap="rnd">
                <a:solidFill>
                  <a:schemeClr val="tx1"/>
                </a:solidFill>
                <a:round/>
                <a:headEnd/>
                <a:tailEnd/>
              </a:ln>
            </p:spPr>
            <p:txBody>
              <a:bodyPr/>
              <a:lstStyle/>
              <a:p>
                <a:endParaRPr lang="en-US"/>
              </a:p>
            </p:txBody>
          </p:sp>
          <p:sp>
            <p:nvSpPr>
              <p:cNvPr id="294" name="Freeform 335">
                <a:extLst>
                  <a:ext uri="{FF2B5EF4-FFF2-40B4-BE49-F238E27FC236}">
                    <a16:creationId xmlns:a16="http://schemas.microsoft.com/office/drawing/2014/main" id="{3078255F-225A-49BC-8BFD-FD0705897E33}"/>
                  </a:ext>
                </a:extLst>
              </p:cNvPr>
              <p:cNvSpPr>
                <a:spLocks/>
              </p:cNvSpPr>
              <p:nvPr/>
            </p:nvSpPr>
            <p:spPr bwMode="auto">
              <a:xfrm flipH="1">
                <a:off x="912" y="1472"/>
                <a:ext cx="143" cy="190"/>
              </a:xfrm>
              <a:custGeom>
                <a:avLst/>
                <a:gdLst>
                  <a:gd name="T0" fmla="*/ 0 w 143"/>
                  <a:gd name="T1" fmla="*/ 137 h 190"/>
                  <a:gd name="T2" fmla="*/ 36 w 143"/>
                  <a:gd name="T3" fmla="*/ 190 h 190"/>
                  <a:gd name="T4" fmla="*/ 118 w 143"/>
                  <a:gd name="T5" fmla="*/ 160 h 190"/>
                  <a:gd name="T6" fmla="*/ 143 w 143"/>
                  <a:gd name="T7" fmla="*/ 88 h 190"/>
                  <a:gd name="T8" fmla="*/ 141 w 143"/>
                  <a:gd name="T9" fmla="*/ 0 h 190"/>
                  <a:gd name="T10" fmla="*/ 3 w 143"/>
                  <a:gd name="T11" fmla="*/ 46 h 190"/>
                  <a:gd name="T12" fmla="*/ 0 w 143"/>
                  <a:gd name="T13" fmla="*/ 137 h 190"/>
                  <a:gd name="T14" fmla="*/ 0 60000 65536"/>
                  <a:gd name="T15" fmla="*/ 0 60000 65536"/>
                  <a:gd name="T16" fmla="*/ 0 60000 65536"/>
                  <a:gd name="T17" fmla="*/ 0 60000 65536"/>
                  <a:gd name="T18" fmla="*/ 0 60000 65536"/>
                  <a:gd name="T19" fmla="*/ 0 60000 65536"/>
                  <a:gd name="T20" fmla="*/ 0 60000 65536"/>
                  <a:gd name="T21" fmla="*/ 0 w 143"/>
                  <a:gd name="T22" fmla="*/ 0 h 190"/>
                  <a:gd name="T23" fmla="*/ 143 w 143"/>
                  <a:gd name="T24" fmla="*/ 190 h 1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90">
                    <a:moveTo>
                      <a:pt x="0" y="137"/>
                    </a:moveTo>
                    <a:lnTo>
                      <a:pt x="36" y="190"/>
                    </a:lnTo>
                    <a:lnTo>
                      <a:pt x="118" y="160"/>
                    </a:lnTo>
                    <a:lnTo>
                      <a:pt x="143" y="88"/>
                    </a:lnTo>
                    <a:lnTo>
                      <a:pt x="141" y="0"/>
                    </a:lnTo>
                    <a:lnTo>
                      <a:pt x="3" y="46"/>
                    </a:lnTo>
                    <a:lnTo>
                      <a:pt x="0" y="137"/>
                    </a:lnTo>
                    <a:close/>
                  </a:path>
                </a:pathLst>
              </a:custGeom>
              <a:solidFill>
                <a:schemeClr val="tx1"/>
              </a:solidFill>
              <a:ln w="0">
                <a:solidFill>
                  <a:schemeClr val="tx1"/>
                </a:solidFill>
                <a:round/>
                <a:headEnd/>
                <a:tailEnd/>
              </a:ln>
            </p:spPr>
            <p:txBody>
              <a:bodyPr/>
              <a:lstStyle/>
              <a:p>
                <a:endParaRPr lang="en-US"/>
              </a:p>
            </p:txBody>
          </p:sp>
        </p:grpSp>
      </p:grpSp>
      <p:cxnSp>
        <p:nvCxnSpPr>
          <p:cNvPr id="295" name="Straight Connector 294">
            <a:extLst>
              <a:ext uri="{FF2B5EF4-FFF2-40B4-BE49-F238E27FC236}">
                <a16:creationId xmlns:a16="http://schemas.microsoft.com/office/drawing/2014/main" id="{7ED5F661-41BA-4172-AD9C-C5E2CF642BD5}"/>
              </a:ext>
            </a:extLst>
          </p:cNvPr>
          <p:cNvCxnSpPr>
            <a:cxnSpLocks/>
          </p:cNvCxnSpPr>
          <p:nvPr/>
        </p:nvCxnSpPr>
        <p:spPr>
          <a:xfrm flipV="1">
            <a:off x="5297875" y="8150254"/>
            <a:ext cx="182650" cy="841346"/>
          </a:xfrm>
          <a:prstGeom prst="line">
            <a:avLst/>
          </a:prstGeom>
          <a:ln w="19050"/>
        </p:spPr>
        <p:style>
          <a:lnRef idx="1">
            <a:schemeClr val="dk1"/>
          </a:lnRef>
          <a:fillRef idx="0">
            <a:schemeClr val="dk1"/>
          </a:fillRef>
          <a:effectRef idx="0">
            <a:schemeClr val="dk1"/>
          </a:effectRef>
          <a:fontRef idx="minor">
            <a:schemeClr val="tx1"/>
          </a:fontRef>
        </p:style>
      </p:cxnSp>
      <p:grpSp>
        <p:nvGrpSpPr>
          <p:cNvPr id="296" name="Group 29">
            <a:extLst>
              <a:ext uri="{FF2B5EF4-FFF2-40B4-BE49-F238E27FC236}">
                <a16:creationId xmlns:a16="http://schemas.microsoft.com/office/drawing/2014/main" id="{59097330-E97A-491A-AA59-976F675A129D}"/>
              </a:ext>
            </a:extLst>
          </p:cNvPr>
          <p:cNvGrpSpPr>
            <a:grpSpLocks/>
          </p:cNvGrpSpPr>
          <p:nvPr/>
        </p:nvGrpSpPr>
        <p:grpSpPr bwMode="auto">
          <a:xfrm>
            <a:off x="4340949" y="4156231"/>
            <a:ext cx="287338" cy="790575"/>
            <a:chOff x="528" y="240"/>
            <a:chExt cx="181" cy="498"/>
          </a:xfrm>
        </p:grpSpPr>
        <p:sp>
          <p:nvSpPr>
            <p:cNvPr id="297" name="Line 30">
              <a:extLst>
                <a:ext uri="{FF2B5EF4-FFF2-40B4-BE49-F238E27FC236}">
                  <a16:creationId xmlns:a16="http://schemas.microsoft.com/office/drawing/2014/main" id="{0E7AEB87-398E-4A03-B73E-0D58AB44F1DA}"/>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 name="Line 31">
              <a:extLst>
                <a:ext uri="{FF2B5EF4-FFF2-40B4-BE49-F238E27FC236}">
                  <a16:creationId xmlns:a16="http://schemas.microsoft.com/office/drawing/2014/main" id="{2276C2B6-F054-40E2-BBBA-DD863991EEEF}"/>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 name="Freeform 32">
              <a:extLst>
                <a:ext uri="{FF2B5EF4-FFF2-40B4-BE49-F238E27FC236}">
                  <a16:creationId xmlns:a16="http://schemas.microsoft.com/office/drawing/2014/main" id="{B067E1A4-A240-4E3B-A38A-1BC34A918DF2}"/>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sp>
        <p:nvSpPr>
          <p:cNvPr id="43" name="Freeform 55">
            <a:extLst>
              <a:ext uri="{FF2B5EF4-FFF2-40B4-BE49-F238E27FC236}">
                <a16:creationId xmlns:a16="http://schemas.microsoft.com/office/drawing/2014/main" id="{B17B5E3B-DBFE-40B7-A32F-E2800106AC15}"/>
              </a:ext>
            </a:extLst>
          </p:cNvPr>
          <p:cNvSpPr>
            <a:spLocks/>
          </p:cNvSpPr>
          <p:nvPr/>
        </p:nvSpPr>
        <p:spPr bwMode="auto">
          <a:xfrm flipH="1">
            <a:off x="4655807" y="4799126"/>
            <a:ext cx="54783" cy="1660239"/>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grpSp>
        <p:nvGrpSpPr>
          <p:cNvPr id="302" name="Group 288">
            <a:extLst>
              <a:ext uri="{FF2B5EF4-FFF2-40B4-BE49-F238E27FC236}">
                <a16:creationId xmlns:a16="http://schemas.microsoft.com/office/drawing/2014/main" id="{B169A1B2-1412-4F2E-825E-0BCF06A5A05C}"/>
              </a:ext>
            </a:extLst>
          </p:cNvPr>
          <p:cNvGrpSpPr>
            <a:grpSpLocks/>
          </p:cNvGrpSpPr>
          <p:nvPr/>
        </p:nvGrpSpPr>
        <p:grpSpPr bwMode="auto">
          <a:xfrm>
            <a:off x="5672385" y="5304701"/>
            <a:ext cx="222250" cy="858838"/>
            <a:chOff x="384" y="816"/>
            <a:chExt cx="140" cy="541"/>
          </a:xfrm>
        </p:grpSpPr>
        <p:sp>
          <p:nvSpPr>
            <p:cNvPr id="303" name="Line 289">
              <a:extLst>
                <a:ext uri="{FF2B5EF4-FFF2-40B4-BE49-F238E27FC236}">
                  <a16:creationId xmlns:a16="http://schemas.microsoft.com/office/drawing/2014/main" id="{E28484F2-B5CF-4EF9-8517-CAC9C289D873}"/>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4" name="Line 290">
              <a:extLst>
                <a:ext uri="{FF2B5EF4-FFF2-40B4-BE49-F238E27FC236}">
                  <a16:creationId xmlns:a16="http://schemas.microsoft.com/office/drawing/2014/main" id="{5382E244-B01B-44FB-98D5-FCE38CC7F4F7}"/>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5" name="Freeform 291">
              <a:extLst>
                <a:ext uri="{FF2B5EF4-FFF2-40B4-BE49-F238E27FC236}">
                  <a16:creationId xmlns:a16="http://schemas.microsoft.com/office/drawing/2014/main" id="{41E1328E-00AF-4523-9B8E-340334CC7F21}"/>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306" name="Group 29">
            <a:extLst>
              <a:ext uri="{FF2B5EF4-FFF2-40B4-BE49-F238E27FC236}">
                <a16:creationId xmlns:a16="http://schemas.microsoft.com/office/drawing/2014/main" id="{77F4EFDB-60B8-4CF1-8705-A5E98376192F}"/>
              </a:ext>
            </a:extLst>
          </p:cNvPr>
          <p:cNvGrpSpPr>
            <a:grpSpLocks/>
          </p:cNvGrpSpPr>
          <p:nvPr/>
        </p:nvGrpSpPr>
        <p:grpSpPr bwMode="auto">
          <a:xfrm>
            <a:off x="4737198" y="5064491"/>
            <a:ext cx="287338" cy="790575"/>
            <a:chOff x="528" y="240"/>
            <a:chExt cx="181" cy="498"/>
          </a:xfrm>
        </p:grpSpPr>
        <p:sp>
          <p:nvSpPr>
            <p:cNvPr id="307" name="Line 30">
              <a:extLst>
                <a:ext uri="{FF2B5EF4-FFF2-40B4-BE49-F238E27FC236}">
                  <a16:creationId xmlns:a16="http://schemas.microsoft.com/office/drawing/2014/main" id="{2D52E74A-AD4A-4261-A31A-AE4C1F6A63A8}"/>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8" name="Line 31">
              <a:extLst>
                <a:ext uri="{FF2B5EF4-FFF2-40B4-BE49-F238E27FC236}">
                  <a16:creationId xmlns:a16="http://schemas.microsoft.com/office/drawing/2014/main" id="{1C785F60-6750-4577-856E-7669699B665F}"/>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9" name="Freeform 32">
              <a:extLst>
                <a:ext uri="{FF2B5EF4-FFF2-40B4-BE49-F238E27FC236}">
                  <a16:creationId xmlns:a16="http://schemas.microsoft.com/office/drawing/2014/main" id="{7D5172DA-EEFD-4741-B4E5-2336D86E1EF5}"/>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310" name="Group 29">
            <a:extLst>
              <a:ext uri="{FF2B5EF4-FFF2-40B4-BE49-F238E27FC236}">
                <a16:creationId xmlns:a16="http://schemas.microsoft.com/office/drawing/2014/main" id="{D69436E5-13DB-4ABA-8EA1-F540A655F987}"/>
              </a:ext>
            </a:extLst>
          </p:cNvPr>
          <p:cNvGrpSpPr>
            <a:grpSpLocks/>
          </p:cNvGrpSpPr>
          <p:nvPr/>
        </p:nvGrpSpPr>
        <p:grpSpPr bwMode="auto">
          <a:xfrm>
            <a:off x="403762" y="4456784"/>
            <a:ext cx="287338" cy="790575"/>
            <a:chOff x="528" y="240"/>
            <a:chExt cx="181" cy="498"/>
          </a:xfrm>
        </p:grpSpPr>
        <p:sp>
          <p:nvSpPr>
            <p:cNvPr id="311" name="Line 30">
              <a:extLst>
                <a:ext uri="{FF2B5EF4-FFF2-40B4-BE49-F238E27FC236}">
                  <a16:creationId xmlns:a16="http://schemas.microsoft.com/office/drawing/2014/main" id="{AFBFCC81-28E0-4576-99FF-4EFC26BD78B6}"/>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2" name="Line 31">
              <a:extLst>
                <a:ext uri="{FF2B5EF4-FFF2-40B4-BE49-F238E27FC236}">
                  <a16:creationId xmlns:a16="http://schemas.microsoft.com/office/drawing/2014/main" id="{36D6A11A-965B-483A-82F2-C1DE0121404F}"/>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3" name="Freeform 32">
              <a:extLst>
                <a:ext uri="{FF2B5EF4-FFF2-40B4-BE49-F238E27FC236}">
                  <a16:creationId xmlns:a16="http://schemas.microsoft.com/office/drawing/2014/main" id="{512CC67D-2910-449E-93BD-9CEB4B376B32}"/>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spTree>
    <p:extLst>
      <p:ext uri="{BB962C8B-B14F-4D97-AF65-F5344CB8AC3E}">
        <p14:creationId xmlns:p14="http://schemas.microsoft.com/office/powerpoint/2010/main" val="4001422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6" name="Group 170">
            <a:extLst>
              <a:ext uri="{FF2B5EF4-FFF2-40B4-BE49-F238E27FC236}">
                <a16:creationId xmlns:a16="http://schemas.microsoft.com/office/drawing/2014/main" id="{86B38C4A-078C-47E0-9786-4A9F7ABEBE09}"/>
              </a:ext>
            </a:extLst>
          </p:cNvPr>
          <p:cNvGrpSpPr>
            <a:grpSpLocks/>
          </p:cNvGrpSpPr>
          <p:nvPr/>
        </p:nvGrpSpPr>
        <p:grpSpPr bwMode="auto">
          <a:xfrm>
            <a:off x="2944525" y="4249653"/>
            <a:ext cx="288925" cy="787400"/>
            <a:chOff x="1008" y="2592"/>
            <a:chExt cx="182" cy="496"/>
          </a:xfrm>
        </p:grpSpPr>
        <p:sp>
          <p:nvSpPr>
            <p:cNvPr id="177" name="Line 171">
              <a:extLst>
                <a:ext uri="{FF2B5EF4-FFF2-40B4-BE49-F238E27FC236}">
                  <a16:creationId xmlns:a16="http://schemas.microsoft.com/office/drawing/2014/main" id="{F79898A7-C3D7-4232-9CB7-07C6AE8F268B}"/>
                </a:ext>
              </a:extLst>
            </p:cNvPr>
            <p:cNvSpPr>
              <a:spLocks noChangeShapeType="1"/>
            </p:cNvSpPr>
            <p:nvPr/>
          </p:nvSpPr>
          <p:spPr bwMode="auto">
            <a:xfrm>
              <a:off x="1019"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 name="Line 172">
              <a:extLst>
                <a:ext uri="{FF2B5EF4-FFF2-40B4-BE49-F238E27FC236}">
                  <a16:creationId xmlns:a16="http://schemas.microsoft.com/office/drawing/2014/main" id="{43F9BA4E-DFB0-443B-8D46-166367E9FDAB}"/>
                </a:ext>
              </a:extLst>
            </p:cNvPr>
            <p:cNvSpPr>
              <a:spLocks noChangeShapeType="1"/>
            </p:cNvSpPr>
            <p:nvPr/>
          </p:nvSpPr>
          <p:spPr bwMode="auto">
            <a:xfrm>
              <a:off x="1182"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79" name="Group 173">
              <a:extLst>
                <a:ext uri="{FF2B5EF4-FFF2-40B4-BE49-F238E27FC236}">
                  <a16:creationId xmlns:a16="http://schemas.microsoft.com/office/drawing/2014/main" id="{96A5503B-52AE-462D-9802-F5BB5BEF60FE}"/>
                </a:ext>
              </a:extLst>
            </p:cNvPr>
            <p:cNvGrpSpPr>
              <a:grpSpLocks/>
            </p:cNvGrpSpPr>
            <p:nvPr/>
          </p:nvGrpSpPr>
          <p:grpSpPr bwMode="auto">
            <a:xfrm>
              <a:off x="1008" y="2592"/>
              <a:ext cx="182" cy="331"/>
              <a:chOff x="1008" y="2592"/>
              <a:chExt cx="182" cy="331"/>
            </a:xfrm>
          </p:grpSpPr>
          <p:sp>
            <p:nvSpPr>
              <p:cNvPr id="180" name="Freeform 174">
                <a:extLst>
                  <a:ext uri="{FF2B5EF4-FFF2-40B4-BE49-F238E27FC236}">
                    <a16:creationId xmlns:a16="http://schemas.microsoft.com/office/drawing/2014/main" id="{50120D67-AF28-42B0-8F76-F98728D7D73D}"/>
                  </a:ext>
                </a:extLst>
              </p:cNvPr>
              <p:cNvSpPr>
                <a:spLocks/>
              </p:cNvSpPr>
              <p:nvPr/>
            </p:nvSpPr>
            <p:spPr bwMode="auto">
              <a:xfrm>
                <a:off x="1009" y="2592"/>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81" name="Freeform 175">
                <a:extLst>
                  <a:ext uri="{FF2B5EF4-FFF2-40B4-BE49-F238E27FC236}">
                    <a16:creationId xmlns:a16="http://schemas.microsoft.com/office/drawing/2014/main" id="{508C6332-40B6-496B-A330-6BAC5697B566}"/>
                  </a:ext>
                </a:extLst>
              </p:cNvPr>
              <p:cNvSpPr>
                <a:spLocks/>
              </p:cNvSpPr>
              <p:nvPr/>
            </p:nvSpPr>
            <p:spPr bwMode="auto">
              <a:xfrm>
                <a:off x="1008" y="2746"/>
                <a:ext cx="182" cy="176"/>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pSp>
        <p:nvGrpSpPr>
          <p:cNvPr id="112" name="Group 29">
            <a:extLst>
              <a:ext uri="{FF2B5EF4-FFF2-40B4-BE49-F238E27FC236}">
                <a16:creationId xmlns:a16="http://schemas.microsoft.com/office/drawing/2014/main" id="{12BCE875-8202-49E6-A702-E28A85107694}"/>
              </a:ext>
            </a:extLst>
          </p:cNvPr>
          <p:cNvGrpSpPr>
            <a:grpSpLocks/>
          </p:cNvGrpSpPr>
          <p:nvPr/>
        </p:nvGrpSpPr>
        <p:grpSpPr bwMode="auto">
          <a:xfrm>
            <a:off x="2269061" y="4398962"/>
            <a:ext cx="287338" cy="790575"/>
            <a:chOff x="528" y="240"/>
            <a:chExt cx="181" cy="498"/>
          </a:xfrm>
        </p:grpSpPr>
        <p:sp>
          <p:nvSpPr>
            <p:cNvPr id="113" name="Line 30">
              <a:extLst>
                <a:ext uri="{FF2B5EF4-FFF2-40B4-BE49-F238E27FC236}">
                  <a16:creationId xmlns:a16="http://schemas.microsoft.com/office/drawing/2014/main" id="{9002EBCF-E004-4F9C-9AA9-AC249646051F}"/>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 name="Line 31">
              <a:extLst>
                <a:ext uri="{FF2B5EF4-FFF2-40B4-BE49-F238E27FC236}">
                  <a16:creationId xmlns:a16="http://schemas.microsoft.com/office/drawing/2014/main" id="{50144656-81C4-4D7D-9E82-8F5B7883D8AC}"/>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5" name="Freeform 32">
              <a:extLst>
                <a:ext uri="{FF2B5EF4-FFF2-40B4-BE49-F238E27FC236}">
                  <a16:creationId xmlns:a16="http://schemas.microsoft.com/office/drawing/2014/main" id="{5B317004-ADBA-4653-A0F6-8254BFAA61CA}"/>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16" name="Group 29">
            <a:extLst>
              <a:ext uri="{FF2B5EF4-FFF2-40B4-BE49-F238E27FC236}">
                <a16:creationId xmlns:a16="http://schemas.microsoft.com/office/drawing/2014/main" id="{3F5EAF70-4A16-4D1C-802F-1C8EBFC90366}"/>
              </a:ext>
            </a:extLst>
          </p:cNvPr>
          <p:cNvGrpSpPr>
            <a:grpSpLocks/>
          </p:cNvGrpSpPr>
          <p:nvPr/>
        </p:nvGrpSpPr>
        <p:grpSpPr bwMode="auto">
          <a:xfrm>
            <a:off x="3587116" y="4398962"/>
            <a:ext cx="287338" cy="790575"/>
            <a:chOff x="528" y="240"/>
            <a:chExt cx="181" cy="498"/>
          </a:xfrm>
        </p:grpSpPr>
        <p:sp>
          <p:nvSpPr>
            <p:cNvPr id="117" name="Line 30">
              <a:extLst>
                <a:ext uri="{FF2B5EF4-FFF2-40B4-BE49-F238E27FC236}">
                  <a16:creationId xmlns:a16="http://schemas.microsoft.com/office/drawing/2014/main" id="{56A5DA21-AF18-4F7B-ACB3-B4269EAA7074}"/>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8" name="Line 31">
              <a:extLst>
                <a:ext uri="{FF2B5EF4-FFF2-40B4-BE49-F238E27FC236}">
                  <a16:creationId xmlns:a16="http://schemas.microsoft.com/office/drawing/2014/main" id="{546E985F-B5FE-411C-82DD-C74F054E3634}"/>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9" name="Freeform 32">
              <a:extLst>
                <a:ext uri="{FF2B5EF4-FFF2-40B4-BE49-F238E27FC236}">
                  <a16:creationId xmlns:a16="http://schemas.microsoft.com/office/drawing/2014/main" id="{B8425153-5116-4EB4-8991-F34CF2144439}"/>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07" name="Group 288">
            <a:extLst>
              <a:ext uri="{FF2B5EF4-FFF2-40B4-BE49-F238E27FC236}">
                <a16:creationId xmlns:a16="http://schemas.microsoft.com/office/drawing/2014/main" id="{6AE7B335-11B2-482F-8B87-FE865900A36C}"/>
              </a:ext>
            </a:extLst>
          </p:cNvPr>
          <p:cNvGrpSpPr>
            <a:grpSpLocks/>
          </p:cNvGrpSpPr>
          <p:nvPr/>
        </p:nvGrpSpPr>
        <p:grpSpPr bwMode="auto">
          <a:xfrm>
            <a:off x="4106835" y="4460641"/>
            <a:ext cx="222250" cy="858838"/>
            <a:chOff x="384" y="816"/>
            <a:chExt cx="140" cy="541"/>
          </a:xfrm>
        </p:grpSpPr>
        <p:sp>
          <p:nvSpPr>
            <p:cNvPr id="108" name="Line 289">
              <a:extLst>
                <a:ext uri="{FF2B5EF4-FFF2-40B4-BE49-F238E27FC236}">
                  <a16:creationId xmlns:a16="http://schemas.microsoft.com/office/drawing/2014/main" id="{28662FBA-FCC1-4EC8-BAE2-53E7DBBEE0EE}"/>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 name="Line 290">
              <a:extLst>
                <a:ext uri="{FF2B5EF4-FFF2-40B4-BE49-F238E27FC236}">
                  <a16:creationId xmlns:a16="http://schemas.microsoft.com/office/drawing/2014/main" id="{31BA0814-C8A5-424A-9A11-3C23AA11CED5}"/>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 name="Freeform 291">
              <a:extLst>
                <a:ext uri="{FF2B5EF4-FFF2-40B4-BE49-F238E27FC236}">
                  <a16:creationId xmlns:a16="http://schemas.microsoft.com/office/drawing/2014/main" id="{35BAC5F7-288F-42F1-8CF3-AE9E5E304424}"/>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103" name="Group 292">
            <a:extLst>
              <a:ext uri="{FF2B5EF4-FFF2-40B4-BE49-F238E27FC236}">
                <a16:creationId xmlns:a16="http://schemas.microsoft.com/office/drawing/2014/main" id="{EA6838F0-474A-40A5-8C11-2C392701A545}"/>
              </a:ext>
            </a:extLst>
          </p:cNvPr>
          <p:cNvGrpSpPr>
            <a:grpSpLocks/>
          </p:cNvGrpSpPr>
          <p:nvPr/>
        </p:nvGrpSpPr>
        <p:grpSpPr bwMode="auto">
          <a:xfrm flipH="1">
            <a:off x="1835989" y="4459203"/>
            <a:ext cx="222250" cy="858838"/>
            <a:chOff x="384" y="816"/>
            <a:chExt cx="140" cy="541"/>
          </a:xfrm>
        </p:grpSpPr>
        <p:sp>
          <p:nvSpPr>
            <p:cNvPr id="104" name="Line 293">
              <a:extLst>
                <a:ext uri="{FF2B5EF4-FFF2-40B4-BE49-F238E27FC236}">
                  <a16:creationId xmlns:a16="http://schemas.microsoft.com/office/drawing/2014/main" id="{97140802-21FA-41C1-90D4-0069726B51A7}"/>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 name="Line 294">
              <a:extLst>
                <a:ext uri="{FF2B5EF4-FFF2-40B4-BE49-F238E27FC236}">
                  <a16:creationId xmlns:a16="http://schemas.microsoft.com/office/drawing/2014/main" id="{F6F653B9-59F8-421F-B07C-A74938E53E42}"/>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 name="Freeform 295">
              <a:extLst>
                <a:ext uri="{FF2B5EF4-FFF2-40B4-BE49-F238E27FC236}">
                  <a16:creationId xmlns:a16="http://schemas.microsoft.com/office/drawing/2014/main" id="{37069F6C-642E-4CD1-8D3E-AB70EB8EDFF3}"/>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aphicFrame>
        <p:nvGraphicFramePr>
          <p:cNvPr id="110" name="Group 29"/>
          <p:cNvGraphicFramePr>
            <a:graphicFrameLocks noGrp="1"/>
          </p:cNvGraphicFramePr>
          <p:nvPr/>
        </p:nvGraphicFramePr>
        <p:xfrm>
          <a:off x="177800" y="165100"/>
          <a:ext cx="6997700" cy="3143988"/>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987465">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marT="45716" marB="45716"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charset="0"/>
                          <a:ea typeface="+mn-ea"/>
                          <a:cs typeface="Times New Roman" charset="0"/>
                        </a:rPr>
                        <a:t>Trigger Treat</a:t>
                      </a:r>
                    </a:p>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Arial" charset="0"/>
                          <a:ea typeface="+mn-ea"/>
                          <a:cs typeface="Times New Roman" charset="0"/>
                        </a:rPr>
                        <a:t>Bay 2</a:t>
                      </a:r>
                    </a:p>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charset="0"/>
                          <a:ea typeface="+mn-ea"/>
                          <a:cs typeface="Times New Roman" charset="0"/>
                        </a:rPr>
                        <a:t>Something Wicked</a:t>
                      </a:r>
                      <a:endParaRPr kumimoji="0" lang="en-US" sz="2000" b="1"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charset="0"/>
                          <a:ea typeface="+mn-ea"/>
                          <a:cs typeface="+mn-cs"/>
                        </a:rPr>
                        <a:t>Course Designer: Matt Carlson</a:t>
                      </a:r>
                    </a:p>
                  </a:txBody>
                  <a:tcPr marL="45720" marR="45720" marT="45716" marB="4571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marT="45716" marB="45716"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1282">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 POSITION:</a:t>
                      </a:r>
                      <a:r>
                        <a:rPr kumimoji="0" lang="en-US" sz="1100" b="0" i="0" u="none" strike="noStrike" cap="none" normalizeH="0" baseline="0" dirty="0">
                          <a:ln>
                            <a:noFill/>
                          </a:ln>
                          <a:solidFill>
                            <a:schemeClr val="tx1"/>
                          </a:solidFill>
                          <a:effectLst/>
                          <a:latin typeface="Arial" charset="0"/>
                          <a:cs typeface="Times New Roman" charset="0"/>
                        </a:rPr>
                        <a:t> Standing inside the shooting area, toes touching marks, </a:t>
                      </a:r>
                      <a:r>
                        <a:rPr lang="en-US" sz="1100" dirty="0"/>
                        <a:t>wrists above shoulders</a:t>
                      </a:r>
                      <a:r>
                        <a:rPr kumimoji="0" lang="en-US" sz="1100" b="0" i="0" u="none" strike="noStrike" cap="none" normalizeH="0" baseline="0" dirty="0">
                          <a:ln>
                            <a:noFill/>
                          </a:ln>
                          <a:solidFill>
                            <a:schemeClr val="tx1"/>
                          </a:solidFill>
                          <a:effectLst/>
                          <a:latin typeface="Arial" charset="0"/>
                          <a:cs typeface="Times New Roman" charset="0"/>
                        </a:rPr>
                        <a:t>, facing uprange. Gun </a:t>
                      </a:r>
                      <a:r>
                        <a:rPr kumimoji="0" lang="en-US" sz="1100" b="0" i="0" u="sng" strike="noStrike" cap="none" normalizeH="0" baseline="0" dirty="0">
                          <a:ln>
                            <a:noFill/>
                          </a:ln>
                          <a:solidFill>
                            <a:schemeClr val="tx1"/>
                          </a:solidFill>
                          <a:effectLst/>
                          <a:latin typeface="Arial" charset="0"/>
                          <a:cs typeface="Times New Roman" charset="0"/>
                        </a:rPr>
                        <a:t>unloaded</a:t>
                      </a:r>
                      <a:r>
                        <a:rPr kumimoji="0" lang="en-US" sz="1100" b="0" i="0" u="none" strike="noStrike" cap="none" normalizeH="0" baseline="0" dirty="0">
                          <a:ln>
                            <a:noFill/>
                          </a:ln>
                          <a:solidFill>
                            <a:schemeClr val="tx1"/>
                          </a:solidFill>
                          <a:effectLst/>
                          <a:latin typeface="Arial" charset="0"/>
                          <a:cs typeface="Times New Roman" charset="0"/>
                        </a:rPr>
                        <a:t> and holstered.</a:t>
                      </a:r>
                    </a:p>
                    <a:p>
                      <a:pPr marL="0" marR="0" lvl="0" indent="0" algn="l" defTabSz="966788" rtl="0" eaLnBrk="1" fontAlgn="base" latinLnBrk="0" hangingPunct="1">
                        <a:lnSpc>
                          <a:spcPct val="90000"/>
                        </a:lnSpc>
                        <a:spcBef>
                          <a:spcPct val="1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cs typeface="Times New Roman" charset="0"/>
                      </a:endParaRPr>
                    </a:p>
                    <a:p>
                      <a:pPr marL="0" marR="0" lvl="0" indent="0" algn="l" defTabSz="966788" rtl="0" eaLnBrk="1" fontAlgn="base" latinLnBrk="0" hangingPunct="1">
                        <a:lnSpc>
                          <a:spcPct val="90000"/>
                        </a:lnSpc>
                        <a:spcBef>
                          <a:spcPct val="1000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cs typeface="Times New Roman" charset="0"/>
                        </a:rPr>
                        <a:t>PCC: </a:t>
                      </a:r>
                      <a:r>
                        <a:rPr kumimoji="0" lang="en-US" sz="1100" b="0" i="0" u="none" strike="noStrike" cap="none" normalizeH="0" baseline="0" dirty="0">
                          <a:ln>
                            <a:noFill/>
                          </a:ln>
                          <a:solidFill>
                            <a:schemeClr val="tx1"/>
                          </a:solidFill>
                          <a:effectLst/>
                          <a:latin typeface="Arial" charset="0"/>
                          <a:cs typeface="Times New Roman" charset="0"/>
                        </a:rPr>
                        <a:t>Standing inside the shooting area, toes touching marks, facing anywhere downrange. Gun </a:t>
                      </a:r>
                      <a:r>
                        <a:rPr kumimoji="0" lang="en-US" sz="1100" b="0" i="0" u="sng" strike="noStrike" cap="none" normalizeH="0" baseline="0" dirty="0">
                          <a:ln>
                            <a:noFill/>
                          </a:ln>
                          <a:solidFill>
                            <a:schemeClr val="tx1"/>
                          </a:solidFill>
                          <a:effectLst/>
                          <a:latin typeface="Arial" charset="0"/>
                          <a:cs typeface="Times New Roman" charset="0"/>
                        </a:rPr>
                        <a:t>unloaded</a:t>
                      </a:r>
                      <a:r>
                        <a:rPr kumimoji="0" lang="en-US" sz="1100" b="0" i="0" u="none" strike="noStrike" cap="none" normalizeH="0" baseline="0" dirty="0">
                          <a:ln>
                            <a:noFill/>
                          </a:ln>
                          <a:solidFill>
                            <a:schemeClr val="tx1"/>
                          </a:solidFill>
                          <a:effectLst/>
                          <a:latin typeface="Arial" charset="0"/>
                          <a:cs typeface="Times New Roman" charset="0"/>
                        </a:rPr>
                        <a:t>, stock touching belt, muzzle pointed anywhere downrange.</a:t>
                      </a: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761991">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STAGE PROCEDURE: </a:t>
                      </a:r>
                      <a:r>
                        <a:rPr kumimoji="0" lang="en-US" sz="1100" b="0" i="0" u="none" strike="noStrike" cap="none" normalizeH="0" baseline="0" dirty="0">
                          <a:ln>
                            <a:noFill/>
                          </a:ln>
                          <a:solidFill>
                            <a:schemeClr val="tx1"/>
                          </a:solidFill>
                          <a:effectLst/>
                          <a:latin typeface="Arial" charset="0"/>
                          <a:cs typeface="Times New Roman" charset="0"/>
                        </a:rPr>
                        <a:t>At start signal, engage targets as they become visible from within the shooting area.</a:t>
                      </a:r>
                    </a:p>
                  </a:txBody>
                  <a:tcPr marL="45720" marR="45720"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SCORING:          </a:t>
                      </a:r>
                      <a:r>
                        <a:rPr kumimoji="0" lang="en-US" sz="1100" b="0" i="0" u="none" strike="noStrike" cap="none" normalizeH="0" baseline="0" dirty="0">
                          <a:ln>
                            <a:noFill/>
                          </a:ln>
                          <a:solidFill>
                            <a:schemeClr val="tx1"/>
                          </a:solidFill>
                          <a:effectLst/>
                          <a:latin typeface="Arial" charset="0"/>
                          <a:cs typeface="Times New Roman" charset="0"/>
                        </a:rPr>
                        <a:t>Comstock, 28 rounds, 140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TARGETS:</a:t>
                      </a:r>
                      <a:r>
                        <a:rPr kumimoji="0" lang="en-US" sz="1100" b="0" i="0" u="none" strike="noStrike" cap="none" normalizeH="0" baseline="0" dirty="0">
                          <a:ln>
                            <a:noFill/>
                          </a:ln>
                          <a:solidFill>
                            <a:schemeClr val="tx1"/>
                          </a:solidFill>
                          <a:effectLst/>
                          <a:latin typeface="Arial" charset="0"/>
                          <a:cs typeface="Times New Roman" charset="0"/>
                        </a:rPr>
                        <a:t>	   14 metric</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SCORED HITS:  </a:t>
                      </a:r>
                      <a:r>
                        <a:rPr kumimoji="0" lang="en-US" sz="1100" b="0" i="0" u="none" strike="noStrike" cap="none" normalizeH="0" baseline="0" dirty="0">
                          <a:ln>
                            <a:noFill/>
                          </a:ln>
                          <a:solidFill>
                            <a:schemeClr val="tx1"/>
                          </a:solidFill>
                          <a:effectLst/>
                          <a:latin typeface="Arial" charset="0"/>
                          <a:cs typeface="Times New Roman" charset="0"/>
                        </a:rPr>
                        <a:t>Best 2 per paper</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START-STOP:    </a:t>
                      </a:r>
                      <a:r>
                        <a:rPr kumimoji="0" lang="en-US" sz="1100" b="0" i="0" u="none" strike="noStrike" cap="none" normalizeH="0" baseline="0" dirty="0">
                          <a:ln>
                            <a:noFill/>
                          </a:ln>
                          <a:solidFill>
                            <a:schemeClr val="tx1"/>
                          </a:solidFill>
                          <a:effectLst/>
                          <a:latin typeface="Arial" charset="0"/>
                          <a:cs typeface="Times New Roman" charset="0"/>
                        </a:rPr>
                        <a:t>Audible - Last shot</a:t>
                      </a:r>
                    </a:p>
                  </a:txBody>
                  <a:tcPr marL="45720" marR="45720"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pic>
        <p:nvPicPr>
          <p:cNvPr id="9" name="Picture 2" descr="Headstone grave clipart image">
            <a:extLst>
              <a:ext uri="{FF2B5EF4-FFF2-40B4-BE49-F238E27FC236}">
                <a16:creationId xmlns:a16="http://schemas.microsoft.com/office/drawing/2014/main" id="{C978B57E-D6A4-4309-9D76-FD8E92E8DB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77800" y="341471"/>
            <a:ext cx="938289" cy="94041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4" descr="C:\Documents and Settings\All Users\Documents\TAPS Files\dvc1.gif">
            <a:extLst>
              <a:ext uri="{FF2B5EF4-FFF2-40B4-BE49-F238E27FC236}">
                <a16:creationId xmlns:a16="http://schemas.microsoft.com/office/drawing/2014/main" id="{83C47FB0-438F-4FC9-A80A-C79FDE8E08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296" y="625845"/>
            <a:ext cx="337518" cy="29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Headstone grave clipart image">
            <a:extLst>
              <a:ext uri="{FF2B5EF4-FFF2-40B4-BE49-F238E27FC236}">
                <a16:creationId xmlns:a16="http://schemas.microsoft.com/office/drawing/2014/main" id="{0C125D95-4E12-4DA8-BF5D-6768862CDD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1082" y="341471"/>
            <a:ext cx="938289" cy="94041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4" descr="C:\Documents and Settings\All Users\Documents\TAPS Files\dvc1.gif">
            <a:extLst>
              <a:ext uri="{FF2B5EF4-FFF2-40B4-BE49-F238E27FC236}">
                <a16:creationId xmlns:a16="http://schemas.microsoft.com/office/drawing/2014/main" id="{0342F02F-936B-46D4-A3E8-53B1DC59F8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3918" y="581182"/>
            <a:ext cx="337518" cy="29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reeform 55">
            <a:extLst>
              <a:ext uri="{FF2B5EF4-FFF2-40B4-BE49-F238E27FC236}">
                <a16:creationId xmlns:a16="http://schemas.microsoft.com/office/drawing/2014/main" id="{B7864069-288A-48A4-AFD8-79513DD9A590}"/>
              </a:ext>
            </a:extLst>
          </p:cNvPr>
          <p:cNvSpPr>
            <a:spLocks/>
          </p:cNvSpPr>
          <p:nvPr/>
        </p:nvSpPr>
        <p:spPr bwMode="auto">
          <a:xfrm>
            <a:off x="1828800" y="4565585"/>
            <a:ext cx="678674" cy="1277957"/>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grpSp>
        <p:nvGrpSpPr>
          <p:cNvPr id="94" name="Group 13">
            <a:extLst>
              <a:ext uri="{FF2B5EF4-FFF2-40B4-BE49-F238E27FC236}">
                <a16:creationId xmlns:a16="http://schemas.microsoft.com/office/drawing/2014/main" id="{89A7DEF2-0524-4B7D-9A70-45DC64E98ADB}"/>
              </a:ext>
            </a:extLst>
          </p:cNvPr>
          <p:cNvGrpSpPr>
            <a:grpSpLocks/>
          </p:cNvGrpSpPr>
          <p:nvPr/>
        </p:nvGrpSpPr>
        <p:grpSpPr bwMode="auto">
          <a:xfrm>
            <a:off x="2895600" y="4572000"/>
            <a:ext cx="393700" cy="1271588"/>
            <a:chOff x="2496" y="4380"/>
            <a:chExt cx="236" cy="690"/>
          </a:xfrm>
        </p:grpSpPr>
        <p:sp>
          <p:nvSpPr>
            <p:cNvPr id="95" name="AutoShape 14">
              <a:extLst>
                <a:ext uri="{FF2B5EF4-FFF2-40B4-BE49-F238E27FC236}">
                  <a16:creationId xmlns:a16="http://schemas.microsoft.com/office/drawing/2014/main" id="{43965F7B-0B42-430A-AFF1-73618168FA3A}"/>
                </a:ext>
              </a:extLst>
            </p:cNvPr>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96" name="AutoShape 15">
              <a:extLst>
                <a:ext uri="{FF2B5EF4-FFF2-40B4-BE49-F238E27FC236}">
                  <a16:creationId xmlns:a16="http://schemas.microsoft.com/office/drawing/2014/main" id="{D6612888-6165-4BB0-882A-B539BC4625A3}"/>
                </a:ext>
              </a:extLst>
            </p:cNvPr>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sp>
        <p:nvSpPr>
          <p:cNvPr id="3" name="Freeform 55">
            <a:extLst>
              <a:ext uri="{FF2B5EF4-FFF2-40B4-BE49-F238E27FC236}">
                <a16:creationId xmlns:a16="http://schemas.microsoft.com/office/drawing/2014/main" id="{6A0CC3B1-8808-4391-AF64-ABE3F4A66064}"/>
              </a:ext>
            </a:extLst>
          </p:cNvPr>
          <p:cNvSpPr>
            <a:spLocks/>
          </p:cNvSpPr>
          <p:nvPr/>
        </p:nvSpPr>
        <p:spPr bwMode="auto">
          <a:xfrm flipH="1">
            <a:off x="3657600" y="4579786"/>
            <a:ext cx="678674" cy="1277957"/>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cxnSp>
        <p:nvCxnSpPr>
          <p:cNvPr id="120" name="Straight Connector 119">
            <a:extLst>
              <a:ext uri="{FF2B5EF4-FFF2-40B4-BE49-F238E27FC236}">
                <a16:creationId xmlns:a16="http://schemas.microsoft.com/office/drawing/2014/main" id="{37BB931C-6523-4BDC-B863-91C9B4F33849}"/>
              </a:ext>
            </a:extLst>
          </p:cNvPr>
          <p:cNvCxnSpPr>
            <a:cxnSpLocks/>
          </p:cNvCxnSpPr>
          <p:nvPr/>
        </p:nvCxnSpPr>
        <p:spPr>
          <a:xfrm>
            <a:off x="2507474" y="5843542"/>
            <a:ext cx="1150126" cy="14201"/>
          </a:xfrm>
          <a:prstGeom prst="line">
            <a:avLst/>
          </a:prstGeom>
          <a:ln w="19050"/>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C61EC3BB-23D8-4B2D-979C-6405F403B40F}"/>
              </a:ext>
            </a:extLst>
          </p:cNvPr>
          <p:cNvCxnSpPr>
            <a:cxnSpLocks/>
          </p:cNvCxnSpPr>
          <p:nvPr/>
        </p:nvCxnSpPr>
        <p:spPr>
          <a:xfrm flipV="1">
            <a:off x="1745474" y="5843542"/>
            <a:ext cx="774412" cy="709658"/>
          </a:xfrm>
          <a:prstGeom prst="line">
            <a:avLst/>
          </a:prstGeom>
          <a:ln w="19050"/>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19E27FEE-4071-4A95-AD62-BC139B598511}"/>
              </a:ext>
            </a:extLst>
          </p:cNvPr>
          <p:cNvCxnSpPr>
            <a:cxnSpLocks/>
          </p:cNvCxnSpPr>
          <p:nvPr/>
        </p:nvCxnSpPr>
        <p:spPr>
          <a:xfrm flipV="1">
            <a:off x="2867043" y="5864359"/>
            <a:ext cx="774412" cy="709658"/>
          </a:xfrm>
          <a:prstGeom prst="line">
            <a:avLst/>
          </a:prstGeom>
          <a:ln w="19050"/>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7A405FD4-0402-4DA0-9B83-24FF515EBA65}"/>
              </a:ext>
            </a:extLst>
          </p:cNvPr>
          <p:cNvCxnSpPr>
            <a:cxnSpLocks/>
          </p:cNvCxnSpPr>
          <p:nvPr/>
        </p:nvCxnSpPr>
        <p:spPr>
          <a:xfrm flipH="1" flipV="1">
            <a:off x="1745474" y="6553200"/>
            <a:ext cx="774412" cy="709658"/>
          </a:xfrm>
          <a:prstGeom prst="line">
            <a:avLst/>
          </a:prstGeom>
          <a:ln w="19050"/>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B08369B0-5F54-4AB5-B4CB-6809B977F5DE}"/>
              </a:ext>
            </a:extLst>
          </p:cNvPr>
          <p:cNvCxnSpPr>
            <a:cxnSpLocks/>
          </p:cNvCxnSpPr>
          <p:nvPr/>
        </p:nvCxnSpPr>
        <p:spPr>
          <a:xfrm flipH="1" flipV="1">
            <a:off x="2867043" y="6574017"/>
            <a:ext cx="774412" cy="709658"/>
          </a:xfrm>
          <a:prstGeom prst="line">
            <a:avLst/>
          </a:prstGeom>
          <a:ln w="19050"/>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7C2B93F2-B79B-468B-A120-13FF27BE922D}"/>
              </a:ext>
            </a:extLst>
          </p:cNvPr>
          <p:cNvCxnSpPr>
            <a:cxnSpLocks/>
          </p:cNvCxnSpPr>
          <p:nvPr/>
        </p:nvCxnSpPr>
        <p:spPr>
          <a:xfrm flipV="1">
            <a:off x="1745474" y="7262858"/>
            <a:ext cx="774412" cy="709658"/>
          </a:xfrm>
          <a:prstGeom prst="line">
            <a:avLst/>
          </a:prstGeom>
          <a:ln w="19050"/>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7AD58993-3BA4-45CA-946A-AAACCE553DEB}"/>
              </a:ext>
            </a:extLst>
          </p:cNvPr>
          <p:cNvCxnSpPr>
            <a:cxnSpLocks/>
          </p:cNvCxnSpPr>
          <p:nvPr/>
        </p:nvCxnSpPr>
        <p:spPr>
          <a:xfrm flipV="1">
            <a:off x="2867043" y="7283675"/>
            <a:ext cx="774412" cy="709658"/>
          </a:xfrm>
          <a:prstGeom prst="line">
            <a:avLst/>
          </a:prstGeom>
          <a:ln w="19050"/>
        </p:spPr>
        <p:style>
          <a:lnRef idx="1">
            <a:schemeClr val="dk1"/>
          </a:lnRef>
          <a:fillRef idx="0">
            <a:schemeClr val="dk1"/>
          </a:fillRef>
          <a:effectRef idx="0">
            <a:schemeClr val="dk1"/>
          </a:effectRef>
          <a:fontRef idx="minor">
            <a:schemeClr val="tx1"/>
          </a:fontRef>
        </p:style>
      </p:cxnSp>
      <p:sp>
        <p:nvSpPr>
          <p:cNvPr id="13" name="Freeform 55">
            <a:extLst>
              <a:ext uri="{FF2B5EF4-FFF2-40B4-BE49-F238E27FC236}">
                <a16:creationId xmlns:a16="http://schemas.microsoft.com/office/drawing/2014/main" id="{67214862-C568-4E76-B80F-65562D3959BE}"/>
              </a:ext>
            </a:extLst>
          </p:cNvPr>
          <p:cNvSpPr>
            <a:spLocks/>
          </p:cNvSpPr>
          <p:nvPr/>
        </p:nvSpPr>
        <p:spPr bwMode="auto">
          <a:xfrm>
            <a:off x="1398317" y="6267635"/>
            <a:ext cx="637905" cy="1426575"/>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14" name="Freeform 55">
            <a:extLst>
              <a:ext uri="{FF2B5EF4-FFF2-40B4-BE49-F238E27FC236}">
                <a16:creationId xmlns:a16="http://schemas.microsoft.com/office/drawing/2014/main" id="{40E7BAA8-87B1-430F-B07D-71FBAC5D5545}"/>
              </a:ext>
            </a:extLst>
          </p:cNvPr>
          <p:cNvSpPr>
            <a:spLocks/>
          </p:cNvSpPr>
          <p:nvPr/>
        </p:nvSpPr>
        <p:spPr bwMode="auto">
          <a:xfrm flipH="1">
            <a:off x="3348669" y="5124865"/>
            <a:ext cx="236019" cy="1828732"/>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grpSp>
        <p:nvGrpSpPr>
          <p:cNvPr id="135" name="Group 288">
            <a:extLst>
              <a:ext uri="{FF2B5EF4-FFF2-40B4-BE49-F238E27FC236}">
                <a16:creationId xmlns:a16="http://schemas.microsoft.com/office/drawing/2014/main" id="{EFB227A1-8ABE-482B-BD51-614372F54D03}"/>
              </a:ext>
            </a:extLst>
          </p:cNvPr>
          <p:cNvGrpSpPr>
            <a:grpSpLocks/>
          </p:cNvGrpSpPr>
          <p:nvPr/>
        </p:nvGrpSpPr>
        <p:grpSpPr bwMode="auto">
          <a:xfrm>
            <a:off x="4322956" y="5768606"/>
            <a:ext cx="222250" cy="858838"/>
            <a:chOff x="384" y="816"/>
            <a:chExt cx="140" cy="541"/>
          </a:xfrm>
        </p:grpSpPr>
        <p:sp>
          <p:nvSpPr>
            <p:cNvPr id="137" name="Line 289">
              <a:extLst>
                <a:ext uri="{FF2B5EF4-FFF2-40B4-BE49-F238E27FC236}">
                  <a16:creationId xmlns:a16="http://schemas.microsoft.com/office/drawing/2014/main" id="{651A029E-76C5-47C9-8CDE-0A2C689300C7}"/>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 name="Line 290">
              <a:extLst>
                <a:ext uri="{FF2B5EF4-FFF2-40B4-BE49-F238E27FC236}">
                  <a16:creationId xmlns:a16="http://schemas.microsoft.com/office/drawing/2014/main" id="{9F27BB99-F938-4466-967A-8675934AF791}"/>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 name="Freeform 291">
              <a:extLst>
                <a:ext uri="{FF2B5EF4-FFF2-40B4-BE49-F238E27FC236}">
                  <a16:creationId xmlns:a16="http://schemas.microsoft.com/office/drawing/2014/main" id="{3CD64129-D519-49A7-8919-74C158D2B565}"/>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sp>
        <p:nvSpPr>
          <p:cNvPr id="15" name="Freeform 55">
            <a:extLst>
              <a:ext uri="{FF2B5EF4-FFF2-40B4-BE49-F238E27FC236}">
                <a16:creationId xmlns:a16="http://schemas.microsoft.com/office/drawing/2014/main" id="{E0B6AC2D-1233-41C6-B4ED-C035DFC11FD6}"/>
              </a:ext>
            </a:extLst>
          </p:cNvPr>
          <p:cNvSpPr>
            <a:spLocks/>
          </p:cNvSpPr>
          <p:nvPr/>
        </p:nvSpPr>
        <p:spPr bwMode="auto">
          <a:xfrm flipH="1">
            <a:off x="3499938" y="6809626"/>
            <a:ext cx="236019" cy="1828732"/>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grpSp>
        <p:nvGrpSpPr>
          <p:cNvPr id="145" name="Group 292">
            <a:extLst>
              <a:ext uri="{FF2B5EF4-FFF2-40B4-BE49-F238E27FC236}">
                <a16:creationId xmlns:a16="http://schemas.microsoft.com/office/drawing/2014/main" id="{86E328FE-A6A9-462D-B14B-6C372F69C844}"/>
              </a:ext>
            </a:extLst>
          </p:cNvPr>
          <p:cNvGrpSpPr>
            <a:grpSpLocks/>
          </p:cNvGrpSpPr>
          <p:nvPr/>
        </p:nvGrpSpPr>
        <p:grpSpPr bwMode="auto">
          <a:xfrm flipH="1">
            <a:off x="818257" y="6627444"/>
            <a:ext cx="222250" cy="858838"/>
            <a:chOff x="384" y="816"/>
            <a:chExt cx="140" cy="541"/>
          </a:xfrm>
        </p:grpSpPr>
        <p:sp>
          <p:nvSpPr>
            <p:cNvPr id="146" name="Line 293">
              <a:extLst>
                <a:ext uri="{FF2B5EF4-FFF2-40B4-BE49-F238E27FC236}">
                  <a16:creationId xmlns:a16="http://schemas.microsoft.com/office/drawing/2014/main" id="{BE459B9C-B97A-4F8D-BB6E-7D206A30E0A7}"/>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7" name="Line 294">
              <a:extLst>
                <a:ext uri="{FF2B5EF4-FFF2-40B4-BE49-F238E27FC236}">
                  <a16:creationId xmlns:a16="http://schemas.microsoft.com/office/drawing/2014/main" id="{B628A96F-267E-4A0C-B5B7-F1373090428A}"/>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8" name="Freeform 295">
              <a:extLst>
                <a:ext uri="{FF2B5EF4-FFF2-40B4-BE49-F238E27FC236}">
                  <a16:creationId xmlns:a16="http://schemas.microsoft.com/office/drawing/2014/main" id="{15A98461-2FF0-42C9-906A-75B9DD28B9CB}"/>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cxnSp>
        <p:nvCxnSpPr>
          <p:cNvPr id="153" name="Straight Connector 152">
            <a:extLst>
              <a:ext uri="{FF2B5EF4-FFF2-40B4-BE49-F238E27FC236}">
                <a16:creationId xmlns:a16="http://schemas.microsoft.com/office/drawing/2014/main" id="{006C6535-3CCA-4B56-A35F-CA8548AC6FFB}"/>
              </a:ext>
            </a:extLst>
          </p:cNvPr>
          <p:cNvCxnSpPr>
            <a:cxnSpLocks/>
          </p:cNvCxnSpPr>
          <p:nvPr/>
        </p:nvCxnSpPr>
        <p:spPr>
          <a:xfrm flipV="1">
            <a:off x="1746223" y="7979775"/>
            <a:ext cx="0" cy="935625"/>
          </a:xfrm>
          <a:prstGeom prst="line">
            <a:avLst/>
          </a:prstGeom>
          <a:ln w="19050"/>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CC61B822-9F7C-4663-BFC7-0ED2FD8053B2}"/>
              </a:ext>
            </a:extLst>
          </p:cNvPr>
          <p:cNvCxnSpPr>
            <a:cxnSpLocks/>
          </p:cNvCxnSpPr>
          <p:nvPr/>
        </p:nvCxnSpPr>
        <p:spPr>
          <a:xfrm flipV="1">
            <a:off x="2867043" y="7979774"/>
            <a:ext cx="0" cy="935625"/>
          </a:xfrm>
          <a:prstGeom prst="line">
            <a:avLst/>
          </a:prstGeom>
          <a:ln w="19050"/>
        </p:spPr>
        <p:style>
          <a:lnRef idx="1">
            <a:schemeClr val="dk1"/>
          </a:lnRef>
          <a:fillRef idx="0">
            <a:schemeClr val="dk1"/>
          </a:fillRef>
          <a:effectRef idx="0">
            <a:schemeClr val="dk1"/>
          </a:effectRef>
          <a:fontRef idx="minor">
            <a:schemeClr val="tx1"/>
          </a:fontRef>
        </p:style>
      </p:cxnSp>
      <p:grpSp>
        <p:nvGrpSpPr>
          <p:cNvPr id="156" name="Group 292">
            <a:extLst>
              <a:ext uri="{FF2B5EF4-FFF2-40B4-BE49-F238E27FC236}">
                <a16:creationId xmlns:a16="http://schemas.microsoft.com/office/drawing/2014/main" id="{7CF33CED-9834-458A-9489-B144546A6381}"/>
              </a:ext>
            </a:extLst>
          </p:cNvPr>
          <p:cNvGrpSpPr>
            <a:grpSpLocks/>
          </p:cNvGrpSpPr>
          <p:nvPr/>
        </p:nvGrpSpPr>
        <p:grpSpPr bwMode="auto">
          <a:xfrm flipH="1">
            <a:off x="1426262" y="4970093"/>
            <a:ext cx="222250" cy="858838"/>
            <a:chOff x="384" y="816"/>
            <a:chExt cx="140" cy="541"/>
          </a:xfrm>
        </p:grpSpPr>
        <p:sp>
          <p:nvSpPr>
            <p:cNvPr id="157" name="Line 293">
              <a:extLst>
                <a:ext uri="{FF2B5EF4-FFF2-40B4-BE49-F238E27FC236}">
                  <a16:creationId xmlns:a16="http://schemas.microsoft.com/office/drawing/2014/main" id="{DBB16C11-B7B8-4578-AE21-21196C185FF9}"/>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8" name="Line 294">
              <a:extLst>
                <a:ext uri="{FF2B5EF4-FFF2-40B4-BE49-F238E27FC236}">
                  <a16:creationId xmlns:a16="http://schemas.microsoft.com/office/drawing/2014/main" id="{64B7FFEB-8D46-4C7C-A55A-31AE05A5BC3C}"/>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9" name="Freeform 295">
              <a:extLst>
                <a:ext uri="{FF2B5EF4-FFF2-40B4-BE49-F238E27FC236}">
                  <a16:creationId xmlns:a16="http://schemas.microsoft.com/office/drawing/2014/main" id="{67722330-A41A-4117-AB06-3EF885A9E92D}"/>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172" name="Group 288">
            <a:extLst>
              <a:ext uri="{FF2B5EF4-FFF2-40B4-BE49-F238E27FC236}">
                <a16:creationId xmlns:a16="http://schemas.microsoft.com/office/drawing/2014/main" id="{401EE481-9464-492E-AAB5-39CF65C9A8B9}"/>
              </a:ext>
            </a:extLst>
          </p:cNvPr>
          <p:cNvGrpSpPr>
            <a:grpSpLocks/>
          </p:cNvGrpSpPr>
          <p:nvPr/>
        </p:nvGrpSpPr>
        <p:grpSpPr bwMode="auto">
          <a:xfrm>
            <a:off x="4651149" y="7754726"/>
            <a:ext cx="222250" cy="858838"/>
            <a:chOff x="384" y="816"/>
            <a:chExt cx="140" cy="541"/>
          </a:xfrm>
        </p:grpSpPr>
        <p:sp>
          <p:nvSpPr>
            <p:cNvPr id="173" name="Line 289">
              <a:extLst>
                <a:ext uri="{FF2B5EF4-FFF2-40B4-BE49-F238E27FC236}">
                  <a16:creationId xmlns:a16="http://schemas.microsoft.com/office/drawing/2014/main" id="{30BE8B0D-A958-4F7C-AC5B-418AA1F17426}"/>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 name="Line 290">
              <a:extLst>
                <a:ext uri="{FF2B5EF4-FFF2-40B4-BE49-F238E27FC236}">
                  <a16:creationId xmlns:a16="http://schemas.microsoft.com/office/drawing/2014/main" id="{2B44F242-3D60-44C7-88BB-D15C6019EC36}"/>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 name="Freeform 291">
              <a:extLst>
                <a:ext uri="{FF2B5EF4-FFF2-40B4-BE49-F238E27FC236}">
                  <a16:creationId xmlns:a16="http://schemas.microsoft.com/office/drawing/2014/main" id="{BCEB9A0F-9DFD-4E63-9D71-9A0E7AC05F02}"/>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182" name="Group 336">
            <a:extLst>
              <a:ext uri="{FF2B5EF4-FFF2-40B4-BE49-F238E27FC236}">
                <a16:creationId xmlns:a16="http://schemas.microsoft.com/office/drawing/2014/main" id="{5DA1EA7C-298C-4921-A242-2F515421D402}"/>
              </a:ext>
            </a:extLst>
          </p:cNvPr>
          <p:cNvGrpSpPr>
            <a:grpSpLocks/>
          </p:cNvGrpSpPr>
          <p:nvPr/>
        </p:nvGrpSpPr>
        <p:grpSpPr bwMode="auto">
          <a:xfrm>
            <a:off x="1663371" y="4876761"/>
            <a:ext cx="227013" cy="869950"/>
            <a:chOff x="1104" y="768"/>
            <a:chExt cx="143" cy="548"/>
          </a:xfrm>
        </p:grpSpPr>
        <p:sp>
          <p:nvSpPr>
            <p:cNvPr id="183" name="Line 337">
              <a:extLst>
                <a:ext uri="{FF2B5EF4-FFF2-40B4-BE49-F238E27FC236}">
                  <a16:creationId xmlns:a16="http://schemas.microsoft.com/office/drawing/2014/main" id="{77B53222-60E0-43BC-B36D-411D15B72E5B}"/>
                </a:ext>
              </a:extLst>
            </p:cNvPr>
            <p:cNvSpPr>
              <a:spLocks noChangeShapeType="1"/>
            </p:cNvSpPr>
            <p:nvPr/>
          </p:nvSpPr>
          <p:spPr bwMode="auto">
            <a:xfrm>
              <a:off x="1111" y="1066"/>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 name="Line 338">
              <a:extLst>
                <a:ext uri="{FF2B5EF4-FFF2-40B4-BE49-F238E27FC236}">
                  <a16:creationId xmlns:a16="http://schemas.microsoft.com/office/drawing/2014/main" id="{3A23E4BE-3F5D-49AA-AE74-CB8A81A8AA48}"/>
                </a:ext>
              </a:extLst>
            </p:cNvPr>
            <p:cNvSpPr>
              <a:spLocks noChangeShapeType="1"/>
            </p:cNvSpPr>
            <p:nvPr/>
          </p:nvSpPr>
          <p:spPr bwMode="auto">
            <a:xfrm>
              <a:off x="1236" y="1024"/>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85" name="Group 339">
              <a:extLst>
                <a:ext uri="{FF2B5EF4-FFF2-40B4-BE49-F238E27FC236}">
                  <a16:creationId xmlns:a16="http://schemas.microsoft.com/office/drawing/2014/main" id="{5F9835EF-8F34-4E82-A2AB-12EE16B9318E}"/>
                </a:ext>
              </a:extLst>
            </p:cNvPr>
            <p:cNvGrpSpPr>
              <a:grpSpLocks/>
            </p:cNvGrpSpPr>
            <p:nvPr/>
          </p:nvGrpSpPr>
          <p:grpSpPr bwMode="auto">
            <a:xfrm>
              <a:off x="1104" y="768"/>
              <a:ext cx="143" cy="369"/>
              <a:chOff x="1104" y="768"/>
              <a:chExt cx="143" cy="369"/>
            </a:xfrm>
          </p:grpSpPr>
          <p:sp>
            <p:nvSpPr>
              <p:cNvPr id="186" name="Freeform 340">
                <a:extLst>
                  <a:ext uri="{FF2B5EF4-FFF2-40B4-BE49-F238E27FC236}">
                    <a16:creationId xmlns:a16="http://schemas.microsoft.com/office/drawing/2014/main" id="{457F3564-EEF6-4775-9731-677FB7AE9897}"/>
                  </a:ext>
                </a:extLst>
              </p:cNvPr>
              <p:cNvSpPr>
                <a:spLocks/>
              </p:cNvSpPr>
              <p:nvPr/>
            </p:nvSpPr>
            <p:spPr bwMode="auto">
              <a:xfrm>
                <a:off x="1104" y="768"/>
                <a:ext cx="141" cy="369"/>
              </a:xfrm>
              <a:custGeom>
                <a:avLst/>
                <a:gdLst>
                  <a:gd name="T0" fmla="*/ 48 w 141"/>
                  <a:gd name="T1" fmla="*/ 15 h 369"/>
                  <a:gd name="T2" fmla="*/ 103 w 141"/>
                  <a:gd name="T3" fmla="*/ 0 h 369"/>
                  <a:gd name="T4" fmla="*/ 103 w 141"/>
                  <a:gd name="T5" fmla="*/ 66 h 369"/>
                  <a:gd name="T6" fmla="*/ 123 w 141"/>
                  <a:gd name="T7" fmla="*/ 70 h 369"/>
                  <a:gd name="T8" fmla="*/ 141 w 141"/>
                  <a:gd name="T9" fmla="*/ 87 h 369"/>
                  <a:gd name="T10" fmla="*/ 141 w 141"/>
                  <a:gd name="T11" fmla="*/ 275 h 369"/>
                  <a:gd name="T12" fmla="*/ 121 w 141"/>
                  <a:gd name="T13" fmla="*/ 338 h 369"/>
                  <a:gd name="T14" fmla="*/ 33 w 141"/>
                  <a:gd name="T15" fmla="*/ 369 h 369"/>
                  <a:gd name="T16" fmla="*/ 0 w 141"/>
                  <a:gd name="T17" fmla="*/ 313 h 369"/>
                  <a:gd name="T18" fmla="*/ 0 w 141"/>
                  <a:gd name="T19" fmla="*/ 125 h 369"/>
                  <a:gd name="T20" fmla="*/ 24 w 141"/>
                  <a:gd name="T21" fmla="*/ 94 h 369"/>
                  <a:gd name="T22" fmla="*/ 50 w 141"/>
                  <a:gd name="T23" fmla="*/ 84 h 369"/>
                  <a:gd name="T24" fmla="*/ 50 w 141"/>
                  <a:gd name="T25" fmla="*/ 15 h 3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9"/>
                  <a:gd name="T41" fmla="*/ 141 w 141"/>
                  <a:gd name="T42" fmla="*/ 369 h 3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9">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w="12700" cap="rnd">
                <a:solidFill>
                  <a:schemeClr val="tx1"/>
                </a:solidFill>
                <a:round/>
                <a:headEnd/>
                <a:tailEnd/>
              </a:ln>
            </p:spPr>
            <p:txBody>
              <a:bodyPr/>
              <a:lstStyle/>
              <a:p>
                <a:endParaRPr lang="en-US"/>
              </a:p>
            </p:txBody>
          </p:sp>
          <p:sp>
            <p:nvSpPr>
              <p:cNvPr id="187" name="Freeform 341">
                <a:extLst>
                  <a:ext uri="{FF2B5EF4-FFF2-40B4-BE49-F238E27FC236}">
                    <a16:creationId xmlns:a16="http://schemas.microsoft.com/office/drawing/2014/main" id="{EF7F6CB3-2B26-4DD9-A5B0-9607D3C7D3F2}"/>
                  </a:ext>
                </a:extLst>
              </p:cNvPr>
              <p:cNvSpPr>
                <a:spLocks/>
              </p:cNvSpPr>
              <p:nvPr/>
            </p:nvSpPr>
            <p:spPr bwMode="auto">
              <a:xfrm>
                <a:off x="1104" y="923"/>
                <a:ext cx="143" cy="211"/>
              </a:xfrm>
              <a:custGeom>
                <a:avLst/>
                <a:gdLst>
                  <a:gd name="T0" fmla="*/ 0 w 143"/>
                  <a:gd name="T1" fmla="*/ 223 h 276"/>
                  <a:gd name="T2" fmla="*/ 36 w 143"/>
                  <a:gd name="T3" fmla="*/ 276 h 276"/>
                  <a:gd name="T4" fmla="*/ 118 w 143"/>
                  <a:gd name="T5" fmla="*/ 246 h 276"/>
                  <a:gd name="T6" fmla="*/ 143 w 143"/>
                  <a:gd name="T7" fmla="*/ 174 h 276"/>
                  <a:gd name="T8" fmla="*/ 141 w 143"/>
                  <a:gd name="T9" fmla="*/ 0 h 276"/>
                  <a:gd name="T10" fmla="*/ 3 w 143"/>
                  <a:gd name="T11" fmla="*/ 39 h 276"/>
                  <a:gd name="T12" fmla="*/ 0 w 143"/>
                  <a:gd name="T13" fmla="*/ 223 h 276"/>
                  <a:gd name="T14" fmla="*/ 0 60000 65536"/>
                  <a:gd name="T15" fmla="*/ 0 60000 65536"/>
                  <a:gd name="T16" fmla="*/ 0 60000 65536"/>
                  <a:gd name="T17" fmla="*/ 0 60000 65536"/>
                  <a:gd name="T18" fmla="*/ 0 60000 65536"/>
                  <a:gd name="T19" fmla="*/ 0 60000 65536"/>
                  <a:gd name="T20" fmla="*/ 0 60000 65536"/>
                  <a:gd name="T21" fmla="*/ 0 w 143"/>
                  <a:gd name="T22" fmla="*/ 0 h 276"/>
                  <a:gd name="T23" fmla="*/ 143 w 143"/>
                  <a:gd name="T24" fmla="*/ 276 h 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6">
                    <a:moveTo>
                      <a:pt x="0" y="223"/>
                    </a:moveTo>
                    <a:lnTo>
                      <a:pt x="36" y="276"/>
                    </a:lnTo>
                    <a:lnTo>
                      <a:pt x="118" y="246"/>
                    </a:lnTo>
                    <a:lnTo>
                      <a:pt x="143" y="174"/>
                    </a:lnTo>
                    <a:lnTo>
                      <a:pt x="141" y="0"/>
                    </a:lnTo>
                    <a:lnTo>
                      <a:pt x="3" y="39"/>
                    </a:lnTo>
                    <a:lnTo>
                      <a:pt x="0" y="223"/>
                    </a:lnTo>
                    <a:close/>
                  </a:path>
                </a:pathLst>
              </a:custGeom>
              <a:solidFill>
                <a:schemeClr val="tx1"/>
              </a:solidFill>
              <a:ln w="0">
                <a:solidFill>
                  <a:schemeClr val="tx1"/>
                </a:solidFill>
                <a:round/>
                <a:headEnd/>
                <a:tailEnd/>
              </a:ln>
            </p:spPr>
            <p:txBody>
              <a:bodyPr/>
              <a:lstStyle/>
              <a:p>
                <a:endParaRPr lang="en-US"/>
              </a:p>
            </p:txBody>
          </p:sp>
        </p:grpSp>
      </p:grpSp>
      <p:grpSp>
        <p:nvGrpSpPr>
          <p:cNvPr id="189" name="Group 336">
            <a:extLst>
              <a:ext uri="{FF2B5EF4-FFF2-40B4-BE49-F238E27FC236}">
                <a16:creationId xmlns:a16="http://schemas.microsoft.com/office/drawing/2014/main" id="{ADBE5961-B29C-4AFC-8DDF-25216B284FBB}"/>
              </a:ext>
            </a:extLst>
          </p:cNvPr>
          <p:cNvGrpSpPr>
            <a:grpSpLocks/>
          </p:cNvGrpSpPr>
          <p:nvPr/>
        </p:nvGrpSpPr>
        <p:grpSpPr bwMode="auto">
          <a:xfrm>
            <a:off x="1065690" y="6518622"/>
            <a:ext cx="227013" cy="869950"/>
            <a:chOff x="1104" y="768"/>
            <a:chExt cx="143" cy="548"/>
          </a:xfrm>
        </p:grpSpPr>
        <p:sp>
          <p:nvSpPr>
            <p:cNvPr id="190" name="Line 337">
              <a:extLst>
                <a:ext uri="{FF2B5EF4-FFF2-40B4-BE49-F238E27FC236}">
                  <a16:creationId xmlns:a16="http://schemas.microsoft.com/office/drawing/2014/main" id="{5526A1D6-5089-4CEB-AC13-D67EA7571E80}"/>
                </a:ext>
              </a:extLst>
            </p:cNvPr>
            <p:cNvSpPr>
              <a:spLocks noChangeShapeType="1"/>
            </p:cNvSpPr>
            <p:nvPr/>
          </p:nvSpPr>
          <p:spPr bwMode="auto">
            <a:xfrm>
              <a:off x="1111" y="1066"/>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1" name="Line 338">
              <a:extLst>
                <a:ext uri="{FF2B5EF4-FFF2-40B4-BE49-F238E27FC236}">
                  <a16:creationId xmlns:a16="http://schemas.microsoft.com/office/drawing/2014/main" id="{F8A4C239-F3C3-4CCF-822C-4D8687F40F03}"/>
                </a:ext>
              </a:extLst>
            </p:cNvPr>
            <p:cNvSpPr>
              <a:spLocks noChangeShapeType="1"/>
            </p:cNvSpPr>
            <p:nvPr/>
          </p:nvSpPr>
          <p:spPr bwMode="auto">
            <a:xfrm>
              <a:off x="1236" y="1024"/>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92" name="Group 339">
              <a:extLst>
                <a:ext uri="{FF2B5EF4-FFF2-40B4-BE49-F238E27FC236}">
                  <a16:creationId xmlns:a16="http://schemas.microsoft.com/office/drawing/2014/main" id="{368EEDEB-BFA8-442F-A7F2-C2E835D9B097}"/>
                </a:ext>
              </a:extLst>
            </p:cNvPr>
            <p:cNvGrpSpPr>
              <a:grpSpLocks/>
            </p:cNvGrpSpPr>
            <p:nvPr/>
          </p:nvGrpSpPr>
          <p:grpSpPr bwMode="auto">
            <a:xfrm>
              <a:off x="1104" y="768"/>
              <a:ext cx="143" cy="369"/>
              <a:chOff x="1104" y="768"/>
              <a:chExt cx="143" cy="369"/>
            </a:xfrm>
          </p:grpSpPr>
          <p:sp>
            <p:nvSpPr>
              <p:cNvPr id="193" name="Freeform 340">
                <a:extLst>
                  <a:ext uri="{FF2B5EF4-FFF2-40B4-BE49-F238E27FC236}">
                    <a16:creationId xmlns:a16="http://schemas.microsoft.com/office/drawing/2014/main" id="{DAC9990C-27FB-4F1C-B937-B00820036CFA}"/>
                  </a:ext>
                </a:extLst>
              </p:cNvPr>
              <p:cNvSpPr>
                <a:spLocks/>
              </p:cNvSpPr>
              <p:nvPr/>
            </p:nvSpPr>
            <p:spPr bwMode="auto">
              <a:xfrm>
                <a:off x="1104" y="768"/>
                <a:ext cx="141" cy="369"/>
              </a:xfrm>
              <a:custGeom>
                <a:avLst/>
                <a:gdLst>
                  <a:gd name="T0" fmla="*/ 48 w 141"/>
                  <a:gd name="T1" fmla="*/ 15 h 369"/>
                  <a:gd name="T2" fmla="*/ 103 w 141"/>
                  <a:gd name="T3" fmla="*/ 0 h 369"/>
                  <a:gd name="T4" fmla="*/ 103 w 141"/>
                  <a:gd name="T5" fmla="*/ 66 h 369"/>
                  <a:gd name="T6" fmla="*/ 123 w 141"/>
                  <a:gd name="T7" fmla="*/ 70 h 369"/>
                  <a:gd name="T8" fmla="*/ 141 w 141"/>
                  <a:gd name="T9" fmla="*/ 87 h 369"/>
                  <a:gd name="T10" fmla="*/ 141 w 141"/>
                  <a:gd name="T11" fmla="*/ 275 h 369"/>
                  <a:gd name="T12" fmla="*/ 121 w 141"/>
                  <a:gd name="T13" fmla="*/ 338 h 369"/>
                  <a:gd name="T14" fmla="*/ 33 w 141"/>
                  <a:gd name="T15" fmla="*/ 369 h 369"/>
                  <a:gd name="T16" fmla="*/ 0 w 141"/>
                  <a:gd name="T17" fmla="*/ 313 h 369"/>
                  <a:gd name="T18" fmla="*/ 0 w 141"/>
                  <a:gd name="T19" fmla="*/ 125 h 369"/>
                  <a:gd name="T20" fmla="*/ 24 w 141"/>
                  <a:gd name="T21" fmla="*/ 94 h 369"/>
                  <a:gd name="T22" fmla="*/ 50 w 141"/>
                  <a:gd name="T23" fmla="*/ 84 h 369"/>
                  <a:gd name="T24" fmla="*/ 50 w 141"/>
                  <a:gd name="T25" fmla="*/ 15 h 3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9"/>
                  <a:gd name="T41" fmla="*/ 141 w 141"/>
                  <a:gd name="T42" fmla="*/ 369 h 3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9">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w="12700" cap="rnd">
                <a:solidFill>
                  <a:schemeClr val="tx1"/>
                </a:solidFill>
                <a:round/>
                <a:headEnd/>
                <a:tailEnd/>
              </a:ln>
            </p:spPr>
            <p:txBody>
              <a:bodyPr/>
              <a:lstStyle/>
              <a:p>
                <a:endParaRPr lang="en-US"/>
              </a:p>
            </p:txBody>
          </p:sp>
          <p:sp>
            <p:nvSpPr>
              <p:cNvPr id="194" name="Freeform 341">
                <a:extLst>
                  <a:ext uri="{FF2B5EF4-FFF2-40B4-BE49-F238E27FC236}">
                    <a16:creationId xmlns:a16="http://schemas.microsoft.com/office/drawing/2014/main" id="{283B2CBC-D71B-4693-9498-98612C93B2AF}"/>
                  </a:ext>
                </a:extLst>
              </p:cNvPr>
              <p:cNvSpPr>
                <a:spLocks/>
              </p:cNvSpPr>
              <p:nvPr/>
            </p:nvSpPr>
            <p:spPr bwMode="auto">
              <a:xfrm>
                <a:off x="1104" y="923"/>
                <a:ext cx="143" cy="211"/>
              </a:xfrm>
              <a:custGeom>
                <a:avLst/>
                <a:gdLst>
                  <a:gd name="T0" fmla="*/ 0 w 143"/>
                  <a:gd name="T1" fmla="*/ 223 h 276"/>
                  <a:gd name="T2" fmla="*/ 36 w 143"/>
                  <a:gd name="T3" fmla="*/ 276 h 276"/>
                  <a:gd name="T4" fmla="*/ 118 w 143"/>
                  <a:gd name="T5" fmla="*/ 246 h 276"/>
                  <a:gd name="T6" fmla="*/ 143 w 143"/>
                  <a:gd name="T7" fmla="*/ 174 h 276"/>
                  <a:gd name="T8" fmla="*/ 141 w 143"/>
                  <a:gd name="T9" fmla="*/ 0 h 276"/>
                  <a:gd name="T10" fmla="*/ 3 w 143"/>
                  <a:gd name="T11" fmla="*/ 39 h 276"/>
                  <a:gd name="T12" fmla="*/ 0 w 143"/>
                  <a:gd name="T13" fmla="*/ 223 h 276"/>
                  <a:gd name="T14" fmla="*/ 0 60000 65536"/>
                  <a:gd name="T15" fmla="*/ 0 60000 65536"/>
                  <a:gd name="T16" fmla="*/ 0 60000 65536"/>
                  <a:gd name="T17" fmla="*/ 0 60000 65536"/>
                  <a:gd name="T18" fmla="*/ 0 60000 65536"/>
                  <a:gd name="T19" fmla="*/ 0 60000 65536"/>
                  <a:gd name="T20" fmla="*/ 0 60000 65536"/>
                  <a:gd name="T21" fmla="*/ 0 w 143"/>
                  <a:gd name="T22" fmla="*/ 0 h 276"/>
                  <a:gd name="T23" fmla="*/ 143 w 143"/>
                  <a:gd name="T24" fmla="*/ 276 h 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6">
                    <a:moveTo>
                      <a:pt x="0" y="223"/>
                    </a:moveTo>
                    <a:lnTo>
                      <a:pt x="36" y="276"/>
                    </a:lnTo>
                    <a:lnTo>
                      <a:pt x="118" y="246"/>
                    </a:lnTo>
                    <a:lnTo>
                      <a:pt x="143" y="174"/>
                    </a:lnTo>
                    <a:lnTo>
                      <a:pt x="141" y="0"/>
                    </a:lnTo>
                    <a:lnTo>
                      <a:pt x="3" y="39"/>
                    </a:lnTo>
                    <a:lnTo>
                      <a:pt x="0" y="223"/>
                    </a:lnTo>
                    <a:close/>
                  </a:path>
                </a:pathLst>
              </a:custGeom>
              <a:solidFill>
                <a:schemeClr val="tx1"/>
              </a:solidFill>
              <a:ln w="0">
                <a:solidFill>
                  <a:schemeClr val="tx1"/>
                </a:solidFill>
                <a:round/>
                <a:headEnd/>
                <a:tailEnd/>
              </a:ln>
            </p:spPr>
            <p:txBody>
              <a:bodyPr/>
              <a:lstStyle/>
              <a:p>
                <a:endParaRPr lang="en-US"/>
              </a:p>
            </p:txBody>
          </p:sp>
        </p:grpSp>
      </p:grpSp>
      <p:grpSp>
        <p:nvGrpSpPr>
          <p:cNvPr id="195" name="Group 342">
            <a:extLst>
              <a:ext uri="{FF2B5EF4-FFF2-40B4-BE49-F238E27FC236}">
                <a16:creationId xmlns:a16="http://schemas.microsoft.com/office/drawing/2014/main" id="{245FD385-3830-477C-A798-8F4A8EC4AF8E}"/>
              </a:ext>
            </a:extLst>
          </p:cNvPr>
          <p:cNvGrpSpPr>
            <a:grpSpLocks/>
          </p:cNvGrpSpPr>
          <p:nvPr/>
        </p:nvGrpSpPr>
        <p:grpSpPr bwMode="auto">
          <a:xfrm flipH="1">
            <a:off x="4344433" y="4894526"/>
            <a:ext cx="227013" cy="869950"/>
            <a:chOff x="1104" y="768"/>
            <a:chExt cx="143" cy="548"/>
          </a:xfrm>
        </p:grpSpPr>
        <p:sp>
          <p:nvSpPr>
            <p:cNvPr id="196" name="Line 343">
              <a:extLst>
                <a:ext uri="{FF2B5EF4-FFF2-40B4-BE49-F238E27FC236}">
                  <a16:creationId xmlns:a16="http://schemas.microsoft.com/office/drawing/2014/main" id="{CB721AFE-5AE9-4303-8EF8-BDF29FF27E2A}"/>
                </a:ext>
              </a:extLst>
            </p:cNvPr>
            <p:cNvSpPr>
              <a:spLocks noChangeShapeType="1"/>
            </p:cNvSpPr>
            <p:nvPr/>
          </p:nvSpPr>
          <p:spPr bwMode="auto">
            <a:xfrm>
              <a:off x="1111" y="1066"/>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 name="Line 344">
              <a:extLst>
                <a:ext uri="{FF2B5EF4-FFF2-40B4-BE49-F238E27FC236}">
                  <a16:creationId xmlns:a16="http://schemas.microsoft.com/office/drawing/2014/main" id="{B657CD93-3EC1-4E51-BEBB-7EA2D17AED2B}"/>
                </a:ext>
              </a:extLst>
            </p:cNvPr>
            <p:cNvSpPr>
              <a:spLocks noChangeShapeType="1"/>
            </p:cNvSpPr>
            <p:nvPr/>
          </p:nvSpPr>
          <p:spPr bwMode="auto">
            <a:xfrm>
              <a:off x="1236" y="1024"/>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98" name="Group 345">
              <a:extLst>
                <a:ext uri="{FF2B5EF4-FFF2-40B4-BE49-F238E27FC236}">
                  <a16:creationId xmlns:a16="http://schemas.microsoft.com/office/drawing/2014/main" id="{BD11CE49-7592-45FE-A95A-741CF1DC1830}"/>
                </a:ext>
              </a:extLst>
            </p:cNvPr>
            <p:cNvGrpSpPr>
              <a:grpSpLocks/>
            </p:cNvGrpSpPr>
            <p:nvPr/>
          </p:nvGrpSpPr>
          <p:grpSpPr bwMode="auto">
            <a:xfrm>
              <a:off x="1104" y="768"/>
              <a:ext cx="143" cy="369"/>
              <a:chOff x="1104" y="768"/>
              <a:chExt cx="143" cy="369"/>
            </a:xfrm>
          </p:grpSpPr>
          <p:sp>
            <p:nvSpPr>
              <p:cNvPr id="206" name="Freeform 346">
                <a:extLst>
                  <a:ext uri="{FF2B5EF4-FFF2-40B4-BE49-F238E27FC236}">
                    <a16:creationId xmlns:a16="http://schemas.microsoft.com/office/drawing/2014/main" id="{C0E3C9BF-A6D0-4E15-AA18-64E0785B1E36}"/>
                  </a:ext>
                </a:extLst>
              </p:cNvPr>
              <p:cNvSpPr>
                <a:spLocks/>
              </p:cNvSpPr>
              <p:nvPr/>
            </p:nvSpPr>
            <p:spPr bwMode="auto">
              <a:xfrm>
                <a:off x="1104" y="768"/>
                <a:ext cx="141" cy="369"/>
              </a:xfrm>
              <a:custGeom>
                <a:avLst/>
                <a:gdLst>
                  <a:gd name="T0" fmla="*/ 48 w 141"/>
                  <a:gd name="T1" fmla="*/ 15 h 369"/>
                  <a:gd name="T2" fmla="*/ 103 w 141"/>
                  <a:gd name="T3" fmla="*/ 0 h 369"/>
                  <a:gd name="T4" fmla="*/ 103 w 141"/>
                  <a:gd name="T5" fmla="*/ 66 h 369"/>
                  <a:gd name="T6" fmla="*/ 123 w 141"/>
                  <a:gd name="T7" fmla="*/ 70 h 369"/>
                  <a:gd name="T8" fmla="*/ 141 w 141"/>
                  <a:gd name="T9" fmla="*/ 87 h 369"/>
                  <a:gd name="T10" fmla="*/ 141 w 141"/>
                  <a:gd name="T11" fmla="*/ 275 h 369"/>
                  <a:gd name="T12" fmla="*/ 121 w 141"/>
                  <a:gd name="T13" fmla="*/ 338 h 369"/>
                  <a:gd name="T14" fmla="*/ 33 w 141"/>
                  <a:gd name="T15" fmla="*/ 369 h 369"/>
                  <a:gd name="T16" fmla="*/ 0 w 141"/>
                  <a:gd name="T17" fmla="*/ 313 h 369"/>
                  <a:gd name="T18" fmla="*/ 0 w 141"/>
                  <a:gd name="T19" fmla="*/ 125 h 369"/>
                  <a:gd name="T20" fmla="*/ 24 w 141"/>
                  <a:gd name="T21" fmla="*/ 94 h 369"/>
                  <a:gd name="T22" fmla="*/ 50 w 141"/>
                  <a:gd name="T23" fmla="*/ 84 h 369"/>
                  <a:gd name="T24" fmla="*/ 50 w 141"/>
                  <a:gd name="T25" fmla="*/ 15 h 3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9"/>
                  <a:gd name="T41" fmla="*/ 141 w 141"/>
                  <a:gd name="T42" fmla="*/ 369 h 3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9">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w="12700" cap="rnd">
                <a:solidFill>
                  <a:schemeClr val="tx1"/>
                </a:solidFill>
                <a:round/>
                <a:headEnd/>
                <a:tailEnd/>
              </a:ln>
            </p:spPr>
            <p:txBody>
              <a:bodyPr/>
              <a:lstStyle/>
              <a:p>
                <a:endParaRPr lang="en-US"/>
              </a:p>
            </p:txBody>
          </p:sp>
          <p:sp>
            <p:nvSpPr>
              <p:cNvPr id="211" name="Freeform 347">
                <a:extLst>
                  <a:ext uri="{FF2B5EF4-FFF2-40B4-BE49-F238E27FC236}">
                    <a16:creationId xmlns:a16="http://schemas.microsoft.com/office/drawing/2014/main" id="{EDE9D829-2DA6-45B3-8EA5-1AAF9B00E8BE}"/>
                  </a:ext>
                </a:extLst>
              </p:cNvPr>
              <p:cNvSpPr>
                <a:spLocks/>
              </p:cNvSpPr>
              <p:nvPr/>
            </p:nvSpPr>
            <p:spPr bwMode="auto">
              <a:xfrm>
                <a:off x="1104" y="935"/>
                <a:ext cx="143" cy="199"/>
              </a:xfrm>
              <a:custGeom>
                <a:avLst/>
                <a:gdLst>
                  <a:gd name="T0" fmla="*/ 0 w 143"/>
                  <a:gd name="T1" fmla="*/ 223 h 276"/>
                  <a:gd name="T2" fmla="*/ 36 w 143"/>
                  <a:gd name="T3" fmla="*/ 276 h 276"/>
                  <a:gd name="T4" fmla="*/ 118 w 143"/>
                  <a:gd name="T5" fmla="*/ 246 h 276"/>
                  <a:gd name="T6" fmla="*/ 143 w 143"/>
                  <a:gd name="T7" fmla="*/ 174 h 276"/>
                  <a:gd name="T8" fmla="*/ 141 w 143"/>
                  <a:gd name="T9" fmla="*/ 0 h 276"/>
                  <a:gd name="T10" fmla="*/ 3 w 143"/>
                  <a:gd name="T11" fmla="*/ 39 h 276"/>
                  <a:gd name="T12" fmla="*/ 0 w 143"/>
                  <a:gd name="T13" fmla="*/ 223 h 276"/>
                  <a:gd name="T14" fmla="*/ 0 60000 65536"/>
                  <a:gd name="T15" fmla="*/ 0 60000 65536"/>
                  <a:gd name="T16" fmla="*/ 0 60000 65536"/>
                  <a:gd name="T17" fmla="*/ 0 60000 65536"/>
                  <a:gd name="T18" fmla="*/ 0 60000 65536"/>
                  <a:gd name="T19" fmla="*/ 0 60000 65536"/>
                  <a:gd name="T20" fmla="*/ 0 60000 65536"/>
                  <a:gd name="T21" fmla="*/ 0 w 143"/>
                  <a:gd name="T22" fmla="*/ 0 h 276"/>
                  <a:gd name="T23" fmla="*/ 143 w 143"/>
                  <a:gd name="T24" fmla="*/ 276 h 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6">
                    <a:moveTo>
                      <a:pt x="0" y="223"/>
                    </a:moveTo>
                    <a:lnTo>
                      <a:pt x="36" y="276"/>
                    </a:lnTo>
                    <a:lnTo>
                      <a:pt x="118" y="246"/>
                    </a:lnTo>
                    <a:lnTo>
                      <a:pt x="143" y="174"/>
                    </a:lnTo>
                    <a:lnTo>
                      <a:pt x="141" y="0"/>
                    </a:lnTo>
                    <a:lnTo>
                      <a:pt x="3" y="39"/>
                    </a:lnTo>
                    <a:lnTo>
                      <a:pt x="0" y="223"/>
                    </a:lnTo>
                    <a:close/>
                  </a:path>
                </a:pathLst>
              </a:custGeom>
              <a:solidFill>
                <a:schemeClr val="tx1"/>
              </a:solidFill>
              <a:ln w="0">
                <a:solidFill>
                  <a:schemeClr val="tx1"/>
                </a:solidFill>
                <a:round/>
                <a:headEnd/>
                <a:tailEnd/>
              </a:ln>
            </p:spPr>
            <p:txBody>
              <a:bodyPr/>
              <a:lstStyle/>
              <a:p>
                <a:endParaRPr lang="en-US"/>
              </a:p>
            </p:txBody>
          </p:sp>
        </p:grpSp>
      </p:grpSp>
      <p:grpSp>
        <p:nvGrpSpPr>
          <p:cNvPr id="228" name="Group 342">
            <a:extLst>
              <a:ext uri="{FF2B5EF4-FFF2-40B4-BE49-F238E27FC236}">
                <a16:creationId xmlns:a16="http://schemas.microsoft.com/office/drawing/2014/main" id="{AE7FDF58-6A52-4D96-BB06-5464A5556E8C}"/>
              </a:ext>
            </a:extLst>
          </p:cNvPr>
          <p:cNvGrpSpPr>
            <a:grpSpLocks/>
          </p:cNvGrpSpPr>
          <p:nvPr/>
        </p:nvGrpSpPr>
        <p:grpSpPr bwMode="auto">
          <a:xfrm flipH="1">
            <a:off x="4571446" y="5851659"/>
            <a:ext cx="227013" cy="869950"/>
            <a:chOff x="1104" y="768"/>
            <a:chExt cx="143" cy="548"/>
          </a:xfrm>
        </p:grpSpPr>
        <p:sp>
          <p:nvSpPr>
            <p:cNvPr id="229" name="Line 343">
              <a:extLst>
                <a:ext uri="{FF2B5EF4-FFF2-40B4-BE49-F238E27FC236}">
                  <a16:creationId xmlns:a16="http://schemas.microsoft.com/office/drawing/2014/main" id="{C353C924-DC85-45E5-A58B-F43DBC630CE6}"/>
                </a:ext>
              </a:extLst>
            </p:cNvPr>
            <p:cNvSpPr>
              <a:spLocks noChangeShapeType="1"/>
            </p:cNvSpPr>
            <p:nvPr/>
          </p:nvSpPr>
          <p:spPr bwMode="auto">
            <a:xfrm>
              <a:off x="1111" y="1066"/>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0" name="Line 344">
              <a:extLst>
                <a:ext uri="{FF2B5EF4-FFF2-40B4-BE49-F238E27FC236}">
                  <a16:creationId xmlns:a16="http://schemas.microsoft.com/office/drawing/2014/main" id="{22787C0A-F71C-4900-8A21-ED3F52D7FB7A}"/>
                </a:ext>
              </a:extLst>
            </p:cNvPr>
            <p:cNvSpPr>
              <a:spLocks noChangeShapeType="1"/>
            </p:cNvSpPr>
            <p:nvPr/>
          </p:nvSpPr>
          <p:spPr bwMode="auto">
            <a:xfrm>
              <a:off x="1236" y="1024"/>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39" name="Group 345">
              <a:extLst>
                <a:ext uri="{FF2B5EF4-FFF2-40B4-BE49-F238E27FC236}">
                  <a16:creationId xmlns:a16="http://schemas.microsoft.com/office/drawing/2014/main" id="{2DBC2693-E932-4E72-B7B1-9DD2EA996D40}"/>
                </a:ext>
              </a:extLst>
            </p:cNvPr>
            <p:cNvGrpSpPr>
              <a:grpSpLocks/>
            </p:cNvGrpSpPr>
            <p:nvPr/>
          </p:nvGrpSpPr>
          <p:grpSpPr bwMode="auto">
            <a:xfrm>
              <a:off x="1104" y="768"/>
              <a:ext cx="143" cy="369"/>
              <a:chOff x="1104" y="768"/>
              <a:chExt cx="143" cy="369"/>
            </a:xfrm>
          </p:grpSpPr>
          <p:sp>
            <p:nvSpPr>
              <p:cNvPr id="248" name="Freeform 346">
                <a:extLst>
                  <a:ext uri="{FF2B5EF4-FFF2-40B4-BE49-F238E27FC236}">
                    <a16:creationId xmlns:a16="http://schemas.microsoft.com/office/drawing/2014/main" id="{C874D092-7CA8-42B3-B028-0F0038C69E3A}"/>
                  </a:ext>
                </a:extLst>
              </p:cNvPr>
              <p:cNvSpPr>
                <a:spLocks/>
              </p:cNvSpPr>
              <p:nvPr/>
            </p:nvSpPr>
            <p:spPr bwMode="auto">
              <a:xfrm>
                <a:off x="1104" y="768"/>
                <a:ext cx="141" cy="369"/>
              </a:xfrm>
              <a:custGeom>
                <a:avLst/>
                <a:gdLst>
                  <a:gd name="T0" fmla="*/ 48 w 141"/>
                  <a:gd name="T1" fmla="*/ 15 h 369"/>
                  <a:gd name="T2" fmla="*/ 103 w 141"/>
                  <a:gd name="T3" fmla="*/ 0 h 369"/>
                  <a:gd name="T4" fmla="*/ 103 w 141"/>
                  <a:gd name="T5" fmla="*/ 66 h 369"/>
                  <a:gd name="T6" fmla="*/ 123 w 141"/>
                  <a:gd name="T7" fmla="*/ 70 h 369"/>
                  <a:gd name="T8" fmla="*/ 141 w 141"/>
                  <a:gd name="T9" fmla="*/ 87 h 369"/>
                  <a:gd name="T10" fmla="*/ 141 w 141"/>
                  <a:gd name="T11" fmla="*/ 275 h 369"/>
                  <a:gd name="T12" fmla="*/ 121 w 141"/>
                  <a:gd name="T13" fmla="*/ 338 h 369"/>
                  <a:gd name="T14" fmla="*/ 33 w 141"/>
                  <a:gd name="T15" fmla="*/ 369 h 369"/>
                  <a:gd name="T16" fmla="*/ 0 w 141"/>
                  <a:gd name="T17" fmla="*/ 313 h 369"/>
                  <a:gd name="T18" fmla="*/ 0 w 141"/>
                  <a:gd name="T19" fmla="*/ 125 h 369"/>
                  <a:gd name="T20" fmla="*/ 24 w 141"/>
                  <a:gd name="T21" fmla="*/ 94 h 369"/>
                  <a:gd name="T22" fmla="*/ 50 w 141"/>
                  <a:gd name="T23" fmla="*/ 84 h 369"/>
                  <a:gd name="T24" fmla="*/ 50 w 141"/>
                  <a:gd name="T25" fmla="*/ 15 h 3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9"/>
                  <a:gd name="T41" fmla="*/ 141 w 141"/>
                  <a:gd name="T42" fmla="*/ 369 h 3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9">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w="12700" cap="rnd">
                <a:solidFill>
                  <a:schemeClr val="tx1"/>
                </a:solidFill>
                <a:round/>
                <a:headEnd/>
                <a:tailEnd/>
              </a:ln>
            </p:spPr>
            <p:txBody>
              <a:bodyPr/>
              <a:lstStyle/>
              <a:p>
                <a:endParaRPr lang="en-US"/>
              </a:p>
            </p:txBody>
          </p:sp>
          <p:sp>
            <p:nvSpPr>
              <p:cNvPr id="249" name="Freeform 347">
                <a:extLst>
                  <a:ext uri="{FF2B5EF4-FFF2-40B4-BE49-F238E27FC236}">
                    <a16:creationId xmlns:a16="http://schemas.microsoft.com/office/drawing/2014/main" id="{CCB77582-AC24-4BF7-AF60-543476CDA62B}"/>
                  </a:ext>
                </a:extLst>
              </p:cNvPr>
              <p:cNvSpPr>
                <a:spLocks/>
              </p:cNvSpPr>
              <p:nvPr/>
            </p:nvSpPr>
            <p:spPr bwMode="auto">
              <a:xfrm>
                <a:off x="1104" y="935"/>
                <a:ext cx="143" cy="199"/>
              </a:xfrm>
              <a:custGeom>
                <a:avLst/>
                <a:gdLst>
                  <a:gd name="T0" fmla="*/ 0 w 143"/>
                  <a:gd name="T1" fmla="*/ 223 h 276"/>
                  <a:gd name="T2" fmla="*/ 36 w 143"/>
                  <a:gd name="T3" fmla="*/ 276 h 276"/>
                  <a:gd name="T4" fmla="*/ 118 w 143"/>
                  <a:gd name="T5" fmla="*/ 246 h 276"/>
                  <a:gd name="T6" fmla="*/ 143 w 143"/>
                  <a:gd name="T7" fmla="*/ 174 h 276"/>
                  <a:gd name="T8" fmla="*/ 141 w 143"/>
                  <a:gd name="T9" fmla="*/ 0 h 276"/>
                  <a:gd name="T10" fmla="*/ 3 w 143"/>
                  <a:gd name="T11" fmla="*/ 39 h 276"/>
                  <a:gd name="T12" fmla="*/ 0 w 143"/>
                  <a:gd name="T13" fmla="*/ 223 h 276"/>
                  <a:gd name="T14" fmla="*/ 0 60000 65536"/>
                  <a:gd name="T15" fmla="*/ 0 60000 65536"/>
                  <a:gd name="T16" fmla="*/ 0 60000 65536"/>
                  <a:gd name="T17" fmla="*/ 0 60000 65536"/>
                  <a:gd name="T18" fmla="*/ 0 60000 65536"/>
                  <a:gd name="T19" fmla="*/ 0 60000 65536"/>
                  <a:gd name="T20" fmla="*/ 0 60000 65536"/>
                  <a:gd name="T21" fmla="*/ 0 w 143"/>
                  <a:gd name="T22" fmla="*/ 0 h 276"/>
                  <a:gd name="T23" fmla="*/ 143 w 143"/>
                  <a:gd name="T24" fmla="*/ 276 h 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6">
                    <a:moveTo>
                      <a:pt x="0" y="223"/>
                    </a:moveTo>
                    <a:lnTo>
                      <a:pt x="36" y="276"/>
                    </a:lnTo>
                    <a:lnTo>
                      <a:pt x="118" y="246"/>
                    </a:lnTo>
                    <a:lnTo>
                      <a:pt x="143" y="174"/>
                    </a:lnTo>
                    <a:lnTo>
                      <a:pt x="141" y="0"/>
                    </a:lnTo>
                    <a:lnTo>
                      <a:pt x="3" y="39"/>
                    </a:lnTo>
                    <a:lnTo>
                      <a:pt x="0" y="223"/>
                    </a:lnTo>
                    <a:close/>
                  </a:path>
                </a:pathLst>
              </a:custGeom>
              <a:solidFill>
                <a:schemeClr val="tx1"/>
              </a:solidFill>
              <a:ln w="0">
                <a:solidFill>
                  <a:schemeClr val="tx1"/>
                </a:solidFill>
                <a:round/>
                <a:headEnd/>
                <a:tailEnd/>
              </a:ln>
            </p:spPr>
            <p:txBody>
              <a:bodyPr/>
              <a:lstStyle/>
              <a:p>
                <a:endParaRPr lang="en-US"/>
              </a:p>
            </p:txBody>
          </p:sp>
        </p:grpSp>
      </p:grpSp>
      <p:grpSp>
        <p:nvGrpSpPr>
          <p:cNvPr id="250" name="Group 342">
            <a:extLst>
              <a:ext uri="{FF2B5EF4-FFF2-40B4-BE49-F238E27FC236}">
                <a16:creationId xmlns:a16="http://schemas.microsoft.com/office/drawing/2014/main" id="{2B95670F-AB66-4952-8343-5F113CAF64E4}"/>
              </a:ext>
            </a:extLst>
          </p:cNvPr>
          <p:cNvGrpSpPr>
            <a:grpSpLocks/>
          </p:cNvGrpSpPr>
          <p:nvPr/>
        </p:nvGrpSpPr>
        <p:grpSpPr bwMode="auto">
          <a:xfrm flipH="1">
            <a:off x="4400154" y="7638504"/>
            <a:ext cx="227013" cy="869950"/>
            <a:chOff x="1104" y="768"/>
            <a:chExt cx="143" cy="548"/>
          </a:xfrm>
        </p:grpSpPr>
        <p:sp>
          <p:nvSpPr>
            <p:cNvPr id="251" name="Line 343">
              <a:extLst>
                <a:ext uri="{FF2B5EF4-FFF2-40B4-BE49-F238E27FC236}">
                  <a16:creationId xmlns:a16="http://schemas.microsoft.com/office/drawing/2014/main" id="{94AFA114-66D6-4C20-BEC5-6D8314BD11F4}"/>
                </a:ext>
              </a:extLst>
            </p:cNvPr>
            <p:cNvSpPr>
              <a:spLocks noChangeShapeType="1"/>
            </p:cNvSpPr>
            <p:nvPr/>
          </p:nvSpPr>
          <p:spPr bwMode="auto">
            <a:xfrm>
              <a:off x="1111" y="1066"/>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2" name="Line 344">
              <a:extLst>
                <a:ext uri="{FF2B5EF4-FFF2-40B4-BE49-F238E27FC236}">
                  <a16:creationId xmlns:a16="http://schemas.microsoft.com/office/drawing/2014/main" id="{261E5AA0-E922-473F-99BC-D525D3F018AA}"/>
                </a:ext>
              </a:extLst>
            </p:cNvPr>
            <p:cNvSpPr>
              <a:spLocks noChangeShapeType="1"/>
            </p:cNvSpPr>
            <p:nvPr/>
          </p:nvSpPr>
          <p:spPr bwMode="auto">
            <a:xfrm>
              <a:off x="1236" y="1024"/>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73" name="Group 345">
              <a:extLst>
                <a:ext uri="{FF2B5EF4-FFF2-40B4-BE49-F238E27FC236}">
                  <a16:creationId xmlns:a16="http://schemas.microsoft.com/office/drawing/2014/main" id="{50396577-2F58-4489-8D20-AFFD3A453839}"/>
                </a:ext>
              </a:extLst>
            </p:cNvPr>
            <p:cNvGrpSpPr>
              <a:grpSpLocks/>
            </p:cNvGrpSpPr>
            <p:nvPr/>
          </p:nvGrpSpPr>
          <p:grpSpPr bwMode="auto">
            <a:xfrm>
              <a:off x="1104" y="768"/>
              <a:ext cx="143" cy="369"/>
              <a:chOff x="1104" y="768"/>
              <a:chExt cx="143" cy="369"/>
            </a:xfrm>
          </p:grpSpPr>
          <p:sp>
            <p:nvSpPr>
              <p:cNvPr id="274" name="Freeform 346">
                <a:extLst>
                  <a:ext uri="{FF2B5EF4-FFF2-40B4-BE49-F238E27FC236}">
                    <a16:creationId xmlns:a16="http://schemas.microsoft.com/office/drawing/2014/main" id="{ACD4E91E-56ED-49AD-950A-11FE1E528B7F}"/>
                  </a:ext>
                </a:extLst>
              </p:cNvPr>
              <p:cNvSpPr>
                <a:spLocks/>
              </p:cNvSpPr>
              <p:nvPr/>
            </p:nvSpPr>
            <p:spPr bwMode="auto">
              <a:xfrm>
                <a:off x="1104" y="768"/>
                <a:ext cx="141" cy="369"/>
              </a:xfrm>
              <a:custGeom>
                <a:avLst/>
                <a:gdLst>
                  <a:gd name="T0" fmla="*/ 48 w 141"/>
                  <a:gd name="T1" fmla="*/ 15 h 369"/>
                  <a:gd name="T2" fmla="*/ 103 w 141"/>
                  <a:gd name="T3" fmla="*/ 0 h 369"/>
                  <a:gd name="T4" fmla="*/ 103 w 141"/>
                  <a:gd name="T5" fmla="*/ 66 h 369"/>
                  <a:gd name="T6" fmla="*/ 123 w 141"/>
                  <a:gd name="T7" fmla="*/ 70 h 369"/>
                  <a:gd name="T8" fmla="*/ 141 w 141"/>
                  <a:gd name="T9" fmla="*/ 87 h 369"/>
                  <a:gd name="T10" fmla="*/ 141 w 141"/>
                  <a:gd name="T11" fmla="*/ 275 h 369"/>
                  <a:gd name="T12" fmla="*/ 121 w 141"/>
                  <a:gd name="T13" fmla="*/ 338 h 369"/>
                  <a:gd name="T14" fmla="*/ 33 w 141"/>
                  <a:gd name="T15" fmla="*/ 369 h 369"/>
                  <a:gd name="T16" fmla="*/ 0 w 141"/>
                  <a:gd name="T17" fmla="*/ 313 h 369"/>
                  <a:gd name="T18" fmla="*/ 0 w 141"/>
                  <a:gd name="T19" fmla="*/ 125 h 369"/>
                  <a:gd name="T20" fmla="*/ 24 w 141"/>
                  <a:gd name="T21" fmla="*/ 94 h 369"/>
                  <a:gd name="T22" fmla="*/ 50 w 141"/>
                  <a:gd name="T23" fmla="*/ 84 h 369"/>
                  <a:gd name="T24" fmla="*/ 50 w 141"/>
                  <a:gd name="T25" fmla="*/ 15 h 3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9"/>
                  <a:gd name="T41" fmla="*/ 141 w 141"/>
                  <a:gd name="T42" fmla="*/ 369 h 3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9">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w="12700" cap="rnd">
                <a:solidFill>
                  <a:schemeClr val="tx1"/>
                </a:solidFill>
                <a:round/>
                <a:headEnd/>
                <a:tailEnd/>
              </a:ln>
            </p:spPr>
            <p:txBody>
              <a:bodyPr/>
              <a:lstStyle/>
              <a:p>
                <a:endParaRPr lang="en-US"/>
              </a:p>
            </p:txBody>
          </p:sp>
          <p:sp>
            <p:nvSpPr>
              <p:cNvPr id="275" name="Freeform 347">
                <a:extLst>
                  <a:ext uri="{FF2B5EF4-FFF2-40B4-BE49-F238E27FC236}">
                    <a16:creationId xmlns:a16="http://schemas.microsoft.com/office/drawing/2014/main" id="{60C29D60-5117-4693-9BDB-3AEFF66CB9B1}"/>
                  </a:ext>
                </a:extLst>
              </p:cNvPr>
              <p:cNvSpPr>
                <a:spLocks/>
              </p:cNvSpPr>
              <p:nvPr/>
            </p:nvSpPr>
            <p:spPr bwMode="auto">
              <a:xfrm>
                <a:off x="1104" y="935"/>
                <a:ext cx="143" cy="199"/>
              </a:xfrm>
              <a:custGeom>
                <a:avLst/>
                <a:gdLst>
                  <a:gd name="T0" fmla="*/ 0 w 143"/>
                  <a:gd name="T1" fmla="*/ 223 h 276"/>
                  <a:gd name="T2" fmla="*/ 36 w 143"/>
                  <a:gd name="T3" fmla="*/ 276 h 276"/>
                  <a:gd name="T4" fmla="*/ 118 w 143"/>
                  <a:gd name="T5" fmla="*/ 246 h 276"/>
                  <a:gd name="T6" fmla="*/ 143 w 143"/>
                  <a:gd name="T7" fmla="*/ 174 h 276"/>
                  <a:gd name="T8" fmla="*/ 141 w 143"/>
                  <a:gd name="T9" fmla="*/ 0 h 276"/>
                  <a:gd name="T10" fmla="*/ 3 w 143"/>
                  <a:gd name="T11" fmla="*/ 39 h 276"/>
                  <a:gd name="T12" fmla="*/ 0 w 143"/>
                  <a:gd name="T13" fmla="*/ 223 h 276"/>
                  <a:gd name="T14" fmla="*/ 0 60000 65536"/>
                  <a:gd name="T15" fmla="*/ 0 60000 65536"/>
                  <a:gd name="T16" fmla="*/ 0 60000 65536"/>
                  <a:gd name="T17" fmla="*/ 0 60000 65536"/>
                  <a:gd name="T18" fmla="*/ 0 60000 65536"/>
                  <a:gd name="T19" fmla="*/ 0 60000 65536"/>
                  <a:gd name="T20" fmla="*/ 0 60000 65536"/>
                  <a:gd name="T21" fmla="*/ 0 w 143"/>
                  <a:gd name="T22" fmla="*/ 0 h 276"/>
                  <a:gd name="T23" fmla="*/ 143 w 143"/>
                  <a:gd name="T24" fmla="*/ 276 h 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6">
                    <a:moveTo>
                      <a:pt x="0" y="223"/>
                    </a:moveTo>
                    <a:lnTo>
                      <a:pt x="36" y="276"/>
                    </a:lnTo>
                    <a:lnTo>
                      <a:pt x="118" y="246"/>
                    </a:lnTo>
                    <a:lnTo>
                      <a:pt x="143" y="174"/>
                    </a:lnTo>
                    <a:lnTo>
                      <a:pt x="141" y="0"/>
                    </a:lnTo>
                    <a:lnTo>
                      <a:pt x="3" y="39"/>
                    </a:lnTo>
                    <a:lnTo>
                      <a:pt x="0" y="223"/>
                    </a:lnTo>
                    <a:close/>
                  </a:path>
                </a:pathLst>
              </a:custGeom>
              <a:solidFill>
                <a:schemeClr val="tx1"/>
              </a:solidFill>
              <a:ln w="0">
                <a:solidFill>
                  <a:schemeClr val="tx1"/>
                </a:solidFill>
                <a:round/>
                <a:headEnd/>
                <a:tailEnd/>
              </a:ln>
            </p:spPr>
            <p:txBody>
              <a:bodyPr/>
              <a:lstStyle/>
              <a:p>
                <a:endParaRPr lang="en-US"/>
              </a:p>
            </p:txBody>
          </p:sp>
        </p:grpSp>
      </p:grpSp>
      <p:cxnSp>
        <p:nvCxnSpPr>
          <p:cNvPr id="287" name="Straight Connector 286">
            <a:extLst>
              <a:ext uri="{FF2B5EF4-FFF2-40B4-BE49-F238E27FC236}">
                <a16:creationId xmlns:a16="http://schemas.microsoft.com/office/drawing/2014/main" id="{7EF22102-3826-4DA6-8A2F-BFFB3FE7C2A7}"/>
              </a:ext>
            </a:extLst>
          </p:cNvPr>
          <p:cNvCxnSpPr>
            <a:cxnSpLocks/>
          </p:cNvCxnSpPr>
          <p:nvPr/>
        </p:nvCxnSpPr>
        <p:spPr>
          <a:xfrm>
            <a:off x="1745474" y="8915399"/>
            <a:ext cx="1150126" cy="7259"/>
          </a:xfrm>
          <a:prstGeom prst="line">
            <a:avLst/>
          </a:prstGeom>
          <a:ln w="19050"/>
        </p:spPr>
        <p:style>
          <a:lnRef idx="1">
            <a:schemeClr val="dk1"/>
          </a:lnRef>
          <a:fillRef idx="0">
            <a:schemeClr val="dk1"/>
          </a:fillRef>
          <a:effectRef idx="0">
            <a:schemeClr val="dk1"/>
          </a:effectRef>
          <a:fontRef idx="minor">
            <a:schemeClr val="tx1"/>
          </a:fontRef>
        </p:style>
      </p:cxnSp>
      <p:sp>
        <p:nvSpPr>
          <p:cNvPr id="18" name="TextBox 13">
            <a:extLst>
              <a:ext uri="{FF2B5EF4-FFF2-40B4-BE49-F238E27FC236}">
                <a16:creationId xmlns:a16="http://schemas.microsoft.com/office/drawing/2014/main" id="{2D780412-4E78-4483-ACF7-767230A8A610}"/>
              </a:ext>
            </a:extLst>
          </p:cNvPr>
          <p:cNvSpPr txBox="1">
            <a:spLocks noChangeArrowheads="1"/>
          </p:cNvSpPr>
          <p:nvPr/>
        </p:nvSpPr>
        <p:spPr bwMode="auto">
          <a:xfrm>
            <a:off x="2037286" y="8745536"/>
            <a:ext cx="5318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b="1" dirty="0"/>
              <a:t>X </a:t>
            </a:r>
            <a:r>
              <a:rPr lang="en-US" altLang="en-US" sz="1600" b="1" dirty="0" err="1"/>
              <a:t>X</a:t>
            </a:r>
            <a:endParaRPr lang="en-US" altLang="en-US" sz="1600" b="1" dirty="0"/>
          </a:p>
        </p:txBody>
      </p:sp>
    </p:spTree>
    <p:extLst>
      <p:ext uri="{BB962C8B-B14F-4D97-AF65-F5344CB8AC3E}">
        <p14:creationId xmlns:p14="http://schemas.microsoft.com/office/powerpoint/2010/main" val="842639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0" name="Group 29"/>
          <p:cNvGraphicFramePr>
            <a:graphicFrameLocks noGrp="1"/>
          </p:cNvGraphicFramePr>
          <p:nvPr>
            <p:extLst>
              <p:ext uri="{D42A27DB-BD31-4B8C-83A1-F6EECF244321}">
                <p14:modId xmlns:p14="http://schemas.microsoft.com/office/powerpoint/2010/main" val="291049214"/>
              </p:ext>
            </p:extLst>
          </p:nvPr>
        </p:nvGraphicFramePr>
        <p:xfrm>
          <a:off x="177800" y="165100"/>
          <a:ext cx="6997700" cy="3143988"/>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987465">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marT="45716" marB="45716"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charset="0"/>
                          <a:ea typeface="+mn-ea"/>
                          <a:cs typeface="Times New Roman" charset="0"/>
                        </a:rPr>
                        <a:t>Trigger Treat</a:t>
                      </a:r>
                    </a:p>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Arial" charset="0"/>
                          <a:ea typeface="+mn-ea"/>
                          <a:cs typeface="Times New Roman" charset="0"/>
                        </a:rPr>
                        <a:t>Bay 3</a:t>
                      </a:r>
                    </a:p>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charset="0"/>
                          <a:ea typeface="+mn-ea"/>
                          <a:cs typeface="Times New Roman" charset="0"/>
                        </a:rPr>
                        <a:t>I had friends on that star</a:t>
                      </a:r>
                      <a:endParaRPr kumimoji="0" lang="en-US" sz="2000" b="1"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charset="0"/>
                          <a:ea typeface="+mn-ea"/>
                          <a:cs typeface="+mn-cs"/>
                        </a:rPr>
                        <a:t>Course Designer: Chris </a:t>
                      </a:r>
                      <a:r>
                        <a:rPr kumimoji="0" lang="en-US" sz="1200" b="1" i="0" u="none" strike="noStrike" kern="1200" cap="none" spc="0" normalizeH="0" baseline="0" noProof="0" dirty="0" err="1">
                          <a:ln>
                            <a:noFill/>
                          </a:ln>
                          <a:solidFill>
                            <a:srgbClr val="000000"/>
                          </a:solidFill>
                          <a:effectLst/>
                          <a:uLnTx/>
                          <a:uFillTx/>
                          <a:latin typeface="Arial" charset="0"/>
                          <a:ea typeface="+mn-ea"/>
                          <a:cs typeface="+mn-cs"/>
                        </a:rPr>
                        <a:t>Pukalo</a:t>
                      </a:r>
                      <a:endParaRPr kumimoji="0" lang="en-US" sz="1200" b="1" i="0" u="none" strike="noStrike" kern="1200" cap="none" spc="0" normalizeH="0" baseline="0" noProof="0" dirty="0">
                        <a:ln>
                          <a:noFill/>
                        </a:ln>
                        <a:solidFill>
                          <a:srgbClr val="000000"/>
                        </a:solidFill>
                        <a:effectLst/>
                        <a:uLnTx/>
                        <a:uFillTx/>
                        <a:latin typeface="Arial" charset="0"/>
                        <a:ea typeface="+mn-ea"/>
                        <a:cs typeface="+mn-cs"/>
                      </a:endParaRPr>
                    </a:p>
                  </a:txBody>
                  <a:tcPr marL="45720" marR="45720" marT="45716" marB="4571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marT="45716" marB="45716"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1282">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 POSITION:</a:t>
                      </a:r>
                      <a:r>
                        <a:rPr kumimoji="0" lang="en-US" sz="1100" b="0" i="0" u="none" strike="noStrike" cap="none" normalizeH="0" baseline="0" dirty="0">
                          <a:ln>
                            <a:noFill/>
                          </a:ln>
                          <a:solidFill>
                            <a:schemeClr val="tx1"/>
                          </a:solidFill>
                          <a:effectLst/>
                          <a:latin typeface="Arial" charset="0"/>
                          <a:cs typeface="Times New Roman" charset="0"/>
                        </a:rPr>
                        <a:t> Standing outside the shooting area, toes touching marks, </a:t>
                      </a:r>
                      <a:r>
                        <a:rPr lang="en-US" sz="1100" dirty="0"/>
                        <a:t>wrists below belt</a:t>
                      </a:r>
                      <a:r>
                        <a:rPr kumimoji="0" lang="en-US" sz="1100" b="0" i="0" u="none" strike="noStrike" cap="none" normalizeH="0" baseline="0" dirty="0">
                          <a:ln>
                            <a:noFill/>
                          </a:ln>
                          <a:solidFill>
                            <a:schemeClr val="tx1"/>
                          </a:solidFill>
                          <a:effectLst/>
                          <a:latin typeface="Arial" charset="0"/>
                          <a:cs typeface="Times New Roman" charset="0"/>
                        </a:rPr>
                        <a:t>, facing anywhere downrange. Gun loaded and holstered.</a:t>
                      </a:r>
                    </a:p>
                    <a:p>
                      <a:pPr marL="0" marR="0" lvl="0" indent="0" algn="l" defTabSz="966788" rtl="0" eaLnBrk="1" fontAlgn="base" latinLnBrk="0" hangingPunct="1">
                        <a:lnSpc>
                          <a:spcPct val="90000"/>
                        </a:lnSpc>
                        <a:spcBef>
                          <a:spcPct val="1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cs typeface="Times New Roman" charset="0"/>
                      </a:endParaRPr>
                    </a:p>
                    <a:p>
                      <a:pPr marL="0" marR="0" lvl="0" indent="0" algn="l" defTabSz="966788" rtl="0" eaLnBrk="1" fontAlgn="base" latinLnBrk="0" hangingPunct="1">
                        <a:lnSpc>
                          <a:spcPct val="90000"/>
                        </a:lnSpc>
                        <a:spcBef>
                          <a:spcPct val="1000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cs typeface="Times New Roman" charset="0"/>
                        </a:rPr>
                        <a:t>PCC: </a:t>
                      </a:r>
                      <a:r>
                        <a:rPr kumimoji="0" lang="en-US" sz="1100" b="0" i="0" u="none" strike="noStrike" cap="none" normalizeH="0" baseline="0" dirty="0">
                          <a:ln>
                            <a:noFill/>
                          </a:ln>
                          <a:solidFill>
                            <a:schemeClr val="tx1"/>
                          </a:solidFill>
                          <a:effectLst/>
                          <a:latin typeface="Arial" charset="0"/>
                          <a:cs typeface="Times New Roman" charset="0"/>
                        </a:rPr>
                        <a:t>Standing outside the shooting area, toes touching marks, facing anywhere downrange. Gun loaded, stock touching belt, muzzle pointed anywhere downrange.</a:t>
                      </a: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761991">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STAGE PROCEDURE: </a:t>
                      </a:r>
                      <a:r>
                        <a:rPr kumimoji="0" lang="en-US" sz="1100" b="0" i="0" u="none" strike="noStrike" cap="none" normalizeH="0" baseline="0" dirty="0">
                          <a:ln>
                            <a:noFill/>
                          </a:ln>
                          <a:solidFill>
                            <a:schemeClr val="tx1"/>
                          </a:solidFill>
                          <a:effectLst/>
                          <a:latin typeface="Arial" charset="0"/>
                          <a:cs typeface="Times New Roman" charset="0"/>
                        </a:rPr>
                        <a:t>At start signal, engage targets as they become visible from within the shooting area.</a:t>
                      </a:r>
                    </a:p>
                  </a:txBody>
                  <a:tcPr marL="45720" marR="45720"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SCORING:          </a:t>
                      </a:r>
                      <a:r>
                        <a:rPr kumimoji="0" lang="en-US" sz="1100" b="0" i="0" u="none" strike="noStrike" cap="none" normalizeH="0" baseline="0" dirty="0">
                          <a:ln>
                            <a:noFill/>
                          </a:ln>
                          <a:solidFill>
                            <a:schemeClr val="tx1"/>
                          </a:solidFill>
                          <a:effectLst/>
                          <a:latin typeface="Arial" charset="0"/>
                          <a:cs typeface="Times New Roman" charset="0"/>
                        </a:rPr>
                        <a:t>Comstock, 33 rounds, 165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TARGETS:</a:t>
                      </a:r>
                      <a:r>
                        <a:rPr kumimoji="0" lang="en-US" sz="1100" b="0" i="0" u="none" strike="noStrike" cap="none" normalizeH="0" baseline="0" dirty="0">
                          <a:ln>
                            <a:noFill/>
                          </a:ln>
                          <a:solidFill>
                            <a:schemeClr val="tx1"/>
                          </a:solidFill>
                          <a:effectLst/>
                          <a:latin typeface="Arial" charset="0"/>
                          <a:cs typeface="Times New Roman" charset="0"/>
                        </a:rPr>
                        <a:t>	   14 metric, 5 Steel</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SCORED HITS:  </a:t>
                      </a:r>
                      <a:r>
                        <a:rPr kumimoji="0" lang="en-US" sz="1100" b="0" i="0" u="none" strike="noStrike" cap="none" normalizeH="0" baseline="0" dirty="0">
                          <a:ln>
                            <a:noFill/>
                          </a:ln>
                          <a:solidFill>
                            <a:schemeClr val="tx1"/>
                          </a:solidFill>
                          <a:effectLst/>
                          <a:latin typeface="Arial" charset="0"/>
                          <a:cs typeface="Times New Roman" charset="0"/>
                        </a:rPr>
                        <a:t>Best 2 per paper, Steel must fall</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START-STOP:    </a:t>
                      </a:r>
                      <a:r>
                        <a:rPr kumimoji="0" lang="en-US" sz="1100" b="0" i="0" u="none" strike="noStrike" cap="none" normalizeH="0" baseline="0" dirty="0">
                          <a:ln>
                            <a:noFill/>
                          </a:ln>
                          <a:solidFill>
                            <a:schemeClr val="tx1"/>
                          </a:solidFill>
                          <a:effectLst/>
                          <a:latin typeface="Arial" charset="0"/>
                          <a:cs typeface="Times New Roman" charset="0"/>
                        </a:rPr>
                        <a:t>Audible - Last shot</a:t>
                      </a:r>
                    </a:p>
                  </a:txBody>
                  <a:tcPr marL="45720" marR="45720"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pic>
        <p:nvPicPr>
          <p:cNvPr id="9" name="Picture 2" descr="Headstone grave clipart image">
            <a:extLst>
              <a:ext uri="{FF2B5EF4-FFF2-40B4-BE49-F238E27FC236}">
                <a16:creationId xmlns:a16="http://schemas.microsoft.com/office/drawing/2014/main" id="{C978B57E-D6A4-4309-9D76-FD8E92E8DB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77800" y="341471"/>
            <a:ext cx="938289" cy="94041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4" descr="C:\Documents and Settings\All Users\Documents\TAPS Files\dvc1.gif">
            <a:extLst>
              <a:ext uri="{FF2B5EF4-FFF2-40B4-BE49-F238E27FC236}">
                <a16:creationId xmlns:a16="http://schemas.microsoft.com/office/drawing/2014/main" id="{83C47FB0-438F-4FC9-A80A-C79FDE8E08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296" y="625845"/>
            <a:ext cx="337518" cy="29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Headstone grave clipart image">
            <a:extLst>
              <a:ext uri="{FF2B5EF4-FFF2-40B4-BE49-F238E27FC236}">
                <a16:creationId xmlns:a16="http://schemas.microsoft.com/office/drawing/2014/main" id="{0C125D95-4E12-4DA8-BF5D-6768862CDD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1082" y="341471"/>
            <a:ext cx="938289" cy="94041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4" descr="C:\Documents and Settings\All Users\Documents\TAPS Files\dvc1.gif">
            <a:extLst>
              <a:ext uri="{FF2B5EF4-FFF2-40B4-BE49-F238E27FC236}">
                <a16:creationId xmlns:a16="http://schemas.microsoft.com/office/drawing/2014/main" id="{0342F02F-936B-46D4-A3E8-53B1DC59F8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3918" y="581182"/>
            <a:ext cx="337518" cy="29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3" name="Straight Connector 102">
            <a:extLst>
              <a:ext uri="{FF2B5EF4-FFF2-40B4-BE49-F238E27FC236}">
                <a16:creationId xmlns:a16="http://schemas.microsoft.com/office/drawing/2014/main" id="{5A55A454-9561-4303-8298-EB456F3AC12D}"/>
              </a:ext>
            </a:extLst>
          </p:cNvPr>
          <p:cNvCxnSpPr/>
          <p:nvPr/>
        </p:nvCxnSpPr>
        <p:spPr>
          <a:xfrm flipH="1">
            <a:off x="1958187" y="5566914"/>
            <a:ext cx="1702051" cy="137160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076714DD-54D6-42AE-89A5-BFAF72CF7BFC}"/>
              </a:ext>
            </a:extLst>
          </p:cNvPr>
          <p:cNvCxnSpPr/>
          <p:nvPr/>
        </p:nvCxnSpPr>
        <p:spPr>
          <a:xfrm>
            <a:off x="3701970" y="5566914"/>
            <a:ext cx="1498349" cy="137160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E91BADB-56B7-4F17-9A38-81B5D0375976}"/>
              </a:ext>
            </a:extLst>
          </p:cNvPr>
          <p:cNvCxnSpPr/>
          <p:nvPr/>
        </p:nvCxnSpPr>
        <p:spPr>
          <a:xfrm>
            <a:off x="5200319" y="6938514"/>
            <a:ext cx="0" cy="213360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712F2661-179D-4319-BA80-F114C6473A6C}"/>
              </a:ext>
            </a:extLst>
          </p:cNvPr>
          <p:cNvCxnSpPr/>
          <p:nvPr/>
        </p:nvCxnSpPr>
        <p:spPr>
          <a:xfrm>
            <a:off x="1958187" y="6938514"/>
            <a:ext cx="0" cy="2216936"/>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81568054-C962-4465-9196-79A3F91C90D8}"/>
              </a:ext>
            </a:extLst>
          </p:cNvPr>
          <p:cNvCxnSpPr/>
          <p:nvPr/>
        </p:nvCxnSpPr>
        <p:spPr>
          <a:xfrm flipH="1">
            <a:off x="1958187" y="9072114"/>
            <a:ext cx="3242132" cy="83336"/>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997D9EC1-E255-426F-8152-1AA5C7F8DFDB}"/>
              </a:ext>
            </a:extLst>
          </p:cNvPr>
          <p:cNvCxnSpPr/>
          <p:nvPr/>
        </p:nvCxnSpPr>
        <p:spPr>
          <a:xfrm>
            <a:off x="2956653" y="7014714"/>
            <a:ext cx="1371600" cy="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A5B18DA0-ABEA-4180-A27B-60CE1840ACC6}"/>
              </a:ext>
            </a:extLst>
          </p:cNvPr>
          <p:cNvCxnSpPr/>
          <p:nvPr/>
        </p:nvCxnSpPr>
        <p:spPr>
          <a:xfrm>
            <a:off x="4320387" y="7014714"/>
            <a:ext cx="7866" cy="129540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F5C4CE37-9EB8-4F7E-BDCE-E7377C999B2D}"/>
              </a:ext>
            </a:extLst>
          </p:cNvPr>
          <p:cNvCxnSpPr/>
          <p:nvPr/>
        </p:nvCxnSpPr>
        <p:spPr>
          <a:xfrm>
            <a:off x="2956653" y="7014714"/>
            <a:ext cx="0" cy="129540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989FD646-9B1D-456E-888C-DA4BBEBB2F48}"/>
              </a:ext>
            </a:extLst>
          </p:cNvPr>
          <p:cNvCxnSpPr/>
          <p:nvPr/>
        </p:nvCxnSpPr>
        <p:spPr>
          <a:xfrm flipH="1">
            <a:off x="2956653" y="8310114"/>
            <a:ext cx="1371600" cy="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8CBD09A0-5BAD-44A9-8EB5-41D578EA4F1D}"/>
              </a:ext>
            </a:extLst>
          </p:cNvPr>
          <p:cNvCxnSpPr/>
          <p:nvPr/>
        </p:nvCxnSpPr>
        <p:spPr>
          <a:xfrm flipV="1">
            <a:off x="5365202" y="7128379"/>
            <a:ext cx="1066800" cy="129540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114" name="Straight Connector 113">
            <a:extLst>
              <a:ext uri="{FF2B5EF4-FFF2-40B4-BE49-F238E27FC236}">
                <a16:creationId xmlns:a16="http://schemas.microsoft.com/office/drawing/2014/main" id="{06AD4A4B-FC92-4148-8860-BD1D81A86ED3}"/>
              </a:ext>
            </a:extLst>
          </p:cNvPr>
          <p:cNvCxnSpPr/>
          <p:nvPr/>
        </p:nvCxnSpPr>
        <p:spPr>
          <a:xfrm flipH="1" flipV="1">
            <a:off x="637366" y="7049639"/>
            <a:ext cx="1168274" cy="137160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a:extLst>
              <a:ext uri="{FF2B5EF4-FFF2-40B4-BE49-F238E27FC236}">
                <a16:creationId xmlns:a16="http://schemas.microsoft.com/office/drawing/2014/main" id="{E12AC47F-AB0C-4DB7-83D8-F3F95355B9F7}"/>
              </a:ext>
            </a:extLst>
          </p:cNvPr>
          <p:cNvCxnSpPr/>
          <p:nvPr/>
        </p:nvCxnSpPr>
        <p:spPr>
          <a:xfrm flipV="1">
            <a:off x="5276519" y="4870333"/>
            <a:ext cx="315546" cy="1792228"/>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116" name="Straight Connector 115">
            <a:extLst>
              <a:ext uri="{FF2B5EF4-FFF2-40B4-BE49-F238E27FC236}">
                <a16:creationId xmlns:a16="http://schemas.microsoft.com/office/drawing/2014/main" id="{11CE1252-B7C2-491C-82A9-5C76681AE392}"/>
              </a:ext>
            </a:extLst>
          </p:cNvPr>
          <p:cNvCxnSpPr/>
          <p:nvPr/>
        </p:nvCxnSpPr>
        <p:spPr>
          <a:xfrm flipH="1" flipV="1">
            <a:off x="1798388" y="4870333"/>
            <a:ext cx="237586" cy="1792228"/>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grpSp>
        <p:nvGrpSpPr>
          <p:cNvPr id="117" name="Group 387">
            <a:extLst>
              <a:ext uri="{FF2B5EF4-FFF2-40B4-BE49-F238E27FC236}">
                <a16:creationId xmlns:a16="http://schemas.microsoft.com/office/drawing/2014/main" id="{33C22429-3127-42C0-B4F4-C5F217A200A6}"/>
              </a:ext>
            </a:extLst>
          </p:cNvPr>
          <p:cNvGrpSpPr>
            <a:grpSpLocks/>
          </p:cNvGrpSpPr>
          <p:nvPr/>
        </p:nvGrpSpPr>
        <p:grpSpPr bwMode="auto">
          <a:xfrm flipH="1">
            <a:off x="6423501" y="4789438"/>
            <a:ext cx="228600" cy="862013"/>
            <a:chOff x="1680" y="768"/>
            <a:chExt cx="144" cy="543"/>
          </a:xfrm>
        </p:grpSpPr>
        <p:sp>
          <p:nvSpPr>
            <p:cNvPr id="118" name="Line 388">
              <a:extLst>
                <a:ext uri="{FF2B5EF4-FFF2-40B4-BE49-F238E27FC236}">
                  <a16:creationId xmlns:a16="http://schemas.microsoft.com/office/drawing/2014/main" id="{94A67F4E-8901-4683-822F-79E90DF13D12}"/>
                </a:ext>
              </a:extLst>
            </p:cNvPr>
            <p:cNvSpPr>
              <a:spLocks noChangeShapeType="1"/>
            </p:cNvSpPr>
            <p:nvPr/>
          </p:nvSpPr>
          <p:spPr bwMode="auto">
            <a:xfrm>
              <a:off x="1687" y="1061"/>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9" name="Line 389">
              <a:extLst>
                <a:ext uri="{FF2B5EF4-FFF2-40B4-BE49-F238E27FC236}">
                  <a16:creationId xmlns:a16="http://schemas.microsoft.com/office/drawing/2014/main" id="{0E090BE5-1FA0-43A0-9377-37B4650C0EFD}"/>
                </a:ext>
              </a:extLst>
            </p:cNvPr>
            <p:cNvSpPr>
              <a:spLocks noChangeShapeType="1"/>
            </p:cNvSpPr>
            <p:nvPr/>
          </p:nvSpPr>
          <p:spPr bwMode="auto">
            <a:xfrm>
              <a:off x="1812" y="1019"/>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20" name="Group 390">
              <a:extLst>
                <a:ext uri="{FF2B5EF4-FFF2-40B4-BE49-F238E27FC236}">
                  <a16:creationId xmlns:a16="http://schemas.microsoft.com/office/drawing/2014/main" id="{F3956BD0-A378-43E1-8AD8-8C343208DCD3}"/>
                </a:ext>
              </a:extLst>
            </p:cNvPr>
            <p:cNvGrpSpPr>
              <a:grpSpLocks/>
            </p:cNvGrpSpPr>
            <p:nvPr/>
          </p:nvGrpSpPr>
          <p:grpSpPr bwMode="auto">
            <a:xfrm>
              <a:off x="1680" y="768"/>
              <a:ext cx="144" cy="364"/>
              <a:chOff x="1680" y="768"/>
              <a:chExt cx="144" cy="364"/>
            </a:xfrm>
          </p:grpSpPr>
          <p:sp>
            <p:nvSpPr>
              <p:cNvPr id="121" name="Freeform 391">
                <a:extLst>
                  <a:ext uri="{FF2B5EF4-FFF2-40B4-BE49-F238E27FC236}">
                    <a16:creationId xmlns:a16="http://schemas.microsoft.com/office/drawing/2014/main" id="{589ED079-83CA-43DE-B9C2-37936DED6876}"/>
                  </a:ext>
                </a:extLst>
              </p:cNvPr>
              <p:cNvSpPr>
                <a:spLocks/>
              </p:cNvSpPr>
              <p:nvPr/>
            </p:nvSpPr>
            <p:spPr bwMode="auto">
              <a:xfrm>
                <a:off x="1680"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122" name="Freeform 392">
                <a:extLst>
                  <a:ext uri="{FF2B5EF4-FFF2-40B4-BE49-F238E27FC236}">
                    <a16:creationId xmlns:a16="http://schemas.microsoft.com/office/drawing/2014/main" id="{767596C8-DBE3-4114-B903-F2F005EE05CD}"/>
                  </a:ext>
                </a:extLst>
              </p:cNvPr>
              <p:cNvSpPr>
                <a:spLocks/>
              </p:cNvSpPr>
              <p:nvPr/>
            </p:nvSpPr>
            <p:spPr bwMode="auto">
              <a:xfrm>
                <a:off x="1680" y="846"/>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sp>
            <p:nvSpPr>
              <p:cNvPr id="123" name="Freeform 393">
                <a:extLst>
                  <a:ext uri="{FF2B5EF4-FFF2-40B4-BE49-F238E27FC236}">
                    <a16:creationId xmlns:a16="http://schemas.microsoft.com/office/drawing/2014/main" id="{C3B29983-5F52-401B-BA6B-226C295986A8}"/>
                  </a:ext>
                </a:extLst>
              </p:cNvPr>
              <p:cNvSpPr>
                <a:spLocks/>
              </p:cNvSpPr>
              <p:nvPr/>
            </p:nvSpPr>
            <p:spPr bwMode="auto">
              <a:xfrm>
                <a:off x="1784" y="828"/>
                <a:ext cx="40" cy="278"/>
              </a:xfrm>
              <a:custGeom>
                <a:avLst/>
                <a:gdLst>
                  <a:gd name="T0" fmla="*/ 0 w 40"/>
                  <a:gd name="T1" fmla="*/ 3 h 278"/>
                  <a:gd name="T2" fmla="*/ 18 w 40"/>
                  <a:gd name="T3" fmla="*/ 0 h 278"/>
                  <a:gd name="T4" fmla="*/ 40 w 40"/>
                  <a:gd name="T5" fmla="*/ 24 h 278"/>
                  <a:gd name="T6" fmla="*/ 37 w 40"/>
                  <a:gd name="T7" fmla="*/ 206 h 278"/>
                  <a:gd name="T8" fmla="*/ 21 w 40"/>
                  <a:gd name="T9" fmla="*/ 267 h 278"/>
                  <a:gd name="T10" fmla="*/ 0 w 40"/>
                  <a:gd name="T11" fmla="*/ 278 h 278"/>
                  <a:gd name="T12" fmla="*/ 0 w 40"/>
                  <a:gd name="T13" fmla="*/ 3 h 278"/>
                  <a:gd name="T14" fmla="*/ 0 60000 65536"/>
                  <a:gd name="T15" fmla="*/ 0 60000 65536"/>
                  <a:gd name="T16" fmla="*/ 0 60000 65536"/>
                  <a:gd name="T17" fmla="*/ 0 60000 65536"/>
                  <a:gd name="T18" fmla="*/ 0 60000 65536"/>
                  <a:gd name="T19" fmla="*/ 0 60000 65536"/>
                  <a:gd name="T20" fmla="*/ 0 60000 65536"/>
                  <a:gd name="T21" fmla="*/ 0 w 40"/>
                  <a:gd name="T22" fmla="*/ 0 h 278"/>
                  <a:gd name="T23" fmla="*/ 40 w 40"/>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78">
                    <a:moveTo>
                      <a:pt x="0" y="3"/>
                    </a:moveTo>
                    <a:lnTo>
                      <a:pt x="18" y="0"/>
                    </a:lnTo>
                    <a:lnTo>
                      <a:pt x="40" y="24"/>
                    </a:lnTo>
                    <a:lnTo>
                      <a:pt x="37" y="206"/>
                    </a:lnTo>
                    <a:lnTo>
                      <a:pt x="21" y="267"/>
                    </a:lnTo>
                    <a:lnTo>
                      <a:pt x="0" y="278"/>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24" name="Group 387">
            <a:extLst>
              <a:ext uri="{FF2B5EF4-FFF2-40B4-BE49-F238E27FC236}">
                <a16:creationId xmlns:a16="http://schemas.microsoft.com/office/drawing/2014/main" id="{DF35FD0C-32F3-4719-B0EA-7E05190BCFA6}"/>
              </a:ext>
            </a:extLst>
          </p:cNvPr>
          <p:cNvGrpSpPr>
            <a:grpSpLocks/>
          </p:cNvGrpSpPr>
          <p:nvPr/>
        </p:nvGrpSpPr>
        <p:grpSpPr bwMode="auto">
          <a:xfrm flipH="1">
            <a:off x="6664926" y="7652254"/>
            <a:ext cx="228600" cy="862013"/>
            <a:chOff x="1680" y="768"/>
            <a:chExt cx="144" cy="543"/>
          </a:xfrm>
        </p:grpSpPr>
        <p:sp>
          <p:nvSpPr>
            <p:cNvPr id="125" name="Line 388">
              <a:extLst>
                <a:ext uri="{FF2B5EF4-FFF2-40B4-BE49-F238E27FC236}">
                  <a16:creationId xmlns:a16="http://schemas.microsoft.com/office/drawing/2014/main" id="{F538FC4C-EDA0-4AA5-A6CD-40EC561645AE}"/>
                </a:ext>
              </a:extLst>
            </p:cNvPr>
            <p:cNvSpPr>
              <a:spLocks noChangeShapeType="1"/>
            </p:cNvSpPr>
            <p:nvPr/>
          </p:nvSpPr>
          <p:spPr bwMode="auto">
            <a:xfrm>
              <a:off x="1687" y="1061"/>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6" name="Line 389">
              <a:extLst>
                <a:ext uri="{FF2B5EF4-FFF2-40B4-BE49-F238E27FC236}">
                  <a16:creationId xmlns:a16="http://schemas.microsoft.com/office/drawing/2014/main" id="{4A4454C0-A5CA-4B62-982A-9226650F4AC4}"/>
                </a:ext>
              </a:extLst>
            </p:cNvPr>
            <p:cNvSpPr>
              <a:spLocks noChangeShapeType="1"/>
            </p:cNvSpPr>
            <p:nvPr/>
          </p:nvSpPr>
          <p:spPr bwMode="auto">
            <a:xfrm>
              <a:off x="1812" y="1019"/>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27" name="Group 390">
              <a:extLst>
                <a:ext uri="{FF2B5EF4-FFF2-40B4-BE49-F238E27FC236}">
                  <a16:creationId xmlns:a16="http://schemas.microsoft.com/office/drawing/2014/main" id="{95EF0413-05CB-46D0-B9F3-FA481C11C691}"/>
                </a:ext>
              </a:extLst>
            </p:cNvPr>
            <p:cNvGrpSpPr>
              <a:grpSpLocks/>
            </p:cNvGrpSpPr>
            <p:nvPr/>
          </p:nvGrpSpPr>
          <p:grpSpPr bwMode="auto">
            <a:xfrm>
              <a:off x="1680" y="768"/>
              <a:ext cx="144" cy="364"/>
              <a:chOff x="1680" y="768"/>
              <a:chExt cx="144" cy="364"/>
            </a:xfrm>
          </p:grpSpPr>
          <p:sp>
            <p:nvSpPr>
              <p:cNvPr id="128" name="Freeform 391">
                <a:extLst>
                  <a:ext uri="{FF2B5EF4-FFF2-40B4-BE49-F238E27FC236}">
                    <a16:creationId xmlns:a16="http://schemas.microsoft.com/office/drawing/2014/main" id="{9AD5FDE2-2F43-4034-9E7E-4862CA57307D}"/>
                  </a:ext>
                </a:extLst>
              </p:cNvPr>
              <p:cNvSpPr>
                <a:spLocks/>
              </p:cNvSpPr>
              <p:nvPr/>
            </p:nvSpPr>
            <p:spPr bwMode="auto">
              <a:xfrm>
                <a:off x="1680"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129" name="Freeform 392">
                <a:extLst>
                  <a:ext uri="{FF2B5EF4-FFF2-40B4-BE49-F238E27FC236}">
                    <a16:creationId xmlns:a16="http://schemas.microsoft.com/office/drawing/2014/main" id="{37A168FF-BBB4-4438-9AF1-B26024B02861}"/>
                  </a:ext>
                </a:extLst>
              </p:cNvPr>
              <p:cNvSpPr>
                <a:spLocks/>
              </p:cNvSpPr>
              <p:nvPr/>
            </p:nvSpPr>
            <p:spPr bwMode="auto">
              <a:xfrm>
                <a:off x="1680" y="846"/>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sp>
            <p:nvSpPr>
              <p:cNvPr id="130" name="Freeform 393">
                <a:extLst>
                  <a:ext uri="{FF2B5EF4-FFF2-40B4-BE49-F238E27FC236}">
                    <a16:creationId xmlns:a16="http://schemas.microsoft.com/office/drawing/2014/main" id="{827F7AD2-2585-4896-B396-3B3AFB45CD84}"/>
                  </a:ext>
                </a:extLst>
              </p:cNvPr>
              <p:cNvSpPr>
                <a:spLocks/>
              </p:cNvSpPr>
              <p:nvPr/>
            </p:nvSpPr>
            <p:spPr bwMode="auto">
              <a:xfrm>
                <a:off x="1784" y="828"/>
                <a:ext cx="40" cy="278"/>
              </a:xfrm>
              <a:custGeom>
                <a:avLst/>
                <a:gdLst>
                  <a:gd name="T0" fmla="*/ 0 w 40"/>
                  <a:gd name="T1" fmla="*/ 3 h 278"/>
                  <a:gd name="T2" fmla="*/ 18 w 40"/>
                  <a:gd name="T3" fmla="*/ 0 h 278"/>
                  <a:gd name="T4" fmla="*/ 40 w 40"/>
                  <a:gd name="T5" fmla="*/ 24 h 278"/>
                  <a:gd name="T6" fmla="*/ 37 w 40"/>
                  <a:gd name="T7" fmla="*/ 206 h 278"/>
                  <a:gd name="T8" fmla="*/ 21 w 40"/>
                  <a:gd name="T9" fmla="*/ 267 h 278"/>
                  <a:gd name="T10" fmla="*/ 0 w 40"/>
                  <a:gd name="T11" fmla="*/ 278 h 278"/>
                  <a:gd name="T12" fmla="*/ 0 w 40"/>
                  <a:gd name="T13" fmla="*/ 3 h 278"/>
                  <a:gd name="T14" fmla="*/ 0 60000 65536"/>
                  <a:gd name="T15" fmla="*/ 0 60000 65536"/>
                  <a:gd name="T16" fmla="*/ 0 60000 65536"/>
                  <a:gd name="T17" fmla="*/ 0 60000 65536"/>
                  <a:gd name="T18" fmla="*/ 0 60000 65536"/>
                  <a:gd name="T19" fmla="*/ 0 60000 65536"/>
                  <a:gd name="T20" fmla="*/ 0 60000 65536"/>
                  <a:gd name="T21" fmla="*/ 0 w 40"/>
                  <a:gd name="T22" fmla="*/ 0 h 278"/>
                  <a:gd name="T23" fmla="*/ 40 w 40"/>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78">
                    <a:moveTo>
                      <a:pt x="0" y="3"/>
                    </a:moveTo>
                    <a:lnTo>
                      <a:pt x="18" y="0"/>
                    </a:lnTo>
                    <a:lnTo>
                      <a:pt x="40" y="24"/>
                    </a:lnTo>
                    <a:lnTo>
                      <a:pt x="37" y="206"/>
                    </a:lnTo>
                    <a:lnTo>
                      <a:pt x="21" y="267"/>
                    </a:lnTo>
                    <a:lnTo>
                      <a:pt x="0" y="278"/>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31" name="Group 288">
            <a:extLst>
              <a:ext uri="{FF2B5EF4-FFF2-40B4-BE49-F238E27FC236}">
                <a16:creationId xmlns:a16="http://schemas.microsoft.com/office/drawing/2014/main" id="{0A94942F-E4F5-4C36-BD9D-9E0CFD1773A7}"/>
              </a:ext>
            </a:extLst>
          </p:cNvPr>
          <p:cNvGrpSpPr>
            <a:grpSpLocks/>
          </p:cNvGrpSpPr>
          <p:nvPr/>
        </p:nvGrpSpPr>
        <p:grpSpPr bwMode="auto">
          <a:xfrm>
            <a:off x="6839427" y="5597394"/>
            <a:ext cx="222250" cy="858838"/>
            <a:chOff x="384" y="816"/>
            <a:chExt cx="140" cy="541"/>
          </a:xfrm>
        </p:grpSpPr>
        <p:sp>
          <p:nvSpPr>
            <p:cNvPr id="132" name="Line 289">
              <a:extLst>
                <a:ext uri="{FF2B5EF4-FFF2-40B4-BE49-F238E27FC236}">
                  <a16:creationId xmlns:a16="http://schemas.microsoft.com/office/drawing/2014/main" id="{D790084A-CA4E-481D-8E4A-AA1E45CA8C80}"/>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 name="Line 290">
              <a:extLst>
                <a:ext uri="{FF2B5EF4-FFF2-40B4-BE49-F238E27FC236}">
                  <a16:creationId xmlns:a16="http://schemas.microsoft.com/office/drawing/2014/main" id="{608CE1A0-173B-4759-A43E-296F6FEAFC7D}"/>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 name="Freeform 291">
              <a:extLst>
                <a:ext uri="{FF2B5EF4-FFF2-40B4-BE49-F238E27FC236}">
                  <a16:creationId xmlns:a16="http://schemas.microsoft.com/office/drawing/2014/main" id="{B4F8FFDE-7652-4D0E-8B0D-3C7F66C02D31}"/>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135" name="Group 288">
            <a:extLst>
              <a:ext uri="{FF2B5EF4-FFF2-40B4-BE49-F238E27FC236}">
                <a16:creationId xmlns:a16="http://schemas.microsoft.com/office/drawing/2014/main" id="{59471640-942D-46DA-966D-8459AC0B21DC}"/>
              </a:ext>
            </a:extLst>
          </p:cNvPr>
          <p:cNvGrpSpPr>
            <a:grpSpLocks/>
          </p:cNvGrpSpPr>
          <p:nvPr/>
        </p:nvGrpSpPr>
        <p:grpSpPr bwMode="auto">
          <a:xfrm>
            <a:off x="5832951" y="4044830"/>
            <a:ext cx="222250" cy="858838"/>
            <a:chOff x="384" y="816"/>
            <a:chExt cx="140" cy="541"/>
          </a:xfrm>
        </p:grpSpPr>
        <p:sp>
          <p:nvSpPr>
            <p:cNvPr id="137" name="Line 289">
              <a:extLst>
                <a:ext uri="{FF2B5EF4-FFF2-40B4-BE49-F238E27FC236}">
                  <a16:creationId xmlns:a16="http://schemas.microsoft.com/office/drawing/2014/main" id="{5B884B9B-F6A8-4E4F-A8D3-06E65BA4985E}"/>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 name="Line 290">
              <a:extLst>
                <a:ext uri="{FF2B5EF4-FFF2-40B4-BE49-F238E27FC236}">
                  <a16:creationId xmlns:a16="http://schemas.microsoft.com/office/drawing/2014/main" id="{0DF28586-97FB-4A2A-B091-4E337B18ACE5}"/>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 name="Freeform 291">
              <a:extLst>
                <a:ext uri="{FF2B5EF4-FFF2-40B4-BE49-F238E27FC236}">
                  <a16:creationId xmlns:a16="http://schemas.microsoft.com/office/drawing/2014/main" id="{DE13AB38-3D6E-404F-9FBE-9E0BCD02B369}"/>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140" name="Group 288">
            <a:extLst>
              <a:ext uri="{FF2B5EF4-FFF2-40B4-BE49-F238E27FC236}">
                <a16:creationId xmlns:a16="http://schemas.microsoft.com/office/drawing/2014/main" id="{251D13EA-0EB0-4B9E-9DEF-D5EBAD312B68}"/>
              </a:ext>
            </a:extLst>
          </p:cNvPr>
          <p:cNvGrpSpPr>
            <a:grpSpLocks/>
          </p:cNvGrpSpPr>
          <p:nvPr/>
        </p:nvGrpSpPr>
        <p:grpSpPr bwMode="auto">
          <a:xfrm>
            <a:off x="6969726" y="8117392"/>
            <a:ext cx="222250" cy="858838"/>
            <a:chOff x="384" y="816"/>
            <a:chExt cx="140" cy="541"/>
          </a:xfrm>
        </p:grpSpPr>
        <p:sp>
          <p:nvSpPr>
            <p:cNvPr id="141" name="Line 289">
              <a:extLst>
                <a:ext uri="{FF2B5EF4-FFF2-40B4-BE49-F238E27FC236}">
                  <a16:creationId xmlns:a16="http://schemas.microsoft.com/office/drawing/2014/main" id="{CCC8E934-3B3A-46E7-B2D2-91B8DAA3E7B1}"/>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2" name="Line 290">
              <a:extLst>
                <a:ext uri="{FF2B5EF4-FFF2-40B4-BE49-F238E27FC236}">
                  <a16:creationId xmlns:a16="http://schemas.microsoft.com/office/drawing/2014/main" id="{19C64C6F-9FCC-4611-8491-531232297F88}"/>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 name="Freeform 291">
              <a:extLst>
                <a:ext uri="{FF2B5EF4-FFF2-40B4-BE49-F238E27FC236}">
                  <a16:creationId xmlns:a16="http://schemas.microsoft.com/office/drawing/2014/main" id="{1C757439-C434-4683-98E8-F2C9F65E8F0A}"/>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144" name="Group 288">
            <a:extLst>
              <a:ext uri="{FF2B5EF4-FFF2-40B4-BE49-F238E27FC236}">
                <a16:creationId xmlns:a16="http://schemas.microsoft.com/office/drawing/2014/main" id="{0D348927-8810-42E7-80A8-659519B8193C}"/>
              </a:ext>
            </a:extLst>
          </p:cNvPr>
          <p:cNvGrpSpPr>
            <a:grpSpLocks/>
          </p:cNvGrpSpPr>
          <p:nvPr/>
        </p:nvGrpSpPr>
        <p:grpSpPr bwMode="auto">
          <a:xfrm>
            <a:off x="6474426" y="6887079"/>
            <a:ext cx="222250" cy="858838"/>
            <a:chOff x="384" y="816"/>
            <a:chExt cx="140" cy="541"/>
          </a:xfrm>
        </p:grpSpPr>
        <p:sp>
          <p:nvSpPr>
            <p:cNvPr id="145" name="Line 289">
              <a:extLst>
                <a:ext uri="{FF2B5EF4-FFF2-40B4-BE49-F238E27FC236}">
                  <a16:creationId xmlns:a16="http://schemas.microsoft.com/office/drawing/2014/main" id="{1D09804A-4FC0-46B6-8FC4-BE3418661479}"/>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6" name="Line 290">
              <a:extLst>
                <a:ext uri="{FF2B5EF4-FFF2-40B4-BE49-F238E27FC236}">
                  <a16:creationId xmlns:a16="http://schemas.microsoft.com/office/drawing/2014/main" id="{22A3C975-F11D-4A4F-BE66-896F950F1E81}"/>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7" name="Freeform 291">
              <a:extLst>
                <a:ext uri="{FF2B5EF4-FFF2-40B4-BE49-F238E27FC236}">
                  <a16:creationId xmlns:a16="http://schemas.microsoft.com/office/drawing/2014/main" id="{1C3728AC-4B73-48B4-9F23-86CA65C0F8D3}"/>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148" name="Group 400">
            <a:extLst>
              <a:ext uri="{FF2B5EF4-FFF2-40B4-BE49-F238E27FC236}">
                <a16:creationId xmlns:a16="http://schemas.microsoft.com/office/drawing/2014/main" id="{52008B68-FA61-4E60-88E4-2451BB7D49BD}"/>
              </a:ext>
            </a:extLst>
          </p:cNvPr>
          <p:cNvGrpSpPr>
            <a:grpSpLocks/>
          </p:cNvGrpSpPr>
          <p:nvPr/>
        </p:nvGrpSpPr>
        <p:grpSpPr bwMode="auto">
          <a:xfrm>
            <a:off x="5390288" y="3395814"/>
            <a:ext cx="227013" cy="858838"/>
            <a:chOff x="2064" y="1440"/>
            <a:chExt cx="143" cy="541"/>
          </a:xfrm>
        </p:grpSpPr>
        <p:sp>
          <p:nvSpPr>
            <p:cNvPr id="149" name="Line 401">
              <a:extLst>
                <a:ext uri="{FF2B5EF4-FFF2-40B4-BE49-F238E27FC236}">
                  <a16:creationId xmlns:a16="http://schemas.microsoft.com/office/drawing/2014/main" id="{002DCD99-7187-4C1C-9109-F8679EF1DC60}"/>
                </a:ext>
              </a:extLst>
            </p:cNvPr>
            <p:cNvSpPr>
              <a:spLocks noChangeShapeType="1"/>
            </p:cNvSpPr>
            <p:nvPr/>
          </p:nvSpPr>
          <p:spPr bwMode="auto">
            <a:xfrm flipH="1">
              <a:off x="2203" y="1733"/>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0" name="Line 402">
              <a:extLst>
                <a:ext uri="{FF2B5EF4-FFF2-40B4-BE49-F238E27FC236}">
                  <a16:creationId xmlns:a16="http://schemas.microsoft.com/office/drawing/2014/main" id="{51A0A837-D3CE-409D-95E7-320C2B25AA21}"/>
                </a:ext>
              </a:extLst>
            </p:cNvPr>
            <p:cNvSpPr>
              <a:spLocks noChangeShapeType="1"/>
            </p:cNvSpPr>
            <p:nvPr/>
          </p:nvSpPr>
          <p:spPr bwMode="auto">
            <a:xfrm flipH="1">
              <a:off x="2074" y="1695"/>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51" name="Group 403">
              <a:extLst>
                <a:ext uri="{FF2B5EF4-FFF2-40B4-BE49-F238E27FC236}">
                  <a16:creationId xmlns:a16="http://schemas.microsoft.com/office/drawing/2014/main" id="{FFF2FE29-BC94-4549-9C55-0DF0231665AA}"/>
                </a:ext>
              </a:extLst>
            </p:cNvPr>
            <p:cNvGrpSpPr>
              <a:grpSpLocks/>
            </p:cNvGrpSpPr>
            <p:nvPr/>
          </p:nvGrpSpPr>
          <p:grpSpPr bwMode="auto">
            <a:xfrm>
              <a:off x="2064" y="1440"/>
              <a:ext cx="143" cy="366"/>
              <a:chOff x="2064" y="1440"/>
              <a:chExt cx="143" cy="366"/>
            </a:xfrm>
          </p:grpSpPr>
          <p:sp>
            <p:nvSpPr>
              <p:cNvPr id="152" name="Freeform 404">
                <a:extLst>
                  <a:ext uri="{FF2B5EF4-FFF2-40B4-BE49-F238E27FC236}">
                    <a16:creationId xmlns:a16="http://schemas.microsoft.com/office/drawing/2014/main" id="{40332E2F-CC87-4FF9-9B75-B84DA3472905}"/>
                  </a:ext>
                </a:extLst>
              </p:cNvPr>
              <p:cNvSpPr>
                <a:spLocks/>
              </p:cNvSpPr>
              <p:nvPr/>
            </p:nvSpPr>
            <p:spPr bwMode="auto">
              <a:xfrm flipH="1">
                <a:off x="2067" y="1440"/>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sp>
            <p:nvSpPr>
              <p:cNvPr id="153" name="Freeform 405">
                <a:extLst>
                  <a:ext uri="{FF2B5EF4-FFF2-40B4-BE49-F238E27FC236}">
                    <a16:creationId xmlns:a16="http://schemas.microsoft.com/office/drawing/2014/main" id="{D191DD72-38FE-4A0D-BEFC-945375F54029}"/>
                  </a:ext>
                </a:extLst>
              </p:cNvPr>
              <p:cNvSpPr>
                <a:spLocks/>
              </p:cNvSpPr>
              <p:nvPr/>
            </p:nvSpPr>
            <p:spPr bwMode="auto">
              <a:xfrm>
                <a:off x="2064" y="1524"/>
                <a:ext cx="108" cy="282"/>
              </a:xfrm>
              <a:custGeom>
                <a:avLst/>
                <a:gdLst>
                  <a:gd name="T0" fmla="*/ 108 w 108"/>
                  <a:gd name="T1" fmla="*/ 282 h 282"/>
                  <a:gd name="T2" fmla="*/ 21 w 108"/>
                  <a:gd name="T3" fmla="*/ 248 h 282"/>
                  <a:gd name="T4" fmla="*/ 0 w 108"/>
                  <a:gd name="T5" fmla="*/ 186 h 282"/>
                  <a:gd name="T6" fmla="*/ 2 w 108"/>
                  <a:gd name="T7" fmla="*/ 0 h 282"/>
                  <a:gd name="T8" fmla="*/ 108 w 108"/>
                  <a:gd name="T9" fmla="*/ 282 h 282"/>
                  <a:gd name="T10" fmla="*/ 0 60000 65536"/>
                  <a:gd name="T11" fmla="*/ 0 60000 65536"/>
                  <a:gd name="T12" fmla="*/ 0 60000 65536"/>
                  <a:gd name="T13" fmla="*/ 0 60000 65536"/>
                  <a:gd name="T14" fmla="*/ 0 60000 65536"/>
                  <a:gd name="T15" fmla="*/ 0 w 108"/>
                  <a:gd name="T16" fmla="*/ 0 h 282"/>
                  <a:gd name="T17" fmla="*/ 108 w 108"/>
                  <a:gd name="T18" fmla="*/ 282 h 282"/>
                </a:gdLst>
                <a:ahLst/>
                <a:cxnLst>
                  <a:cxn ang="T10">
                    <a:pos x="T0" y="T1"/>
                  </a:cxn>
                  <a:cxn ang="T11">
                    <a:pos x="T2" y="T3"/>
                  </a:cxn>
                  <a:cxn ang="T12">
                    <a:pos x="T4" y="T5"/>
                  </a:cxn>
                  <a:cxn ang="T13">
                    <a:pos x="T6" y="T7"/>
                  </a:cxn>
                  <a:cxn ang="T14">
                    <a:pos x="T8" y="T9"/>
                  </a:cxn>
                </a:cxnLst>
                <a:rect l="T15" t="T16" r="T17" b="T18"/>
                <a:pathLst>
                  <a:path w="108" h="282">
                    <a:moveTo>
                      <a:pt x="108" y="282"/>
                    </a:moveTo>
                    <a:lnTo>
                      <a:pt x="21" y="248"/>
                    </a:lnTo>
                    <a:lnTo>
                      <a:pt x="0" y="186"/>
                    </a:lnTo>
                    <a:lnTo>
                      <a:pt x="2" y="0"/>
                    </a:lnTo>
                    <a:lnTo>
                      <a:pt x="108" y="282"/>
                    </a:lnTo>
                    <a:close/>
                  </a:path>
                </a:pathLst>
              </a:custGeom>
              <a:solidFill>
                <a:schemeClr val="tx1"/>
              </a:solidFill>
              <a:ln w="0">
                <a:solidFill>
                  <a:schemeClr val="tx1"/>
                </a:solidFill>
                <a:round/>
                <a:headEnd/>
                <a:tailEnd/>
              </a:ln>
            </p:spPr>
            <p:txBody>
              <a:bodyPr/>
              <a:lstStyle/>
              <a:p>
                <a:endParaRPr lang="en-US"/>
              </a:p>
            </p:txBody>
          </p:sp>
        </p:grpSp>
      </p:grpSp>
      <p:grpSp>
        <p:nvGrpSpPr>
          <p:cNvPr id="154" name="Group 380">
            <a:extLst>
              <a:ext uri="{FF2B5EF4-FFF2-40B4-BE49-F238E27FC236}">
                <a16:creationId xmlns:a16="http://schemas.microsoft.com/office/drawing/2014/main" id="{7B3819D8-7B7A-478A-B004-918F7C4B93AB}"/>
              </a:ext>
            </a:extLst>
          </p:cNvPr>
          <p:cNvGrpSpPr>
            <a:grpSpLocks/>
          </p:cNvGrpSpPr>
          <p:nvPr/>
        </p:nvGrpSpPr>
        <p:grpSpPr bwMode="auto">
          <a:xfrm>
            <a:off x="724064" y="4879608"/>
            <a:ext cx="228600" cy="862013"/>
            <a:chOff x="1680" y="768"/>
            <a:chExt cx="144" cy="543"/>
          </a:xfrm>
        </p:grpSpPr>
        <p:sp>
          <p:nvSpPr>
            <p:cNvPr id="155" name="Line 381">
              <a:extLst>
                <a:ext uri="{FF2B5EF4-FFF2-40B4-BE49-F238E27FC236}">
                  <a16:creationId xmlns:a16="http://schemas.microsoft.com/office/drawing/2014/main" id="{702644D5-5292-48E8-A0D0-8CD48CDCF949}"/>
                </a:ext>
              </a:extLst>
            </p:cNvPr>
            <p:cNvSpPr>
              <a:spLocks noChangeShapeType="1"/>
            </p:cNvSpPr>
            <p:nvPr/>
          </p:nvSpPr>
          <p:spPr bwMode="auto">
            <a:xfrm>
              <a:off x="1687" y="1061"/>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 name="Line 382">
              <a:extLst>
                <a:ext uri="{FF2B5EF4-FFF2-40B4-BE49-F238E27FC236}">
                  <a16:creationId xmlns:a16="http://schemas.microsoft.com/office/drawing/2014/main" id="{F6ABFACF-D717-4B3C-B8C2-95FD821A3701}"/>
                </a:ext>
              </a:extLst>
            </p:cNvPr>
            <p:cNvSpPr>
              <a:spLocks noChangeShapeType="1"/>
            </p:cNvSpPr>
            <p:nvPr/>
          </p:nvSpPr>
          <p:spPr bwMode="auto">
            <a:xfrm>
              <a:off x="1812" y="1019"/>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57" name="Group 383">
              <a:extLst>
                <a:ext uri="{FF2B5EF4-FFF2-40B4-BE49-F238E27FC236}">
                  <a16:creationId xmlns:a16="http://schemas.microsoft.com/office/drawing/2014/main" id="{5B9FFBE4-028A-442B-A4F2-36BBDE5C11F7}"/>
                </a:ext>
              </a:extLst>
            </p:cNvPr>
            <p:cNvGrpSpPr>
              <a:grpSpLocks/>
            </p:cNvGrpSpPr>
            <p:nvPr/>
          </p:nvGrpSpPr>
          <p:grpSpPr bwMode="auto">
            <a:xfrm>
              <a:off x="1680" y="768"/>
              <a:ext cx="144" cy="364"/>
              <a:chOff x="1680" y="768"/>
              <a:chExt cx="144" cy="364"/>
            </a:xfrm>
          </p:grpSpPr>
          <p:sp>
            <p:nvSpPr>
              <p:cNvPr id="158" name="Freeform 384">
                <a:extLst>
                  <a:ext uri="{FF2B5EF4-FFF2-40B4-BE49-F238E27FC236}">
                    <a16:creationId xmlns:a16="http://schemas.microsoft.com/office/drawing/2014/main" id="{4A5F3BD2-C7F1-4ED2-9DB5-6B74C4F27323}"/>
                  </a:ext>
                </a:extLst>
              </p:cNvPr>
              <p:cNvSpPr>
                <a:spLocks/>
              </p:cNvSpPr>
              <p:nvPr/>
            </p:nvSpPr>
            <p:spPr bwMode="auto">
              <a:xfrm>
                <a:off x="1680"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159" name="Freeform 385">
                <a:extLst>
                  <a:ext uri="{FF2B5EF4-FFF2-40B4-BE49-F238E27FC236}">
                    <a16:creationId xmlns:a16="http://schemas.microsoft.com/office/drawing/2014/main" id="{AC455F7F-BDA1-4B3B-AF6F-65E1B068BB5B}"/>
                  </a:ext>
                </a:extLst>
              </p:cNvPr>
              <p:cNvSpPr>
                <a:spLocks/>
              </p:cNvSpPr>
              <p:nvPr/>
            </p:nvSpPr>
            <p:spPr bwMode="auto">
              <a:xfrm>
                <a:off x="1680" y="846"/>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sp>
            <p:nvSpPr>
              <p:cNvPr id="160" name="Freeform 386">
                <a:extLst>
                  <a:ext uri="{FF2B5EF4-FFF2-40B4-BE49-F238E27FC236}">
                    <a16:creationId xmlns:a16="http://schemas.microsoft.com/office/drawing/2014/main" id="{99409540-59F7-4AC4-AF06-E555AA33540A}"/>
                  </a:ext>
                </a:extLst>
              </p:cNvPr>
              <p:cNvSpPr>
                <a:spLocks/>
              </p:cNvSpPr>
              <p:nvPr/>
            </p:nvSpPr>
            <p:spPr bwMode="auto">
              <a:xfrm>
                <a:off x="1784" y="828"/>
                <a:ext cx="40" cy="278"/>
              </a:xfrm>
              <a:custGeom>
                <a:avLst/>
                <a:gdLst>
                  <a:gd name="T0" fmla="*/ 0 w 40"/>
                  <a:gd name="T1" fmla="*/ 3 h 278"/>
                  <a:gd name="T2" fmla="*/ 18 w 40"/>
                  <a:gd name="T3" fmla="*/ 0 h 278"/>
                  <a:gd name="T4" fmla="*/ 40 w 40"/>
                  <a:gd name="T5" fmla="*/ 24 h 278"/>
                  <a:gd name="T6" fmla="*/ 37 w 40"/>
                  <a:gd name="T7" fmla="*/ 206 h 278"/>
                  <a:gd name="T8" fmla="*/ 21 w 40"/>
                  <a:gd name="T9" fmla="*/ 267 h 278"/>
                  <a:gd name="T10" fmla="*/ 0 w 40"/>
                  <a:gd name="T11" fmla="*/ 278 h 278"/>
                  <a:gd name="T12" fmla="*/ 0 w 40"/>
                  <a:gd name="T13" fmla="*/ 3 h 278"/>
                  <a:gd name="T14" fmla="*/ 0 60000 65536"/>
                  <a:gd name="T15" fmla="*/ 0 60000 65536"/>
                  <a:gd name="T16" fmla="*/ 0 60000 65536"/>
                  <a:gd name="T17" fmla="*/ 0 60000 65536"/>
                  <a:gd name="T18" fmla="*/ 0 60000 65536"/>
                  <a:gd name="T19" fmla="*/ 0 60000 65536"/>
                  <a:gd name="T20" fmla="*/ 0 60000 65536"/>
                  <a:gd name="T21" fmla="*/ 0 w 40"/>
                  <a:gd name="T22" fmla="*/ 0 h 278"/>
                  <a:gd name="T23" fmla="*/ 40 w 40"/>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78">
                    <a:moveTo>
                      <a:pt x="0" y="3"/>
                    </a:moveTo>
                    <a:lnTo>
                      <a:pt x="18" y="0"/>
                    </a:lnTo>
                    <a:lnTo>
                      <a:pt x="40" y="24"/>
                    </a:lnTo>
                    <a:lnTo>
                      <a:pt x="37" y="206"/>
                    </a:lnTo>
                    <a:lnTo>
                      <a:pt x="21" y="267"/>
                    </a:lnTo>
                    <a:lnTo>
                      <a:pt x="0" y="278"/>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61" name="Group 380">
            <a:extLst>
              <a:ext uri="{FF2B5EF4-FFF2-40B4-BE49-F238E27FC236}">
                <a16:creationId xmlns:a16="http://schemas.microsoft.com/office/drawing/2014/main" id="{A5D3762A-5845-459F-AD6E-25B43888BEE5}"/>
              </a:ext>
            </a:extLst>
          </p:cNvPr>
          <p:cNvGrpSpPr>
            <a:grpSpLocks/>
          </p:cNvGrpSpPr>
          <p:nvPr/>
        </p:nvGrpSpPr>
        <p:grpSpPr bwMode="auto">
          <a:xfrm>
            <a:off x="307510" y="7818941"/>
            <a:ext cx="228600" cy="862013"/>
            <a:chOff x="1680" y="768"/>
            <a:chExt cx="144" cy="543"/>
          </a:xfrm>
        </p:grpSpPr>
        <p:sp>
          <p:nvSpPr>
            <p:cNvPr id="162" name="Line 381">
              <a:extLst>
                <a:ext uri="{FF2B5EF4-FFF2-40B4-BE49-F238E27FC236}">
                  <a16:creationId xmlns:a16="http://schemas.microsoft.com/office/drawing/2014/main" id="{E3CCDAD6-A90B-4DB6-9550-E35B692D8774}"/>
                </a:ext>
              </a:extLst>
            </p:cNvPr>
            <p:cNvSpPr>
              <a:spLocks noChangeShapeType="1"/>
            </p:cNvSpPr>
            <p:nvPr/>
          </p:nvSpPr>
          <p:spPr bwMode="auto">
            <a:xfrm>
              <a:off x="1687" y="1061"/>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 name="Line 382">
              <a:extLst>
                <a:ext uri="{FF2B5EF4-FFF2-40B4-BE49-F238E27FC236}">
                  <a16:creationId xmlns:a16="http://schemas.microsoft.com/office/drawing/2014/main" id="{682B7745-DE8A-4BE2-85F7-2B97B7B887CA}"/>
                </a:ext>
              </a:extLst>
            </p:cNvPr>
            <p:cNvSpPr>
              <a:spLocks noChangeShapeType="1"/>
            </p:cNvSpPr>
            <p:nvPr/>
          </p:nvSpPr>
          <p:spPr bwMode="auto">
            <a:xfrm>
              <a:off x="1812" y="1019"/>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64" name="Group 383">
              <a:extLst>
                <a:ext uri="{FF2B5EF4-FFF2-40B4-BE49-F238E27FC236}">
                  <a16:creationId xmlns:a16="http://schemas.microsoft.com/office/drawing/2014/main" id="{26AADCA9-455D-4E8E-A4E3-19BB9E39C607}"/>
                </a:ext>
              </a:extLst>
            </p:cNvPr>
            <p:cNvGrpSpPr>
              <a:grpSpLocks/>
            </p:cNvGrpSpPr>
            <p:nvPr/>
          </p:nvGrpSpPr>
          <p:grpSpPr bwMode="auto">
            <a:xfrm>
              <a:off x="1680" y="768"/>
              <a:ext cx="144" cy="364"/>
              <a:chOff x="1680" y="768"/>
              <a:chExt cx="144" cy="364"/>
            </a:xfrm>
          </p:grpSpPr>
          <p:sp>
            <p:nvSpPr>
              <p:cNvPr id="165" name="Freeform 384">
                <a:extLst>
                  <a:ext uri="{FF2B5EF4-FFF2-40B4-BE49-F238E27FC236}">
                    <a16:creationId xmlns:a16="http://schemas.microsoft.com/office/drawing/2014/main" id="{E8EB625B-9149-49CE-B250-81112CBCF2BD}"/>
                  </a:ext>
                </a:extLst>
              </p:cNvPr>
              <p:cNvSpPr>
                <a:spLocks/>
              </p:cNvSpPr>
              <p:nvPr/>
            </p:nvSpPr>
            <p:spPr bwMode="auto">
              <a:xfrm>
                <a:off x="1680"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166" name="Freeform 385">
                <a:extLst>
                  <a:ext uri="{FF2B5EF4-FFF2-40B4-BE49-F238E27FC236}">
                    <a16:creationId xmlns:a16="http://schemas.microsoft.com/office/drawing/2014/main" id="{7E3679BA-F155-441F-800B-BCBA95A8327B}"/>
                  </a:ext>
                </a:extLst>
              </p:cNvPr>
              <p:cNvSpPr>
                <a:spLocks/>
              </p:cNvSpPr>
              <p:nvPr/>
            </p:nvSpPr>
            <p:spPr bwMode="auto">
              <a:xfrm>
                <a:off x="1680" y="846"/>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sp>
            <p:nvSpPr>
              <p:cNvPr id="167" name="Freeform 386">
                <a:extLst>
                  <a:ext uri="{FF2B5EF4-FFF2-40B4-BE49-F238E27FC236}">
                    <a16:creationId xmlns:a16="http://schemas.microsoft.com/office/drawing/2014/main" id="{506D0831-FCDC-4A31-AABB-1085DB0273EA}"/>
                  </a:ext>
                </a:extLst>
              </p:cNvPr>
              <p:cNvSpPr>
                <a:spLocks/>
              </p:cNvSpPr>
              <p:nvPr/>
            </p:nvSpPr>
            <p:spPr bwMode="auto">
              <a:xfrm>
                <a:off x="1784" y="828"/>
                <a:ext cx="40" cy="278"/>
              </a:xfrm>
              <a:custGeom>
                <a:avLst/>
                <a:gdLst>
                  <a:gd name="T0" fmla="*/ 0 w 40"/>
                  <a:gd name="T1" fmla="*/ 3 h 278"/>
                  <a:gd name="T2" fmla="*/ 18 w 40"/>
                  <a:gd name="T3" fmla="*/ 0 h 278"/>
                  <a:gd name="T4" fmla="*/ 40 w 40"/>
                  <a:gd name="T5" fmla="*/ 24 h 278"/>
                  <a:gd name="T6" fmla="*/ 37 w 40"/>
                  <a:gd name="T7" fmla="*/ 206 h 278"/>
                  <a:gd name="T8" fmla="*/ 21 w 40"/>
                  <a:gd name="T9" fmla="*/ 267 h 278"/>
                  <a:gd name="T10" fmla="*/ 0 w 40"/>
                  <a:gd name="T11" fmla="*/ 278 h 278"/>
                  <a:gd name="T12" fmla="*/ 0 w 40"/>
                  <a:gd name="T13" fmla="*/ 3 h 278"/>
                  <a:gd name="T14" fmla="*/ 0 60000 65536"/>
                  <a:gd name="T15" fmla="*/ 0 60000 65536"/>
                  <a:gd name="T16" fmla="*/ 0 60000 65536"/>
                  <a:gd name="T17" fmla="*/ 0 60000 65536"/>
                  <a:gd name="T18" fmla="*/ 0 60000 65536"/>
                  <a:gd name="T19" fmla="*/ 0 60000 65536"/>
                  <a:gd name="T20" fmla="*/ 0 60000 65536"/>
                  <a:gd name="T21" fmla="*/ 0 w 40"/>
                  <a:gd name="T22" fmla="*/ 0 h 278"/>
                  <a:gd name="T23" fmla="*/ 40 w 40"/>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78">
                    <a:moveTo>
                      <a:pt x="0" y="3"/>
                    </a:moveTo>
                    <a:lnTo>
                      <a:pt x="18" y="0"/>
                    </a:lnTo>
                    <a:lnTo>
                      <a:pt x="40" y="24"/>
                    </a:lnTo>
                    <a:lnTo>
                      <a:pt x="37" y="206"/>
                    </a:lnTo>
                    <a:lnTo>
                      <a:pt x="21" y="267"/>
                    </a:lnTo>
                    <a:lnTo>
                      <a:pt x="0" y="278"/>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68" name="Group 394">
            <a:extLst>
              <a:ext uri="{FF2B5EF4-FFF2-40B4-BE49-F238E27FC236}">
                <a16:creationId xmlns:a16="http://schemas.microsoft.com/office/drawing/2014/main" id="{B66AD5C8-F39B-48EA-8120-AB4A8A7EAC0B}"/>
              </a:ext>
            </a:extLst>
          </p:cNvPr>
          <p:cNvGrpSpPr>
            <a:grpSpLocks/>
          </p:cNvGrpSpPr>
          <p:nvPr/>
        </p:nvGrpSpPr>
        <p:grpSpPr bwMode="auto">
          <a:xfrm>
            <a:off x="1642399" y="3388078"/>
            <a:ext cx="227013" cy="858838"/>
            <a:chOff x="1872" y="768"/>
            <a:chExt cx="143" cy="541"/>
          </a:xfrm>
        </p:grpSpPr>
        <p:sp>
          <p:nvSpPr>
            <p:cNvPr id="169" name="Line 395">
              <a:extLst>
                <a:ext uri="{FF2B5EF4-FFF2-40B4-BE49-F238E27FC236}">
                  <a16:creationId xmlns:a16="http://schemas.microsoft.com/office/drawing/2014/main" id="{67F6C250-7216-4D9E-BEE6-D04BF807CD63}"/>
                </a:ext>
              </a:extLst>
            </p:cNvPr>
            <p:cNvSpPr>
              <a:spLocks noChangeShapeType="1"/>
            </p:cNvSpPr>
            <p:nvPr/>
          </p:nvSpPr>
          <p:spPr bwMode="auto">
            <a:xfrm>
              <a:off x="1876" y="106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0" name="Line 396">
              <a:extLst>
                <a:ext uri="{FF2B5EF4-FFF2-40B4-BE49-F238E27FC236}">
                  <a16:creationId xmlns:a16="http://schemas.microsoft.com/office/drawing/2014/main" id="{25D70A38-F3A9-41B8-AC7A-5D7DABEB2D9A}"/>
                </a:ext>
              </a:extLst>
            </p:cNvPr>
            <p:cNvSpPr>
              <a:spLocks noChangeShapeType="1"/>
            </p:cNvSpPr>
            <p:nvPr/>
          </p:nvSpPr>
          <p:spPr bwMode="auto">
            <a:xfrm>
              <a:off x="2005" y="1023"/>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71" name="Group 397">
              <a:extLst>
                <a:ext uri="{FF2B5EF4-FFF2-40B4-BE49-F238E27FC236}">
                  <a16:creationId xmlns:a16="http://schemas.microsoft.com/office/drawing/2014/main" id="{7C24B499-79A9-4FF2-B629-34037C9D774C}"/>
                </a:ext>
              </a:extLst>
            </p:cNvPr>
            <p:cNvGrpSpPr>
              <a:grpSpLocks/>
            </p:cNvGrpSpPr>
            <p:nvPr/>
          </p:nvGrpSpPr>
          <p:grpSpPr bwMode="auto">
            <a:xfrm>
              <a:off x="1872" y="768"/>
              <a:ext cx="143" cy="366"/>
              <a:chOff x="1872" y="768"/>
              <a:chExt cx="143" cy="366"/>
            </a:xfrm>
          </p:grpSpPr>
          <p:sp>
            <p:nvSpPr>
              <p:cNvPr id="172" name="Freeform 398">
                <a:extLst>
                  <a:ext uri="{FF2B5EF4-FFF2-40B4-BE49-F238E27FC236}">
                    <a16:creationId xmlns:a16="http://schemas.microsoft.com/office/drawing/2014/main" id="{6E401514-1F68-469C-9819-0B997CEAB50F}"/>
                  </a:ext>
                </a:extLst>
              </p:cNvPr>
              <p:cNvSpPr>
                <a:spLocks/>
              </p:cNvSpPr>
              <p:nvPr/>
            </p:nvSpPr>
            <p:spPr bwMode="auto">
              <a:xfrm>
                <a:off x="1872" y="768"/>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sp>
            <p:nvSpPr>
              <p:cNvPr id="173" name="Freeform 399">
                <a:extLst>
                  <a:ext uri="{FF2B5EF4-FFF2-40B4-BE49-F238E27FC236}">
                    <a16:creationId xmlns:a16="http://schemas.microsoft.com/office/drawing/2014/main" id="{AC85D56D-FDC6-4DE9-93B6-8F89B7ECDA9F}"/>
                  </a:ext>
                </a:extLst>
              </p:cNvPr>
              <p:cNvSpPr>
                <a:spLocks/>
              </p:cNvSpPr>
              <p:nvPr/>
            </p:nvSpPr>
            <p:spPr bwMode="auto">
              <a:xfrm>
                <a:off x="1907" y="852"/>
                <a:ext cx="108" cy="282"/>
              </a:xfrm>
              <a:custGeom>
                <a:avLst/>
                <a:gdLst>
                  <a:gd name="T0" fmla="*/ 0 w 108"/>
                  <a:gd name="T1" fmla="*/ 282 h 282"/>
                  <a:gd name="T2" fmla="*/ 87 w 108"/>
                  <a:gd name="T3" fmla="*/ 248 h 282"/>
                  <a:gd name="T4" fmla="*/ 108 w 108"/>
                  <a:gd name="T5" fmla="*/ 186 h 282"/>
                  <a:gd name="T6" fmla="*/ 106 w 108"/>
                  <a:gd name="T7" fmla="*/ 0 h 282"/>
                  <a:gd name="T8" fmla="*/ 0 w 108"/>
                  <a:gd name="T9" fmla="*/ 282 h 282"/>
                  <a:gd name="T10" fmla="*/ 0 60000 65536"/>
                  <a:gd name="T11" fmla="*/ 0 60000 65536"/>
                  <a:gd name="T12" fmla="*/ 0 60000 65536"/>
                  <a:gd name="T13" fmla="*/ 0 60000 65536"/>
                  <a:gd name="T14" fmla="*/ 0 60000 65536"/>
                  <a:gd name="T15" fmla="*/ 0 w 108"/>
                  <a:gd name="T16" fmla="*/ 0 h 282"/>
                  <a:gd name="T17" fmla="*/ 108 w 108"/>
                  <a:gd name="T18" fmla="*/ 282 h 282"/>
                </a:gdLst>
                <a:ahLst/>
                <a:cxnLst>
                  <a:cxn ang="T10">
                    <a:pos x="T0" y="T1"/>
                  </a:cxn>
                  <a:cxn ang="T11">
                    <a:pos x="T2" y="T3"/>
                  </a:cxn>
                  <a:cxn ang="T12">
                    <a:pos x="T4" y="T5"/>
                  </a:cxn>
                  <a:cxn ang="T13">
                    <a:pos x="T6" y="T7"/>
                  </a:cxn>
                  <a:cxn ang="T14">
                    <a:pos x="T8" y="T9"/>
                  </a:cxn>
                </a:cxnLst>
                <a:rect l="T15" t="T16" r="T17" b="T18"/>
                <a:pathLst>
                  <a:path w="108" h="282">
                    <a:moveTo>
                      <a:pt x="0" y="282"/>
                    </a:moveTo>
                    <a:lnTo>
                      <a:pt x="87" y="248"/>
                    </a:lnTo>
                    <a:lnTo>
                      <a:pt x="108" y="186"/>
                    </a:lnTo>
                    <a:lnTo>
                      <a:pt x="106" y="0"/>
                    </a:lnTo>
                    <a:lnTo>
                      <a:pt x="0" y="282"/>
                    </a:lnTo>
                    <a:close/>
                  </a:path>
                </a:pathLst>
              </a:custGeom>
              <a:solidFill>
                <a:schemeClr val="tx1"/>
              </a:solidFill>
              <a:ln w="0">
                <a:solidFill>
                  <a:schemeClr val="tx1"/>
                </a:solidFill>
                <a:round/>
                <a:headEnd/>
                <a:tailEnd/>
              </a:ln>
            </p:spPr>
            <p:txBody>
              <a:bodyPr/>
              <a:lstStyle/>
              <a:p>
                <a:endParaRPr lang="en-US"/>
              </a:p>
            </p:txBody>
          </p:sp>
        </p:grpSp>
      </p:grpSp>
      <p:grpSp>
        <p:nvGrpSpPr>
          <p:cNvPr id="174" name="Group 292">
            <a:extLst>
              <a:ext uri="{FF2B5EF4-FFF2-40B4-BE49-F238E27FC236}">
                <a16:creationId xmlns:a16="http://schemas.microsoft.com/office/drawing/2014/main" id="{438E316E-27AC-44F2-AE8B-4E2C28828C5D}"/>
              </a:ext>
            </a:extLst>
          </p:cNvPr>
          <p:cNvGrpSpPr>
            <a:grpSpLocks/>
          </p:cNvGrpSpPr>
          <p:nvPr/>
        </p:nvGrpSpPr>
        <p:grpSpPr bwMode="auto">
          <a:xfrm flipH="1">
            <a:off x="1128050" y="4083604"/>
            <a:ext cx="222250" cy="858838"/>
            <a:chOff x="384" y="816"/>
            <a:chExt cx="140" cy="541"/>
          </a:xfrm>
        </p:grpSpPr>
        <p:sp>
          <p:nvSpPr>
            <p:cNvPr id="175" name="Line 293">
              <a:extLst>
                <a:ext uri="{FF2B5EF4-FFF2-40B4-BE49-F238E27FC236}">
                  <a16:creationId xmlns:a16="http://schemas.microsoft.com/office/drawing/2014/main" id="{7BF6D708-5A66-4E1A-A924-D72620F72610}"/>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 name="Line 294">
              <a:extLst>
                <a:ext uri="{FF2B5EF4-FFF2-40B4-BE49-F238E27FC236}">
                  <a16:creationId xmlns:a16="http://schemas.microsoft.com/office/drawing/2014/main" id="{25811462-F6D4-4790-BEB3-852FB6EA4BCF}"/>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 name="Freeform 295">
              <a:extLst>
                <a:ext uri="{FF2B5EF4-FFF2-40B4-BE49-F238E27FC236}">
                  <a16:creationId xmlns:a16="http://schemas.microsoft.com/office/drawing/2014/main" id="{C3EE3813-35B4-4FA4-B870-4586777CE1DC}"/>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178" name="Group 292">
            <a:extLst>
              <a:ext uri="{FF2B5EF4-FFF2-40B4-BE49-F238E27FC236}">
                <a16:creationId xmlns:a16="http://schemas.microsoft.com/office/drawing/2014/main" id="{7D58B598-AA1C-4E3B-805C-31355EC267AF}"/>
              </a:ext>
            </a:extLst>
          </p:cNvPr>
          <p:cNvGrpSpPr>
            <a:grpSpLocks/>
          </p:cNvGrpSpPr>
          <p:nvPr/>
        </p:nvGrpSpPr>
        <p:grpSpPr bwMode="auto">
          <a:xfrm flipH="1">
            <a:off x="402761" y="5618673"/>
            <a:ext cx="222250" cy="858838"/>
            <a:chOff x="384" y="816"/>
            <a:chExt cx="140" cy="541"/>
          </a:xfrm>
        </p:grpSpPr>
        <p:sp>
          <p:nvSpPr>
            <p:cNvPr id="179" name="Line 293">
              <a:extLst>
                <a:ext uri="{FF2B5EF4-FFF2-40B4-BE49-F238E27FC236}">
                  <a16:creationId xmlns:a16="http://schemas.microsoft.com/office/drawing/2014/main" id="{4C443A2A-E2BC-4292-9887-E49C29F6E1B4}"/>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0" name="Line 294">
              <a:extLst>
                <a:ext uri="{FF2B5EF4-FFF2-40B4-BE49-F238E27FC236}">
                  <a16:creationId xmlns:a16="http://schemas.microsoft.com/office/drawing/2014/main" id="{BC5394AA-5EA5-4B29-A27F-F1DEFF4B578B}"/>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1" name="Freeform 295">
              <a:extLst>
                <a:ext uri="{FF2B5EF4-FFF2-40B4-BE49-F238E27FC236}">
                  <a16:creationId xmlns:a16="http://schemas.microsoft.com/office/drawing/2014/main" id="{ACF72192-8CC1-44FE-BCE5-3703A510A0D5}"/>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182" name="Group 292">
            <a:extLst>
              <a:ext uri="{FF2B5EF4-FFF2-40B4-BE49-F238E27FC236}">
                <a16:creationId xmlns:a16="http://schemas.microsoft.com/office/drawing/2014/main" id="{96A946F1-AEB7-41F2-B3A8-1294790DC1BA}"/>
              </a:ext>
            </a:extLst>
          </p:cNvPr>
          <p:cNvGrpSpPr>
            <a:grpSpLocks/>
          </p:cNvGrpSpPr>
          <p:nvPr/>
        </p:nvGrpSpPr>
        <p:grpSpPr bwMode="auto">
          <a:xfrm flipH="1">
            <a:off x="129710" y="8255905"/>
            <a:ext cx="222250" cy="858838"/>
            <a:chOff x="384" y="816"/>
            <a:chExt cx="140" cy="541"/>
          </a:xfrm>
        </p:grpSpPr>
        <p:sp>
          <p:nvSpPr>
            <p:cNvPr id="183" name="Line 293">
              <a:extLst>
                <a:ext uri="{FF2B5EF4-FFF2-40B4-BE49-F238E27FC236}">
                  <a16:creationId xmlns:a16="http://schemas.microsoft.com/office/drawing/2014/main" id="{A860C24B-BD89-49CA-ABF5-266CC145EB9B}"/>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 name="Line 294">
              <a:extLst>
                <a:ext uri="{FF2B5EF4-FFF2-40B4-BE49-F238E27FC236}">
                  <a16:creationId xmlns:a16="http://schemas.microsoft.com/office/drawing/2014/main" id="{6E51856F-8F93-4E90-BBD3-A74E4FB714C7}"/>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 name="Freeform 295">
              <a:extLst>
                <a:ext uri="{FF2B5EF4-FFF2-40B4-BE49-F238E27FC236}">
                  <a16:creationId xmlns:a16="http://schemas.microsoft.com/office/drawing/2014/main" id="{73743032-7486-434A-9516-52FFD1995368}"/>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186" name="Group 292">
            <a:extLst>
              <a:ext uri="{FF2B5EF4-FFF2-40B4-BE49-F238E27FC236}">
                <a16:creationId xmlns:a16="http://schemas.microsoft.com/office/drawing/2014/main" id="{1EB63B40-1B82-4E8C-948B-1581BAE305F1}"/>
              </a:ext>
            </a:extLst>
          </p:cNvPr>
          <p:cNvGrpSpPr>
            <a:grpSpLocks/>
          </p:cNvGrpSpPr>
          <p:nvPr/>
        </p:nvGrpSpPr>
        <p:grpSpPr bwMode="auto">
          <a:xfrm flipH="1">
            <a:off x="302954" y="7049404"/>
            <a:ext cx="222250" cy="858838"/>
            <a:chOff x="384" y="816"/>
            <a:chExt cx="140" cy="541"/>
          </a:xfrm>
        </p:grpSpPr>
        <p:sp>
          <p:nvSpPr>
            <p:cNvPr id="187" name="Line 293">
              <a:extLst>
                <a:ext uri="{FF2B5EF4-FFF2-40B4-BE49-F238E27FC236}">
                  <a16:creationId xmlns:a16="http://schemas.microsoft.com/office/drawing/2014/main" id="{91D389BA-5DD3-404C-98F3-7E954C809407}"/>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 name="Line 294">
              <a:extLst>
                <a:ext uri="{FF2B5EF4-FFF2-40B4-BE49-F238E27FC236}">
                  <a16:creationId xmlns:a16="http://schemas.microsoft.com/office/drawing/2014/main" id="{F39A16F7-7E9D-4A5E-AF41-A25F07419170}"/>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0" name="Freeform 295">
              <a:extLst>
                <a:ext uri="{FF2B5EF4-FFF2-40B4-BE49-F238E27FC236}">
                  <a16:creationId xmlns:a16="http://schemas.microsoft.com/office/drawing/2014/main" id="{13B92650-3543-46B2-8164-4E9C6556EED8}"/>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191" name="Group 13">
            <a:extLst>
              <a:ext uri="{FF2B5EF4-FFF2-40B4-BE49-F238E27FC236}">
                <a16:creationId xmlns:a16="http://schemas.microsoft.com/office/drawing/2014/main" id="{C0EC7706-B495-47DD-BA31-1E970A53087F}"/>
              </a:ext>
            </a:extLst>
          </p:cNvPr>
          <p:cNvGrpSpPr>
            <a:grpSpLocks/>
          </p:cNvGrpSpPr>
          <p:nvPr/>
        </p:nvGrpSpPr>
        <p:grpSpPr bwMode="auto">
          <a:xfrm>
            <a:off x="4409561" y="4819842"/>
            <a:ext cx="393700" cy="1271588"/>
            <a:chOff x="2496" y="4380"/>
            <a:chExt cx="236" cy="690"/>
          </a:xfrm>
        </p:grpSpPr>
        <p:sp>
          <p:nvSpPr>
            <p:cNvPr id="192" name="AutoShape 14">
              <a:extLst>
                <a:ext uri="{FF2B5EF4-FFF2-40B4-BE49-F238E27FC236}">
                  <a16:creationId xmlns:a16="http://schemas.microsoft.com/office/drawing/2014/main" id="{275DB05F-B0D9-4D9D-95A7-0D7A8531D581}"/>
                </a:ext>
              </a:extLst>
            </p:cNvPr>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93" name="AutoShape 15">
              <a:extLst>
                <a:ext uri="{FF2B5EF4-FFF2-40B4-BE49-F238E27FC236}">
                  <a16:creationId xmlns:a16="http://schemas.microsoft.com/office/drawing/2014/main" id="{51FD01FC-0BC2-41EF-8D57-7B438EF05763}"/>
                </a:ext>
              </a:extLst>
            </p:cNvPr>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nvGrpSpPr>
          <p:cNvPr id="194" name="Group 13">
            <a:extLst>
              <a:ext uri="{FF2B5EF4-FFF2-40B4-BE49-F238E27FC236}">
                <a16:creationId xmlns:a16="http://schemas.microsoft.com/office/drawing/2014/main" id="{5C1A1E94-AE5E-42AB-8595-69927BB29A94}"/>
              </a:ext>
            </a:extLst>
          </p:cNvPr>
          <p:cNvGrpSpPr>
            <a:grpSpLocks/>
          </p:cNvGrpSpPr>
          <p:nvPr/>
        </p:nvGrpSpPr>
        <p:grpSpPr bwMode="auto">
          <a:xfrm>
            <a:off x="2584779" y="4816902"/>
            <a:ext cx="393700" cy="1271588"/>
            <a:chOff x="2496" y="4380"/>
            <a:chExt cx="236" cy="690"/>
          </a:xfrm>
        </p:grpSpPr>
        <p:sp>
          <p:nvSpPr>
            <p:cNvPr id="195" name="AutoShape 14">
              <a:extLst>
                <a:ext uri="{FF2B5EF4-FFF2-40B4-BE49-F238E27FC236}">
                  <a16:creationId xmlns:a16="http://schemas.microsoft.com/office/drawing/2014/main" id="{83DE580E-9C5A-4C0E-BE57-1CF29BBB579D}"/>
                </a:ext>
              </a:extLst>
            </p:cNvPr>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96" name="AutoShape 15">
              <a:extLst>
                <a:ext uri="{FF2B5EF4-FFF2-40B4-BE49-F238E27FC236}">
                  <a16:creationId xmlns:a16="http://schemas.microsoft.com/office/drawing/2014/main" id="{E5E96071-6C86-4657-84B4-63A6B21A2E2F}"/>
                </a:ext>
              </a:extLst>
            </p:cNvPr>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sp>
        <p:nvSpPr>
          <p:cNvPr id="197" name="TextBox 196">
            <a:extLst>
              <a:ext uri="{FF2B5EF4-FFF2-40B4-BE49-F238E27FC236}">
                <a16:creationId xmlns:a16="http://schemas.microsoft.com/office/drawing/2014/main" id="{09B9F5C4-8665-4DF8-AF8A-E6671AAF84C1}"/>
              </a:ext>
            </a:extLst>
          </p:cNvPr>
          <p:cNvSpPr txBox="1"/>
          <p:nvPr/>
        </p:nvSpPr>
        <p:spPr>
          <a:xfrm>
            <a:off x="3399314" y="9113782"/>
            <a:ext cx="536085" cy="369332"/>
          </a:xfrm>
          <a:prstGeom prst="rect">
            <a:avLst/>
          </a:prstGeom>
          <a:noFill/>
        </p:spPr>
        <p:txBody>
          <a:bodyPr wrap="square" rtlCol="0">
            <a:spAutoFit/>
          </a:bodyPr>
          <a:lstStyle/>
          <a:p>
            <a:r>
              <a:rPr lang="en-US"/>
              <a:t>XX</a:t>
            </a:r>
          </a:p>
        </p:txBody>
      </p:sp>
      <p:grpSp>
        <p:nvGrpSpPr>
          <p:cNvPr id="391" name="Group 390">
            <a:extLst>
              <a:ext uri="{FF2B5EF4-FFF2-40B4-BE49-F238E27FC236}">
                <a16:creationId xmlns:a16="http://schemas.microsoft.com/office/drawing/2014/main" id="{5E13CBEC-4E5F-4257-8A75-B7C8552C92C5}"/>
              </a:ext>
            </a:extLst>
          </p:cNvPr>
          <p:cNvGrpSpPr/>
          <p:nvPr/>
        </p:nvGrpSpPr>
        <p:grpSpPr>
          <a:xfrm>
            <a:off x="3027006" y="3444928"/>
            <a:ext cx="1151462" cy="1236133"/>
            <a:chOff x="3060961" y="3567195"/>
            <a:chExt cx="1151462" cy="1236133"/>
          </a:xfrm>
        </p:grpSpPr>
        <p:sp>
          <p:nvSpPr>
            <p:cNvPr id="392" name="Oval 391">
              <a:extLst>
                <a:ext uri="{FF2B5EF4-FFF2-40B4-BE49-F238E27FC236}">
                  <a16:creationId xmlns:a16="http://schemas.microsoft.com/office/drawing/2014/main" id="{0AB388A3-8CB2-419B-8F99-31AE389C36DB}"/>
                </a:ext>
              </a:extLst>
            </p:cNvPr>
            <p:cNvSpPr/>
            <p:nvPr/>
          </p:nvSpPr>
          <p:spPr>
            <a:xfrm>
              <a:off x="3480062" y="3567195"/>
              <a:ext cx="304800" cy="304800"/>
            </a:xfrm>
            <a:prstGeom prst="ellips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3" name="Oval 392">
              <a:extLst>
                <a:ext uri="{FF2B5EF4-FFF2-40B4-BE49-F238E27FC236}">
                  <a16:creationId xmlns:a16="http://schemas.microsoft.com/office/drawing/2014/main" id="{EA157CC8-BC60-4D8A-998C-2BBBEA04B6E8}"/>
                </a:ext>
              </a:extLst>
            </p:cNvPr>
            <p:cNvSpPr/>
            <p:nvPr/>
          </p:nvSpPr>
          <p:spPr>
            <a:xfrm>
              <a:off x="3060961" y="3948195"/>
              <a:ext cx="304800" cy="304800"/>
            </a:xfrm>
            <a:prstGeom prst="ellips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4" name="Oval 393">
              <a:extLst>
                <a:ext uri="{FF2B5EF4-FFF2-40B4-BE49-F238E27FC236}">
                  <a16:creationId xmlns:a16="http://schemas.microsoft.com/office/drawing/2014/main" id="{75824F9E-49EF-4BEB-822D-7544E1BE8A7D}"/>
                </a:ext>
              </a:extLst>
            </p:cNvPr>
            <p:cNvSpPr/>
            <p:nvPr/>
          </p:nvSpPr>
          <p:spPr>
            <a:xfrm>
              <a:off x="3907623" y="3948195"/>
              <a:ext cx="304800" cy="304800"/>
            </a:xfrm>
            <a:prstGeom prst="ellips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5" name="Oval 394">
              <a:extLst>
                <a:ext uri="{FF2B5EF4-FFF2-40B4-BE49-F238E27FC236}">
                  <a16:creationId xmlns:a16="http://schemas.microsoft.com/office/drawing/2014/main" id="{A63D2443-3CA4-4A70-818B-D781CEFB7368}"/>
                </a:ext>
              </a:extLst>
            </p:cNvPr>
            <p:cNvSpPr/>
            <p:nvPr/>
          </p:nvSpPr>
          <p:spPr>
            <a:xfrm>
              <a:off x="3213361" y="4498528"/>
              <a:ext cx="304800" cy="304800"/>
            </a:xfrm>
            <a:prstGeom prst="ellips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id="{480A859B-8FC7-412D-8E1F-F0BAB18E7949}"/>
                </a:ext>
              </a:extLst>
            </p:cNvPr>
            <p:cNvSpPr/>
            <p:nvPr/>
          </p:nvSpPr>
          <p:spPr>
            <a:xfrm>
              <a:off x="3755223" y="4498528"/>
              <a:ext cx="304800" cy="304800"/>
            </a:xfrm>
            <a:prstGeom prst="ellips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97" name="Straight Connector 396">
              <a:extLst>
                <a:ext uri="{FF2B5EF4-FFF2-40B4-BE49-F238E27FC236}">
                  <a16:creationId xmlns:a16="http://schemas.microsoft.com/office/drawing/2014/main" id="{8ADE970C-6834-489F-A701-56B30D65649D}"/>
                </a:ext>
              </a:extLst>
            </p:cNvPr>
            <p:cNvCxnSpPr>
              <a:cxnSpLocks/>
              <a:endCxn id="396" idx="1"/>
            </p:cNvCxnSpPr>
            <p:nvPr/>
          </p:nvCxnSpPr>
          <p:spPr>
            <a:xfrm>
              <a:off x="3631660" y="4233730"/>
              <a:ext cx="168200" cy="309435"/>
            </a:xfrm>
            <a:prstGeom prst="line">
              <a:avLst/>
            </a:prstGeom>
            <a:ln w="19050"/>
          </p:spPr>
          <p:style>
            <a:lnRef idx="1">
              <a:schemeClr val="dk1"/>
            </a:lnRef>
            <a:fillRef idx="0">
              <a:schemeClr val="dk1"/>
            </a:fillRef>
            <a:effectRef idx="0">
              <a:schemeClr val="dk1"/>
            </a:effectRef>
            <a:fontRef idx="minor">
              <a:schemeClr val="tx1"/>
            </a:fontRef>
          </p:style>
        </p:cxnSp>
        <p:cxnSp>
          <p:nvCxnSpPr>
            <p:cNvPr id="398" name="Straight Connector 397">
              <a:extLst>
                <a:ext uri="{FF2B5EF4-FFF2-40B4-BE49-F238E27FC236}">
                  <a16:creationId xmlns:a16="http://schemas.microsoft.com/office/drawing/2014/main" id="{9ED9BF3C-B4D0-4EC0-AAE4-5D5F8B405D1C}"/>
                </a:ext>
              </a:extLst>
            </p:cNvPr>
            <p:cNvCxnSpPr>
              <a:cxnSpLocks/>
              <a:endCxn id="395" idx="7"/>
            </p:cNvCxnSpPr>
            <p:nvPr/>
          </p:nvCxnSpPr>
          <p:spPr>
            <a:xfrm flipH="1">
              <a:off x="3473524" y="4233091"/>
              <a:ext cx="161393" cy="310074"/>
            </a:xfrm>
            <a:prstGeom prst="line">
              <a:avLst/>
            </a:prstGeom>
            <a:ln w="19050"/>
          </p:spPr>
          <p:style>
            <a:lnRef idx="1">
              <a:schemeClr val="dk1"/>
            </a:lnRef>
            <a:fillRef idx="0">
              <a:schemeClr val="dk1"/>
            </a:fillRef>
            <a:effectRef idx="0">
              <a:schemeClr val="dk1"/>
            </a:effectRef>
            <a:fontRef idx="minor">
              <a:schemeClr val="tx1"/>
            </a:fontRef>
          </p:style>
        </p:cxnSp>
        <p:cxnSp>
          <p:nvCxnSpPr>
            <p:cNvPr id="399" name="Straight Connector 398">
              <a:extLst>
                <a:ext uri="{FF2B5EF4-FFF2-40B4-BE49-F238E27FC236}">
                  <a16:creationId xmlns:a16="http://schemas.microsoft.com/office/drawing/2014/main" id="{A72199D2-7C65-44A9-AD3F-DD3C9E84332D}"/>
                </a:ext>
              </a:extLst>
            </p:cNvPr>
            <p:cNvCxnSpPr>
              <a:cxnSpLocks/>
            </p:cNvCxnSpPr>
            <p:nvPr/>
          </p:nvCxnSpPr>
          <p:spPr>
            <a:xfrm flipH="1" flipV="1">
              <a:off x="3355851" y="4156891"/>
              <a:ext cx="282616" cy="83399"/>
            </a:xfrm>
            <a:prstGeom prst="line">
              <a:avLst/>
            </a:prstGeom>
            <a:ln w="19050"/>
          </p:spPr>
          <p:style>
            <a:lnRef idx="1">
              <a:schemeClr val="dk1"/>
            </a:lnRef>
            <a:fillRef idx="0">
              <a:schemeClr val="dk1"/>
            </a:fillRef>
            <a:effectRef idx="0">
              <a:schemeClr val="dk1"/>
            </a:effectRef>
            <a:fontRef idx="minor">
              <a:schemeClr val="tx1"/>
            </a:fontRef>
          </p:style>
        </p:cxnSp>
        <p:cxnSp>
          <p:nvCxnSpPr>
            <p:cNvPr id="400" name="Straight Connector 399">
              <a:extLst>
                <a:ext uri="{FF2B5EF4-FFF2-40B4-BE49-F238E27FC236}">
                  <a16:creationId xmlns:a16="http://schemas.microsoft.com/office/drawing/2014/main" id="{6AFD2C22-4876-48B6-AAF5-79800AD84083}"/>
                </a:ext>
              </a:extLst>
            </p:cNvPr>
            <p:cNvCxnSpPr>
              <a:cxnSpLocks/>
            </p:cNvCxnSpPr>
            <p:nvPr/>
          </p:nvCxnSpPr>
          <p:spPr>
            <a:xfrm flipH="1">
              <a:off x="3638467" y="4138222"/>
              <a:ext cx="272547" cy="94869"/>
            </a:xfrm>
            <a:prstGeom prst="line">
              <a:avLst/>
            </a:prstGeom>
            <a:ln w="19050"/>
          </p:spPr>
          <p:style>
            <a:lnRef idx="1">
              <a:schemeClr val="dk1"/>
            </a:lnRef>
            <a:fillRef idx="0">
              <a:schemeClr val="dk1"/>
            </a:fillRef>
            <a:effectRef idx="0">
              <a:schemeClr val="dk1"/>
            </a:effectRef>
            <a:fontRef idx="minor">
              <a:schemeClr val="tx1"/>
            </a:fontRef>
          </p:style>
        </p:cxnSp>
        <p:cxnSp>
          <p:nvCxnSpPr>
            <p:cNvPr id="401" name="Straight Connector 400">
              <a:extLst>
                <a:ext uri="{FF2B5EF4-FFF2-40B4-BE49-F238E27FC236}">
                  <a16:creationId xmlns:a16="http://schemas.microsoft.com/office/drawing/2014/main" id="{1DC4F1BF-7356-497E-AC5B-61943BA3CC07}"/>
                </a:ext>
              </a:extLst>
            </p:cNvPr>
            <p:cNvCxnSpPr>
              <a:cxnSpLocks/>
            </p:cNvCxnSpPr>
            <p:nvPr/>
          </p:nvCxnSpPr>
          <p:spPr>
            <a:xfrm flipH="1" flipV="1">
              <a:off x="3631661" y="3873424"/>
              <a:ext cx="6806" cy="359667"/>
            </a:xfrm>
            <a:prstGeom prst="line">
              <a:avLst/>
            </a:prstGeom>
            <a:ln w="19050"/>
          </p:spPr>
          <p:style>
            <a:lnRef idx="1">
              <a:schemeClr val="dk1"/>
            </a:lnRef>
            <a:fillRef idx="0">
              <a:schemeClr val="dk1"/>
            </a:fillRef>
            <a:effectRef idx="0">
              <a:schemeClr val="dk1"/>
            </a:effectRef>
            <a:fontRef idx="minor">
              <a:schemeClr val="tx1"/>
            </a:fontRef>
          </p:style>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0" name="Group 29"/>
          <p:cNvGraphicFramePr>
            <a:graphicFrameLocks noGrp="1"/>
          </p:cNvGraphicFramePr>
          <p:nvPr/>
        </p:nvGraphicFramePr>
        <p:xfrm>
          <a:off x="177800" y="165100"/>
          <a:ext cx="6997700" cy="3043404"/>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987465">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marT="45716" marB="45716"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charset="0"/>
                          <a:ea typeface="+mn-ea"/>
                          <a:cs typeface="Times New Roman" charset="0"/>
                        </a:rPr>
                        <a:t>Trigger Treat</a:t>
                      </a:r>
                    </a:p>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Arial" charset="0"/>
                          <a:ea typeface="+mn-ea"/>
                          <a:cs typeface="Times New Roman" charset="0"/>
                        </a:rPr>
                        <a:t>Bay 4</a:t>
                      </a:r>
                    </a:p>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charset="0"/>
                          <a:ea typeface="+mn-ea"/>
                          <a:cs typeface="Times New Roman" charset="0"/>
                        </a:rPr>
                        <a:t>Ghoulish Guillotine</a:t>
                      </a:r>
                      <a:endParaRPr kumimoji="0" lang="en-US" sz="2000" b="1"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charset="0"/>
                          <a:ea typeface="+mn-ea"/>
                          <a:cs typeface="+mn-cs"/>
                        </a:rPr>
                        <a:t>Course Designer: Matt Carlson</a:t>
                      </a:r>
                    </a:p>
                  </a:txBody>
                  <a:tcPr marL="45720" marR="45720" marT="45716" marB="4571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marT="45716" marB="45716"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1282">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 POSITION:</a:t>
                      </a:r>
                      <a:r>
                        <a:rPr kumimoji="0" lang="en-US" sz="1100" b="0" i="0" u="none" strike="noStrike" cap="none" normalizeH="0" baseline="0" dirty="0">
                          <a:ln>
                            <a:noFill/>
                          </a:ln>
                          <a:solidFill>
                            <a:schemeClr val="tx1"/>
                          </a:solidFill>
                          <a:effectLst/>
                          <a:latin typeface="Arial" charset="0"/>
                          <a:cs typeface="Times New Roman" charset="0"/>
                        </a:rPr>
                        <a:t> Standing inside the shooting area, fingers touching marks on either side of barrel, facing anywhere downrange. Unloaded gun or rifle is anywhere on barrel, unsupported and muzzle pointed anywhere downrange. All magazines to be used on stage must start on barrel.</a:t>
                      </a:r>
                    </a:p>
                    <a:p>
                      <a:pPr marL="0" marR="0" lvl="0" indent="0" algn="l" defTabSz="966788" rtl="0" eaLnBrk="1" fontAlgn="base" latinLnBrk="0" hangingPunct="1">
                        <a:lnSpc>
                          <a:spcPct val="90000"/>
                        </a:lnSpc>
                        <a:spcBef>
                          <a:spcPct val="1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cs typeface="Times New Roman" charset="0"/>
                      </a:endParaRP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761991">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STAGE PROCEDURE: </a:t>
                      </a:r>
                      <a:r>
                        <a:rPr kumimoji="0" lang="en-US" sz="1100" b="0" i="0" u="none" strike="noStrike" cap="none" normalizeH="0" baseline="0" dirty="0">
                          <a:ln>
                            <a:noFill/>
                          </a:ln>
                          <a:solidFill>
                            <a:schemeClr val="tx1"/>
                          </a:solidFill>
                          <a:effectLst/>
                          <a:latin typeface="Arial" charset="0"/>
                          <a:cs typeface="Times New Roman" charset="0"/>
                        </a:rPr>
                        <a:t>At start signal, engage targets as they become visible from within the shooting area.</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cs typeface="Times New Roman" charset="0"/>
                      </a:endParaRPr>
                    </a:p>
                    <a:p>
                      <a:pPr marL="0" marR="0" lvl="0" indent="0" algn="l" defTabSz="966788" rtl="0" eaLnBrk="1" fontAlgn="base" latinLnBrk="0" hangingPunct="1">
                        <a:lnSpc>
                          <a:spcPct val="100000"/>
                        </a:lnSpc>
                        <a:spcBef>
                          <a:spcPct val="20000"/>
                        </a:spcBef>
                        <a:spcAft>
                          <a:spcPct val="0"/>
                        </a:spcAft>
                        <a:buClrTx/>
                        <a:buSzTx/>
                        <a:buFontTx/>
                        <a:buNone/>
                        <a:tabLst/>
                        <a:defRPr/>
                      </a:pPr>
                      <a:r>
                        <a:rPr kumimoji="0" lang="en-US" sz="1100" b="0" i="0" u="none" strike="noStrike" cap="none" normalizeH="0" baseline="0" dirty="0">
                          <a:ln>
                            <a:noFill/>
                          </a:ln>
                          <a:solidFill>
                            <a:schemeClr val="tx1"/>
                          </a:solidFill>
                          <a:effectLst/>
                          <a:latin typeface="Arial" charset="0"/>
                          <a:cs typeface="Times New Roman" charset="0"/>
                        </a:rPr>
                        <a:t>NOTE: Polish rack locked in place.</a:t>
                      </a:r>
                    </a:p>
                  </a:txBody>
                  <a:tcPr marL="45720" marR="45720"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SCORING:          </a:t>
                      </a:r>
                      <a:r>
                        <a:rPr kumimoji="0" lang="en-US" sz="1100" b="0" i="0" u="none" strike="noStrike" cap="none" normalizeH="0" baseline="0" dirty="0">
                          <a:ln>
                            <a:noFill/>
                          </a:ln>
                          <a:solidFill>
                            <a:schemeClr val="tx1"/>
                          </a:solidFill>
                          <a:effectLst/>
                          <a:latin typeface="Arial" charset="0"/>
                          <a:cs typeface="Times New Roman" charset="0"/>
                        </a:rPr>
                        <a:t>Comstock, 32 rounds, 160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TARGETS:</a:t>
                      </a:r>
                      <a:r>
                        <a:rPr kumimoji="0" lang="en-US" sz="1100" b="0" i="0" u="none" strike="noStrike" cap="none" normalizeH="0" baseline="0" dirty="0">
                          <a:ln>
                            <a:noFill/>
                          </a:ln>
                          <a:solidFill>
                            <a:schemeClr val="tx1"/>
                          </a:solidFill>
                          <a:effectLst/>
                          <a:latin typeface="Arial" charset="0"/>
                          <a:cs typeface="Times New Roman" charset="0"/>
                        </a:rPr>
                        <a:t>	   12 metric, 8 Steel</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SCORED HITS:  </a:t>
                      </a:r>
                      <a:r>
                        <a:rPr kumimoji="0" lang="en-US" sz="1100" b="0" i="0" u="none" strike="noStrike" cap="none" normalizeH="0" baseline="0" dirty="0">
                          <a:ln>
                            <a:noFill/>
                          </a:ln>
                          <a:solidFill>
                            <a:schemeClr val="tx1"/>
                          </a:solidFill>
                          <a:effectLst/>
                          <a:latin typeface="Arial" charset="0"/>
                          <a:cs typeface="Times New Roman" charset="0"/>
                        </a:rPr>
                        <a:t>Best 2 per paper, Steel must fall</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START-STOP:    </a:t>
                      </a:r>
                      <a:r>
                        <a:rPr kumimoji="0" lang="en-US" sz="1100" b="0" i="0" u="none" strike="noStrike" cap="none" normalizeH="0" baseline="0" dirty="0">
                          <a:ln>
                            <a:noFill/>
                          </a:ln>
                          <a:solidFill>
                            <a:schemeClr val="tx1"/>
                          </a:solidFill>
                          <a:effectLst/>
                          <a:latin typeface="Arial" charset="0"/>
                          <a:cs typeface="Times New Roman" charset="0"/>
                        </a:rPr>
                        <a:t>Audible - Last shot</a:t>
                      </a:r>
                    </a:p>
                  </a:txBody>
                  <a:tcPr marL="45720" marR="45720"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pic>
        <p:nvPicPr>
          <p:cNvPr id="9" name="Picture 2" descr="Headstone grave clipart image">
            <a:extLst>
              <a:ext uri="{FF2B5EF4-FFF2-40B4-BE49-F238E27FC236}">
                <a16:creationId xmlns:a16="http://schemas.microsoft.com/office/drawing/2014/main" id="{C978B57E-D6A4-4309-9D76-FD8E92E8DB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77800" y="341471"/>
            <a:ext cx="938289" cy="94041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4" descr="C:\Documents and Settings\All Users\Documents\TAPS Files\dvc1.gif">
            <a:extLst>
              <a:ext uri="{FF2B5EF4-FFF2-40B4-BE49-F238E27FC236}">
                <a16:creationId xmlns:a16="http://schemas.microsoft.com/office/drawing/2014/main" id="{83C47FB0-438F-4FC9-A80A-C79FDE8E08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296" y="625845"/>
            <a:ext cx="337518" cy="29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Headstone grave clipart image">
            <a:extLst>
              <a:ext uri="{FF2B5EF4-FFF2-40B4-BE49-F238E27FC236}">
                <a16:creationId xmlns:a16="http://schemas.microsoft.com/office/drawing/2014/main" id="{0C125D95-4E12-4DA8-BF5D-6768862CDD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1082" y="341471"/>
            <a:ext cx="938289" cy="94041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4" descr="C:\Documents and Settings\All Users\Documents\TAPS Files\dvc1.gif">
            <a:extLst>
              <a:ext uri="{FF2B5EF4-FFF2-40B4-BE49-F238E27FC236}">
                <a16:creationId xmlns:a16="http://schemas.microsoft.com/office/drawing/2014/main" id="{0342F02F-936B-46D4-A3E8-53B1DC59F8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3918" y="581182"/>
            <a:ext cx="337518" cy="29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 name="Group 91">
            <a:extLst>
              <a:ext uri="{FF2B5EF4-FFF2-40B4-BE49-F238E27FC236}">
                <a16:creationId xmlns:a16="http://schemas.microsoft.com/office/drawing/2014/main" id="{FAAC078A-B0E2-4C1D-9B9E-4A96173FD7A6}"/>
              </a:ext>
            </a:extLst>
          </p:cNvPr>
          <p:cNvGrpSpPr/>
          <p:nvPr/>
        </p:nvGrpSpPr>
        <p:grpSpPr>
          <a:xfrm>
            <a:off x="5035350" y="4289075"/>
            <a:ext cx="1290497" cy="644968"/>
            <a:chOff x="5255538" y="3733800"/>
            <a:chExt cx="1290497" cy="644968"/>
          </a:xfrm>
        </p:grpSpPr>
        <p:sp>
          <p:nvSpPr>
            <p:cNvPr id="93" name="Rectangle 92">
              <a:extLst>
                <a:ext uri="{FF2B5EF4-FFF2-40B4-BE49-F238E27FC236}">
                  <a16:creationId xmlns:a16="http://schemas.microsoft.com/office/drawing/2014/main" id="{59B954DD-5B02-4C9A-99E1-B6D4E2FFC57A}"/>
                </a:ext>
              </a:extLst>
            </p:cNvPr>
            <p:cNvSpPr/>
            <p:nvPr/>
          </p:nvSpPr>
          <p:spPr bwMode="auto">
            <a:xfrm>
              <a:off x="5280618" y="4016620"/>
              <a:ext cx="1241481" cy="9259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4" name="Oval 93">
              <a:extLst>
                <a:ext uri="{FF2B5EF4-FFF2-40B4-BE49-F238E27FC236}">
                  <a16:creationId xmlns:a16="http://schemas.microsoft.com/office/drawing/2014/main" id="{11408FF9-BB1A-4B53-8D09-8FDCAAA24B6E}"/>
                </a:ext>
              </a:extLst>
            </p:cNvPr>
            <p:cNvSpPr/>
            <p:nvPr/>
          </p:nvSpPr>
          <p:spPr bwMode="auto">
            <a:xfrm>
              <a:off x="5255538" y="3733800"/>
              <a:ext cx="263525" cy="263525"/>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5" name="Oval 94">
              <a:extLst>
                <a:ext uri="{FF2B5EF4-FFF2-40B4-BE49-F238E27FC236}">
                  <a16:creationId xmlns:a16="http://schemas.microsoft.com/office/drawing/2014/main" id="{332CDF00-FF19-4A7F-9990-A360DF3440A0}"/>
                </a:ext>
              </a:extLst>
            </p:cNvPr>
            <p:cNvSpPr/>
            <p:nvPr/>
          </p:nvSpPr>
          <p:spPr bwMode="auto">
            <a:xfrm>
              <a:off x="5554988" y="3733800"/>
              <a:ext cx="263525" cy="263525"/>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6" name="Oval 95">
              <a:extLst>
                <a:ext uri="{FF2B5EF4-FFF2-40B4-BE49-F238E27FC236}">
                  <a16:creationId xmlns:a16="http://schemas.microsoft.com/office/drawing/2014/main" id="{007CA787-F7D9-463C-80EE-9DFE73D2F407}"/>
                </a:ext>
              </a:extLst>
            </p:cNvPr>
            <p:cNvSpPr/>
            <p:nvPr/>
          </p:nvSpPr>
          <p:spPr bwMode="auto">
            <a:xfrm>
              <a:off x="5975584" y="3746346"/>
              <a:ext cx="263525" cy="263525"/>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7" name="Oval 96">
              <a:extLst>
                <a:ext uri="{FF2B5EF4-FFF2-40B4-BE49-F238E27FC236}">
                  <a16:creationId xmlns:a16="http://schemas.microsoft.com/office/drawing/2014/main" id="{D2D4E148-6137-46F6-AEF9-D04F089DDC4C}"/>
                </a:ext>
              </a:extLst>
            </p:cNvPr>
            <p:cNvSpPr/>
            <p:nvPr/>
          </p:nvSpPr>
          <p:spPr bwMode="auto">
            <a:xfrm>
              <a:off x="6282510" y="3737398"/>
              <a:ext cx="263525" cy="263525"/>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8" name="Oval 97">
              <a:extLst>
                <a:ext uri="{FF2B5EF4-FFF2-40B4-BE49-F238E27FC236}">
                  <a16:creationId xmlns:a16="http://schemas.microsoft.com/office/drawing/2014/main" id="{25486118-7383-4F18-A895-B568539E2F24}"/>
                </a:ext>
              </a:extLst>
            </p:cNvPr>
            <p:cNvSpPr/>
            <p:nvPr/>
          </p:nvSpPr>
          <p:spPr bwMode="auto">
            <a:xfrm>
              <a:off x="5336643" y="4115243"/>
              <a:ext cx="263525" cy="263525"/>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9" name="Oval 98">
              <a:extLst>
                <a:ext uri="{FF2B5EF4-FFF2-40B4-BE49-F238E27FC236}">
                  <a16:creationId xmlns:a16="http://schemas.microsoft.com/office/drawing/2014/main" id="{F9B531D9-F9F0-40D2-A169-1EB7B09B8EEF}"/>
                </a:ext>
              </a:extLst>
            </p:cNvPr>
            <p:cNvSpPr/>
            <p:nvPr/>
          </p:nvSpPr>
          <p:spPr bwMode="auto">
            <a:xfrm>
              <a:off x="5636093" y="4115243"/>
              <a:ext cx="263525" cy="263525"/>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0" name="Oval 99">
              <a:extLst>
                <a:ext uri="{FF2B5EF4-FFF2-40B4-BE49-F238E27FC236}">
                  <a16:creationId xmlns:a16="http://schemas.microsoft.com/office/drawing/2014/main" id="{9A515F2F-D9BC-4CE4-9FA3-675EC2B09E4F}"/>
                </a:ext>
              </a:extLst>
            </p:cNvPr>
            <p:cNvSpPr/>
            <p:nvPr/>
          </p:nvSpPr>
          <p:spPr bwMode="auto">
            <a:xfrm>
              <a:off x="5935543" y="4115243"/>
              <a:ext cx="263525" cy="263525"/>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1" name="Oval 100">
              <a:extLst>
                <a:ext uri="{FF2B5EF4-FFF2-40B4-BE49-F238E27FC236}">
                  <a16:creationId xmlns:a16="http://schemas.microsoft.com/office/drawing/2014/main" id="{0AFDCD8F-D68E-4719-A02C-9534C106693E}"/>
                </a:ext>
              </a:extLst>
            </p:cNvPr>
            <p:cNvSpPr/>
            <p:nvPr/>
          </p:nvSpPr>
          <p:spPr bwMode="auto">
            <a:xfrm>
              <a:off x="6242469" y="4106295"/>
              <a:ext cx="263525" cy="263525"/>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102" name="Group 292">
            <a:extLst>
              <a:ext uri="{FF2B5EF4-FFF2-40B4-BE49-F238E27FC236}">
                <a16:creationId xmlns:a16="http://schemas.microsoft.com/office/drawing/2014/main" id="{757928E4-687A-44CC-94A6-2D027C5EB1CC}"/>
              </a:ext>
            </a:extLst>
          </p:cNvPr>
          <p:cNvGrpSpPr>
            <a:grpSpLocks/>
          </p:cNvGrpSpPr>
          <p:nvPr/>
        </p:nvGrpSpPr>
        <p:grpSpPr bwMode="auto">
          <a:xfrm flipH="1">
            <a:off x="397425" y="5103207"/>
            <a:ext cx="222250" cy="858838"/>
            <a:chOff x="384" y="816"/>
            <a:chExt cx="140" cy="541"/>
          </a:xfrm>
        </p:grpSpPr>
        <p:sp>
          <p:nvSpPr>
            <p:cNvPr id="103" name="Line 293">
              <a:extLst>
                <a:ext uri="{FF2B5EF4-FFF2-40B4-BE49-F238E27FC236}">
                  <a16:creationId xmlns:a16="http://schemas.microsoft.com/office/drawing/2014/main" id="{175FE598-0934-4B77-B0F8-D970BD6D2358}"/>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 name="Line 294">
              <a:extLst>
                <a:ext uri="{FF2B5EF4-FFF2-40B4-BE49-F238E27FC236}">
                  <a16:creationId xmlns:a16="http://schemas.microsoft.com/office/drawing/2014/main" id="{88832975-C4AC-400D-9044-F8F9BB7201EF}"/>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 name="Freeform 295">
              <a:extLst>
                <a:ext uri="{FF2B5EF4-FFF2-40B4-BE49-F238E27FC236}">
                  <a16:creationId xmlns:a16="http://schemas.microsoft.com/office/drawing/2014/main" id="{30718086-5CB9-445D-8C95-A6B496E57A97}"/>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106" name="Group 29">
            <a:extLst>
              <a:ext uri="{FF2B5EF4-FFF2-40B4-BE49-F238E27FC236}">
                <a16:creationId xmlns:a16="http://schemas.microsoft.com/office/drawing/2014/main" id="{E5A9989F-48D5-434C-96C8-4496185F3119}"/>
              </a:ext>
            </a:extLst>
          </p:cNvPr>
          <p:cNvGrpSpPr>
            <a:grpSpLocks/>
          </p:cNvGrpSpPr>
          <p:nvPr/>
        </p:nvGrpSpPr>
        <p:grpSpPr bwMode="auto">
          <a:xfrm>
            <a:off x="2192571" y="4069744"/>
            <a:ext cx="287338" cy="790575"/>
            <a:chOff x="528" y="240"/>
            <a:chExt cx="181" cy="498"/>
          </a:xfrm>
        </p:grpSpPr>
        <p:sp>
          <p:nvSpPr>
            <p:cNvPr id="107" name="Line 30">
              <a:extLst>
                <a:ext uri="{FF2B5EF4-FFF2-40B4-BE49-F238E27FC236}">
                  <a16:creationId xmlns:a16="http://schemas.microsoft.com/office/drawing/2014/main" id="{68F91227-BBD3-45B1-A834-38438E05685D}"/>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 name="Line 31">
              <a:extLst>
                <a:ext uri="{FF2B5EF4-FFF2-40B4-BE49-F238E27FC236}">
                  <a16:creationId xmlns:a16="http://schemas.microsoft.com/office/drawing/2014/main" id="{7F5B94E5-9EFA-43BF-AB20-3BD8C4477BA9}"/>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 name="Freeform 32">
              <a:extLst>
                <a:ext uri="{FF2B5EF4-FFF2-40B4-BE49-F238E27FC236}">
                  <a16:creationId xmlns:a16="http://schemas.microsoft.com/office/drawing/2014/main" id="{4FB16BDA-6D76-479D-B85F-52F4E3B796C3}"/>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11" name="Group 13">
            <a:extLst>
              <a:ext uri="{FF2B5EF4-FFF2-40B4-BE49-F238E27FC236}">
                <a16:creationId xmlns:a16="http://schemas.microsoft.com/office/drawing/2014/main" id="{DB56AE18-A30A-4716-8384-D3903C4C7E0D}"/>
              </a:ext>
            </a:extLst>
          </p:cNvPr>
          <p:cNvGrpSpPr>
            <a:grpSpLocks/>
          </p:cNvGrpSpPr>
          <p:nvPr/>
        </p:nvGrpSpPr>
        <p:grpSpPr bwMode="auto">
          <a:xfrm>
            <a:off x="4491024" y="4299932"/>
            <a:ext cx="393700" cy="1271588"/>
            <a:chOff x="2496" y="4380"/>
            <a:chExt cx="236" cy="690"/>
          </a:xfrm>
        </p:grpSpPr>
        <p:sp>
          <p:nvSpPr>
            <p:cNvPr id="112" name="AutoShape 14">
              <a:extLst>
                <a:ext uri="{FF2B5EF4-FFF2-40B4-BE49-F238E27FC236}">
                  <a16:creationId xmlns:a16="http://schemas.microsoft.com/office/drawing/2014/main" id="{76442CCA-9EBC-4607-949F-A5A12FB887D8}"/>
                </a:ext>
              </a:extLst>
            </p:cNvPr>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13" name="AutoShape 15">
              <a:extLst>
                <a:ext uri="{FF2B5EF4-FFF2-40B4-BE49-F238E27FC236}">
                  <a16:creationId xmlns:a16="http://schemas.microsoft.com/office/drawing/2014/main" id="{D766FEBE-DFF8-416F-81FA-E56E40351836}"/>
                </a:ext>
              </a:extLst>
            </p:cNvPr>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nvGrpSpPr>
          <p:cNvPr id="114" name="Group 13">
            <a:extLst>
              <a:ext uri="{FF2B5EF4-FFF2-40B4-BE49-F238E27FC236}">
                <a16:creationId xmlns:a16="http://schemas.microsoft.com/office/drawing/2014/main" id="{131C98C1-3619-4C9B-A36D-905E7FCAD419}"/>
              </a:ext>
            </a:extLst>
          </p:cNvPr>
          <p:cNvGrpSpPr>
            <a:grpSpLocks/>
          </p:cNvGrpSpPr>
          <p:nvPr/>
        </p:nvGrpSpPr>
        <p:grpSpPr bwMode="auto">
          <a:xfrm>
            <a:off x="2472746" y="4333269"/>
            <a:ext cx="393700" cy="1271588"/>
            <a:chOff x="2496" y="4380"/>
            <a:chExt cx="236" cy="690"/>
          </a:xfrm>
        </p:grpSpPr>
        <p:sp>
          <p:nvSpPr>
            <p:cNvPr id="115" name="AutoShape 14">
              <a:extLst>
                <a:ext uri="{FF2B5EF4-FFF2-40B4-BE49-F238E27FC236}">
                  <a16:creationId xmlns:a16="http://schemas.microsoft.com/office/drawing/2014/main" id="{C01A83B4-787C-40E2-9DE3-EC7E9FD39791}"/>
                </a:ext>
              </a:extLst>
            </p:cNvPr>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16" name="AutoShape 15">
              <a:extLst>
                <a:ext uri="{FF2B5EF4-FFF2-40B4-BE49-F238E27FC236}">
                  <a16:creationId xmlns:a16="http://schemas.microsoft.com/office/drawing/2014/main" id="{16C8D47E-E876-4CCA-8097-7B0B41097E08}"/>
                </a:ext>
              </a:extLst>
            </p:cNvPr>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nvGrpSpPr>
          <p:cNvPr id="117" name="Group 29">
            <a:extLst>
              <a:ext uri="{FF2B5EF4-FFF2-40B4-BE49-F238E27FC236}">
                <a16:creationId xmlns:a16="http://schemas.microsoft.com/office/drawing/2014/main" id="{4DEC8304-800D-4242-BEEE-C597B01CCB78}"/>
              </a:ext>
            </a:extLst>
          </p:cNvPr>
          <p:cNvGrpSpPr>
            <a:grpSpLocks/>
          </p:cNvGrpSpPr>
          <p:nvPr/>
        </p:nvGrpSpPr>
        <p:grpSpPr bwMode="auto">
          <a:xfrm>
            <a:off x="2905254" y="4253356"/>
            <a:ext cx="287338" cy="790575"/>
            <a:chOff x="528" y="240"/>
            <a:chExt cx="181" cy="498"/>
          </a:xfrm>
        </p:grpSpPr>
        <p:sp>
          <p:nvSpPr>
            <p:cNvPr id="118" name="Line 30">
              <a:extLst>
                <a:ext uri="{FF2B5EF4-FFF2-40B4-BE49-F238E27FC236}">
                  <a16:creationId xmlns:a16="http://schemas.microsoft.com/office/drawing/2014/main" id="{347AC5A3-61F4-450C-A318-D48334513EDC}"/>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9" name="Line 31">
              <a:extLst>
                <a:ext uri="{FF2B5EF4-FFF2-40B4-BE49-F238E27FC236}">
                  <a16:creationId xmlns:a16="http://schemas.microsoft.com/office/drawing/2014/main" id="{30050434-B32B-49DB-86A9-4A0472D1D2F6}"/>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0" name="Freeform 32">
              <a:extLst>
                <a:ext uri="{FF2B5EF4-FFF2-40B4-BE49-F238E27FC236}">
                  <a16:creationId xmlns:a16="http://schemas.microsoft.com/office/drawing/2014/main" id="{1A5AA98A-380A-4241-A8B8-C90E528664E1}"/>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21" name="Group 29">
            <a:extLst>
              <a:ext uri="{FF2B5EF4-FFF2-40B4-BE49-F238E27FC236}">
                <a16:creationId xmlns:a16="http://schemas.microsoft.com/office/drawing/2014/main" id="{53567BDC-6E62-48A1-936A-1C1881EBD559}"/>
              </a:ext>
            </a:extLst>
          </p:cNvPr>
          <p:cNvGrpSpPr>
            <a:grpSpLocks/>
          </p:cNvGrpSpPr>
          <p:nvPr/>
        </p:nvGrpSpPr>
        <p:grpSpPr bwMode="auto">
          <a:xfrm>
            <a:off x="3243284" y="4253356"/>
            <a:ext cx="287338" cy="790575"/>
            <a:chOff x="528" y="240"/>
            <a:chExt cx="181" cy="498"/>
          </a:xfrm>
        </p:grpSpPr>
        <p:sp>
          <p:nvSpPr>
            <p:cNvPr id="122" name="Line 30">
              <a:extLst>
                <a:ext uri="{FF2B5EF4-FFF2-40B4-BE49-F238E27FC236}">
                  <a16:creationId xmlns:a16="http://schemas.microsoft.com/office/drawing/2014/main" id="{8B6FA745-25C0-45B0-A61B-79F90664C23C}"/>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 name="Line 31">
              <a:extLst>
                <a:ext uri="{FF2B5EF4-FFF2-40B4-BE49-F238E27FC236}">
                  <a16:creationId xmlns:a16="http://schemas.microsoft.com/office/drawing/2014/main" id="{E0BDD9CC-63F1-4777-98FF-E1B4D9107BB5}"/>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 name="Freeform 32">
              <a:extLst>
                <a:ext uri="{FF2B5EF4-FFF2-40B4-BE49-F238E27FC236}">
                  <a16:creationId xmlns:a16="http://schemas.microsoft.com/office/drawing/2014/main" id="{8A7C3518-9A53-44D4-A1BE-FFA092B2B6A9}"/>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25" name="Group 29">
            <a:extLst>
              <a:ext uri="{FF2B5EF4-FFF2-40B4-BE49-F238E27FC236}">
                <a16:creationId xmlns:a16="http://schemas.microsoft.com/office/drawing/2014/main" id="{DF7606B2-6733-4D56-903E-87A2D5D068D3}"/>
              </a:ext>
            </a:extLst>
          </p:cNvPr>
          <p:cNvGrpSpPr>
            <a:grpSpLocks/>
          </p:cNvGrpSpPr>
          <p:nvPr/>
        </p:nvGrpSpPr>
        <p:grpSpPr bwMode="auto">
          <a:xfrm>
            <a:off x="3812712" y="4253356"/>
            <a:ext cx="287338" cy="790575"/>
            <a:chOff x="528" y="240"/>
            <a:chExt cx="181" cy="498"/>
          </a:xfrm>
        </p:grpSpPr>
        <p:sp>
          <p:nvSpPr>
            <p:cNvPr id="126" name="Line 30">
              <a:extLst>
                <a:ext uri="{FF2B5EF4-FFF2-40B4-BE49-F238E27FC236}">
                  <a16:creationId xmlns:a16="http://schemas.microsoft.com/office/drawing/2014/main" id="{6917DE30-1F47-4A5E-B226-C5DE58650147}"/>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7" name="Line 31">
              <a:extLst>
                <a:ext uri="{FF2B5EF4-FFF2-40B4-BE49-F238E27FC236}">
                  <a16:creationId xmlns:a16="http://schemas.microsoft.com/office/drawing/2014/main" id="{39FBE2BA-4336-4E30-A78A-9B6B80794C08}"/>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 name="Freeform 32">
              <a:extLst>
                <a:ext uri="{FF2B5EF4-FFF2-40B4-BE49-F238E27FC236}">
                  <a16:creationId xmlns:a16="http://schemas.microsoft.com/office/drawing/2014/main" id="{9B0ADC55-A010-4FBA-B8CB-3923A9C89650}"/>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29" name="Group 29">
            <a:extLst>
              <a:ext uri="{FF2B5EF4-FFF2-40B4-BE49-F238E27FC236}">
                <a16:creationId xmlns:a16="http://schemas.microsoft.com/office/drawing/2014/main" id="{C7CB555F-3F10-4ABD-9762-96A1E4F213E7}"/>
              </a:ext>
            </a:extLst>
          </p:cNvPr>
          <p:cNvGrpSpPr>
            <a:grpSpLocks/>
          </p:cNvGrpSpPr>
          <p:nvPr/>
        </p:nvGrpSpPr>
        <p:grpSpPr bwMode="auto">
          <a:xfrm>
            <a:off x="4142485" y="4253356"/>
            <a:ext cx="287338" cy="790575"/>
            <a:chOff x="528" y="240"/>
            <a:chExt cx="181" cy="498"/>
          </a:xfrm>
        </p:grpSpPr>
        <p:sp>
          <p:nvSpPr>
            <p:cNvPr id="130" name="Line 30">
              <a:extLst>
                <a:ext uri="{FF2B5EF4-FFF2-40B4-BE49-F238E27FC236}">
                  <a16:creationId xmlns:a16="http://schemas.microsoft.com/office/drawing/2014/main" id="{CD7CEB54-E587-4662-93FA-0A0D42B89931}"/>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1" name="Line 31">
              <a:extLst>
                <a:ext uri="{FF2B5EF4-FFF2-40B4-BE49-F238E27FC236}">
                  <a16:creationId xmlns:a16="http://schemas.microsoft.com/office/drawing/2014/main" id="{1BCB0073-39EB-4DA9-8C3B-D675980D5744}"/>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 name="Freeform 32">
              <a:extLst>
                <a:ext uri="{FF2B5EF4-FFF2-40B4-BE49-F238E27FC236}">
                  <a16:creationId xmlns:a16="http://schemas.microsoft.com/office/drawing/2014/main" id="{01DC3D9B-5E4F-4965-9212-23CDC96B4C4A}"/>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33" name="Group 21">
            <a:extLst>
              <a:ext uri="{FF2B5EF4-FFF2-40B4-BE49-F238E27FC236}">
                <a16:creationId xmlns:a16="http://schemas.microsoft.com/office/drawing/2014/main" id="{8BBED1E3-8B00-4375-AEDE-440E8EAF2B5E}"/>
              </a:ext>
            </a:extLst>
          </p:cNvPr>
          <p:cNvGrpSpPr>
            <a:grpSpLocks/>
          </p:cNvGrpSpPr>
          <p:nvPr/>
        </p:nvGrpSpPr>
        <p:grpSpPr bwMode="auto">
          <a:xfrm>
            <a:off x="2856469" y="4454713"/>
            <a:ext cx="1628488" cy="1077913"/>
            <a:chOff x="1342" y="3555"/>
            <a:chExt cx="1359" cy="679"/>
          </a:xfrm>
        </p:grpSpPr>
        <p:sp>
          <p:nvSpPr>
            <p:cNvPr id="134" name="Rectangle 22">
              <a:extLst>
                <a:ext uri="{FF2B5EF4-FFF2-40B4-BE49-F238E27FC236}">
                  <a16:creationId xmlns:a16="http://schemas.microsoft.com/office/drawing/2014/main" id="{222843E6-804B-4A3A-B0F0-46F80CD6BA3E}"/>
                </a:ext>
              </a:extLst>
            </p:cNvPr>
            <p:cNvSpPr>
              <a:spLocks noChangeArrowheads="1"/>
            </p:cNvSpPr>
            <p:nvPr/>
          </p:nvSpPr>
          <p:spPr bwMode="auto">
            <a:xfrm>
              <a:off x="1342" y="3555"/>
              <a:ext cx="1359" cy="679"/>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35" name="Rectangle 23">
              <a:extLst>
                <a:ext uri="{FF2B5EF4-FFF2-40B4-BE49-F238E27FC236}">
                  <a16:creationId xmlns:a16="http://schemas.microsoft.com/office/drawing/2014/main" id="{949A7F65-D021-4B84-B444-F7127C9BC509}"/>
                </a:ext>
              </a:extLst>
            </p:cNvPr>
            <p:cNvSpPr>
              <a:spLocks noChangeArrowheads="1"/>
            </p:cNvSpPr>
            <p:nvPr/>
          </p:nvSpPr>
          <p:spPr bwMode="auto">
            <a:xfrm>
              <a:off x="1903" y="3655"/>
              <a:ext cx="237" cy="311"/>
            </a:xfrm>
            <a:prstGeom prst="rect">
              <a:avLst/>
            </a:prstGeom>
            <a:solidFill>
              <a:schemeClr val="bg1">
                <a:alpha val="50195"/>
              </a:schemeClr>
            </a:solidFill>
            <a:ln w="9525">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sp>
        <p:nvSpPr>
          <p:cNvPr id="137" name="Rectangle 23">
            <a:extLst>
              <a:ext uri="{FF2B5EF4-FFF2-40B4-BE49-F238E27FC236}">
                <a16:creationId xmlns:a16="http://schemas.microsoft.com/office/drawing/2014/main" id="{07579D15-2E00-434D-94A5-16793E69E42F}"/>
              </a:ext>
            </a:extLst>
          </p:cNvPr>
          <p:cNvSpPr>
            <a:spLocks noChangeArrowheads="1"/>
          </p:cNvSpPr>
          <p:nvPr/>
        </p:nvSpPr>
        <p:spPr bwMode="auto">
          <a:xfrm>
            <a:off x="3530623" y="4408676"/>
            <a:ext cx="283997" cy="527050"/>
          </a:xfrm>
          <a:prstGeom prst="rect">
            <a:avLst/>
          </a:prstGeom>
          <a:solidFill>
            <a:schemeClr val="accent4">
              <a:alpha val="50195"/>
            </a:schemeClr>
          </a:solidFill>
          <a:ln w="9525">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cxnSp>
        <p:nvCxnSpPr>
          <p:cNvPr id="138" name="Straight Arrow Connector 137">
            <a:extLst>
              <a:ext uri="{FF2B5EF4-FFF2-40B4-BE49-F238E27FC236}">
                <a16:creationId xmlns:a16="http://schemas.microsoft.com/office/drawing/2014/main" id="{61C9138B-8FAC-4325-8FD7-5946A9D6235B}"/>
              </a:ext>
            </a:extLst>
          </p:cNvPr>
          <p:cNvCxnSpPr/>
          <p:nvPr/>
        </p:nvCxnSpPr>
        <p:spPr>
          <a:xfrm flipV="1">
            <a:off x="3670713" y="4145150"/>
            <a:ext cx="0" cy="263526"/>
          </a:xfrm>
          <a:prstGeom prst="straightConnector1">
            <a:avLst/>
          </a:prstGeom>
          <a:ln w="5715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39" name="Freeform 55">
            <a:extLst>
              <a:ext uri="{FF2B5EF4-FFF2-40B4-BE49-F238E27FC236}">
                <a16:creationId xmlns:a16="http://schemas.microsoft.com/office/drawing/2014/main" id="{E6BAFCAC-AF9F-47D4-9262-72BE0F62B3C6}"/>
              </a:ext>
            </a:extLst>
          </p:cNvPr>
          <p:cNvSpPr>
            <a:spLocks/>
          </p:cNvSpPr>
          <p:nvPr/>
        </p:nvSpPr>
        <p:spPr bwMode="auto">
          <a:xfrm flipH="1">
            <a:off x="2568316" y="4454712"/>
            <a:ext cx="287338" cy="1839913"/>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140" name="Freeform 55">
            <a:extLst>
              <a:ext uri="{FF2B5EF4-FFF2-40B4-BE49-F238E27FC236}">
                <a16:creationId xmlns:a16="http://schemas.microsoft.com/office/drawing/2014/main" id="{65824666-D831-4899-AE2B-05895522DD15}"/>
              </a:ext>
            </a:extLst>
          </p:cNvPr>
          <p:cNvSpPr>
            <a:spLocks/>
          </p:cNvSpPr>
          <p:nvPr/>
        </p:nvSpPr>
        <p:spPr bwMode="auto">
          <a:xfrm>
            <a:off x="4482379" y="4462812"/>
            <a:ext cx="452828" cy="1839913"/>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grpSp>
        <p:nvGrpSpPr>
          <p:cNvPr id="141" name="Group 29">
            <a:extLst>
              <a:ext uri="{FF2B5EF4-FFF2-40B4-BE49-F238E27FC236}">
                <a16:creationId xmlns:a16="http://schemas.microsoft.com/office/drawing/2014/main" id="{03F742F5-5F44-4982-9A95-7859FCAB06F1}"/>
              </a:ext>
            </a:extLst>
          </p:cNvPr>
          <p:cNvGrpSpPr>
            <a:grpSpLocks/>
          </p:cNvGrpSpPr>
          <p:nvPr/>
        </p:nvGrpSpPr>
        <p:grpSpPr bwMode="auto">
          <a:xfrm>
            <a:off x="1596132" y="4169599"/>
            <a:ext cx="287338" cy="790575"/>
            <a:chOff x="528" y="240"/>
            <a:chExt cx="181" cy="498"/>
          </a:xfrm>
        </p:grpSpPr>
        <p:sp>
          <p:nvSpPr>
            <p:cNvPr id="142" name="Line 30">
              <a:extLst>
                <a:ext uri="{FF2B5EF4-FFF2-40B4-BE49-F238E27FC236}">
                  <a16:creationId xmlns:a16="http://schemas.microsoft.com/office/drawing/2014/main" id="{511E1219-DF5C-452B-B73B-D7F57566F0A6}"/>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 name="Line 31">
              <a:extLst>
                <a:ext uri="{FF2B5EF4-FFF2-40B4-BE49-F238E27FC236}">
                  <a16:creationId xmlns:a16="http://schemas.microsoft.com/office/drawing/2014/main" id="{351AF5EC-063F-4B17-B721-9A8295A0CB72}"/>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 name="Freeform 32">
              <a:extLst>
                <a:ext uri="{FF2B5EF4-FFF2-40B4-BE49-F238E27FC236}">
                  <a16:creationId xmlns:a16="http://schemas.microsoft.com/office/drawing/2014/main" id="{7622272C-6A12-4788-BC92-5C208CE2D806}"/>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sp>
        <p:nvSpPr>
          <p:cNvPr id="145" name="Freeform 55">
            <a:extLst>
              <a:ext uri="{FF2B5EF4-FFF2-40B4-BE49-F238E27FC236}">
                <a16:creationId xmlns:a16="http://schemas.microsoft.com/office/drawing/2014/main" id="{4DA4554B-8FDB-4640-BD75-D6DD97DD0C3C}"/>
              </a:ext>
            </a:extLst>
          </p:cNvPr>
          <p:cNvSpPr>
            <a:spLocks/>
          </p:cNvSpPr>
          <p:nvPr/>
        </p:nvSpPr>
        <p:spPr bwMode="auto">
          <a:xfrm>
            <a:off x="1572755" y="4462811"/>
            <a:ext cx="393700" cy="1839913"/>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pic>
        <p:nvPicPr>
          <p:cNvPr id="146" name="Picture 2" descr="https://img.clipartfest.com/25fc6a7d911f8fc9ac8d23fd92656215_cartoon-tree-clip-art-cartoon-trees-clipart_2856-4000.png">
            <a:extLst>
              <a:ext uri="{FF2B5EF4-FFF2-40B4-BE49-F238E27FC236}">
                <a16:creationId xmlns:a16="http://schemas.microsoft.com/office/drawing/2014/main" id="{C5F0C7DD-E825-4825-AD58-CBEA31F9A4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1447" y="5644357"/>
            <a:ext cx="463367" cy="1473404"/>
          </a:xfrm>
          <a:prstGeom prst="rect">
            <a:avLst/>
          </a:prstGeom>
          <a:noFill/>
          <a:extLst>
            <a:ext uri="{909E8E84-426E-40DD-AFC4-6F175D3DCCD1}">
              <a14:hiddenFill xmlns:a14="http://schemas.microsoft.com/office/drawing/2010/main">
                <a:solidFill>
                  <a:srgbClr val="FFFFFF"/>
                </a:solidFill>
              </a14:hiddenFill>
            </a:ext>
          </a:extLst>
        </p:spPr>
      </p:pic>
      <p:pic>
        <p:nvPicPr>
          <p:cNvPr id="147" name="Picture 2" descr="https://img.clipartfest.com/25fc6a7d911f8fc9ac8d23fd92656215_cartoon-tree-clip-art-cartoon-trees-clipart_2856-4000.png">
            <a:extLst>
              <a:ext uri="{FF2B5EF4-FFF2-40B4-BE49-F238E27FC236}">
                <a16:creationId xmlns:a16="http://schemas.microsoft.com/office/drawing/2014/main" id="{D9320A9D-1CB8-471A-9079-A0A28C5779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0554" y="5282084"/>
            <a:ext cx="463367" cy="1473404"/>
          </a:xfrm>
          <a:prstGeom prst="rect">
            <a:avLst/>
          </a:prstGeom>
          <a:noFill/>
          <a:extLst>
            <a:ext uri="{909E8E84-426E-40DD-AFC4-6F175D3DCCD1}">
              <a14:hiddenFill xmlns:a14="http://schemas.microsoft.com/office/drawing/2010/main">
                <a:solidFill>
                  <a:srgbClr val="FFFFFF"/>
                </a:solidFill>
              </a14:hiddenFill>
            </a:ext>
          </a:extLst>
        </p:spPr>
      </p:pic>
      <p:grpSp>
        <p:nvGrpSpPr>
          <p:cNvPr id="148" name="Group 13">
            <a:extLst>
              <a:ext uri="{FF2B5EF4-FFF2-40B4-BE49-F238E27FC236}">
                <a16:creationId xmlns:a16="http://schemas.microsoft.com/office/drawing/2014/main" id="{60F638D5-8976-4A59-BAA3-8E3867F37707}"/>
              </a:ext>
            </a:extLst>
          </p:cNvPr>
          <p:cNvGrpSpPr>
            <a:grpSpLocks/>
          </p:cNvGrpSpPr>
          <p:nvPr/>
        </p:nvGrpSpPr>
        <p:grpSpPr bwMode="auto">
          <a:xfrm>
            <a:off x="535922" y="5678185"/>
            <a:ext cx="393700" cy="1271588"/>
            <a:chOff x="2496" y="4380"/>
            <a:chExt cx="236" cy="690"/>
          </a:xfrm>
        </p:grpSpPr>
        <p:sp>
          <p:nvSpPr>
            <p:cNvPr id="149" name="AutoShape 14">
              <a:extLst>
                <a:ext uri="{FF2B5EF4-FFF2-40B4-BE49-F238E27FC236}">
                  <a16:creationId xmlns:a16="http://schemas.microsoft.com/office/drawing/2014/main" id="{BFF2934A-88EE-4CD1-801A-2DAAE1E91000}"/>
                </a:ext>
              </a:extLst>
            </p:cNvPr>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50" name="AutoShape 15">
              <a:extLst>
                <a:ext uri="{FF2B5EF4-FFF2-40B4-BE49-F238E27FC236}">
                  <a16:creationId xmlns:a16="http://schemas.microsoft.com/office/drawing/2014/main" id="{7773DDB0-5829-4707-AB10-29DFD9422017}"/>
                </a:ext>
              </a:extLst>
            </p:cNvPr>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nvGrpSpPr>
          <p:cNvPr id="151" name="Group 292">
            <a:extLst>
              <a:ext uri="{FF2B5EF4-FFF2-40B4-BE49-F238E27FC236}">
                <a16:creationId xmlns:a16="http://schemas.microsoft.com/office/drawing/2014/main" id="{FF36CC82-31D7-4994-B64C-8CA3586EB5EF}"/>
              </a:ext>
            </a:extLst>
          </p:cNvPr>
          <p:cNvGrpSpPr>
            <a:grpSpLocks/>
          </p:cNvGrpSpPr>
          <p:nvPr/>
        </p:nvGrpSpPr>
        <p:grpSpPr bwMode="auto">
          <a:xfrm flipH="1">
            <a:off x="293984" y="6090935"/>
            <a:ext cx="222250" cy="858838"/>
            <a:chOff x="384" y="816"/>
            <a:chExt cx="140" cy="541"/>
          </a:xfrm>
        </p:grpSpPr>
        <p:sp>
          <p:nvSpPr>
            <p:cNvPr id="152" name="Line 293">
              <a:extLst>
                <a:ext uri="{FF2B5EF4-FFF2-40B4-BE49-F238E27FC236}">
                  <a16:creationId xmlns:a16="http://schemas.microsoft.com/office/drawing/2014/main" id="{BA2F121E-2DD7-42D7-BFDE-2BC5A4022D58}"/>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 name="Line 294">
              <a:extLst>
                <a:ext uri="{FF2B5EF4-FFF2-40B4-BE49-F238E27FC236}">
                  <a16:creationId xmlns:a16="http://schemas.microsoft.com/office/drawing/2014/main" id="{532F8AD3-852B-4ADF-AD12-97BEFB7FDBA9}"/>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 name="Freeform 295">
              <a:extLst>
                <a:ext uri="{FF2B5EF4-FFF2-40B4-BE49-F238E27FC236}">
                  <a16:creationId xmlns:a16="http://schemas.microsoft.com/office/drawing/2014/main" id="{52059079-BB7A-4319-8BCB-A81ED2D223A3}"/>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cxnSp>
        <p:nvCxnSpPr>
          <p:cNvPr id="155" name="Straight Connector 154">
            <a:extLst>
              <a:ext uri="{FF2B5EF4-FFF2-40B4-BE49-F238E27FC236}">
                <a16:creationId xmlns:a16="http://schemas.microsoft.com/office/drawing/2014/main" id="{581D11AE-7FA7-4B36-8E43-B92F23552C76}"/>
              </a:ext>
            </a:extLst>
          </p:cNvPr>
          <p:cNvCxnSpPr>
            <a:cxnSpLocks/>
          </p:cNvCxnSpPr>
          <p:nvPr/>
        </p:nvCxnSpPr>
        <p:spPr>
          <a:xfrm flipH="1" flipV="1">
            <a:off x="1958044" y="6289375"/>
            <a:ext cx="609457" cy="5250"/>
          </a:xfrm>
          <a:prstGeom prst="line">
            <a:avLst/>
          </a:prstGeom>
          <a:ln w="19050"/>
        </p:spPr>
        <p:style>
          <a:lnRef idx="1">
            <a:schemeClr val="dk1"/>
          </a:lnRef>
          <a:fillRef idx="0">
            <a:schemeClr val="dk1"/>
          </a:fillRef>
          <a:effectRef idx="0">
            <a:schemeClr val="dk1"/>
          </a:effectRef>
          <a:fontRef idx="minor">
            <a:schemeClr val="tx1"/>
          </a:fontRef>
        </p:style>
      </p:cxnSp>
      <p:cxnSp>
        <p:nvCxnSpPr>
          <p:cNvPr id="156" name="Straight Connector 155">
            <a:extLst>
              <a:ext uri="{FF2B5EF4-FFF2-40B4-BE49-F238E27FC236}">
                <a16:creationId xmlns:a16="http://schemas.microsoft.com/office/drawing/2014/main" id="{A68D1530-92D4-482C-BDBB-A654A6BA7867}"/>
              </a:ext>
            </a:extLst>
          </p:cNvPr>
          <p:cNvCxnSpPr>
            <a:cxnSpLocks/>
          </p:cNvCxnSpPr>
          <p:nvPr/>
        </p:nvCxnSpPr>
        <p:spPr>
          <a:xfrm flipH="1">
            <a:off x="1551137" y="6281276"/>
            <a:ext cx="426255" cy="1917523"/>
          </a:xfrm>
          <a:prstGeom prst="line">
            <a:avLst/>
          </a:prstGeom>
          <a:ln w="19050"/>
        </p:spPr>
        <p:style>
          <a:lnRef idx="1">
            <a:schemeClr val="dk1"/>
          </a:lnRef>
          <a:fillRef idx="0">
            <a:schemeClr val="dk1"/>
          </a:fillRef>
          <a:effectRef idx="0">
            <a:schemeClr val="dk1"/>
          </a:effectRef>
          <a:fontRef idx="minor">
            <a:schemeClr val="tx1"/>
          </a:fontRef>
        </p:style>
      </p:cxnSp>
      <p:cxnSp>
        <p:nvCxnSpPr>
          <p:cNvPr id="157" name="Straight Connector 156">
            <a:extLst>
              <a:ext uri="{FF2B5EF4-FFF2-40B4-BE49-F238E27FC236}">
                <a16:creationId xmlns:a16="http://schemas.microsoft.com/office/drawing/2014/main" id="{B99962EC-83CF-4D09-A77A-EB5102FA5F21}"/>
              </a:ext>
            </a:extLst>
          </p:cNvPr>
          <p:cNvCxnSpPr>
            <a:cxnSpLocks/>
          </p:cNvCxnSpPr>
          <p:nvPr/>
        </p:nvCxnSpPr>
        <p:spPr>
          <a:xfrm flipH="1">
            <a:off x="1539102" y="8152818"/>
            <a:ext cx="4112811" cy="45981"/>
          </a:xfrm>
          <a:prstGeom prst="line">
            <a:avLst/>
          </a:prstGeom>
          <a:ln w="19050"/>
        </p:spPr>
        <p:style>
          <a:lnRef idx="1">
            <a:schemeClr val="dk1"/>
          </a:lnRef>
          <a:fillRef idx="0">
            <a:schemeClr val="dk1"/>
          </a:fillRef>
          <a:effectRef idx="0">
            <a:schemeClr val="dk1"/>
          </a:effectRef>
          <a:fontRef idx="minor">
            <a:schemeClr val="tx1"/>
          </a:fontRef>
        </p:style>
      </p:cxnSp>
      <p:grpSp>
        <p:nvGrpSpPr>
          <p:cNvPr id="158" name="Group 29">
            <a:extLst>
              <a:ext uri="{FF2B5EF4-FFF2-40B4-BE49-F238E27FC236}">
                <a16:creationId xmlns:a16="http://schemas.microsoft.com/office/drawing/2014/main" id="{B7E8196B-00FF-4B14-8C49-8275BB9C55A5}"/>
              </a:ext>
            </a:extLst>
          </p:cNvPr>
          <p:cNvGrpSpPr>
            <a:grpSpLocks/>
          </p:cNvGrpSpPr>
          <p:nvPr/>
        </p:nvGrpSpPr>
        <p:grpSpPr bwMode="auto">
          <a:xfrm>
            <a:off x="1264464" y="4692631"/>
            <a:ext cx="287338" cy="790575"/>
            <a:chOff x="528" y="240"/>
            <a:chExt cx="181" cy="498"/>
          </a:xfrm>
        </p:grpSpPr>
        <p:sp>
          <p:nvSpPr>
            <p:cNvPr id="159" name="Line 30">
              <a:extLst>
                <a:ext uri="{FF2B5EF4-FFF2-40B4-BE49-F238E27FC236}">
                  <a16:creationId xmlns:a16="http://schemas.microsoft.com/office/drawing/2014/main" id="{1CF0A032-5D06-42DD-8E00-5C775B4E8AF4}"/>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0" name="Line 31">
              <a:extLst>
                <a:ext uri="{FF2B5EF4-FFF2-40B4-BE49-F238E27FC236}">
                  <a16:creationId xmlns:a16="http://schemas.microsoft.com/office/drawing/2014/main" id="{D4EAFB12-A767-4264-A035-E11F1C337175}"/>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1" name="Freeform 32">
              <a:extLst>
                <a:ext uri="{FF2B5EF4-FFF2-40B4-BE49-F238E27FC236}">
                  <a16:creationId xmlns:a16="http://schemas.microsoft.com/office/drawing/2014/main" id="{E6CC9CCF-79DC-4122-8E65-635168058E6E}"/>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62" name="Group 292">
            <a:extLst>
              <a:ext uri="{FF2B5EF4-FFF2-40B4-BE49-F238E27FC236}">
                <a16:creationId xmlns:a16="http://schemas.microsoft.com/office/drawing/2014/main" id="{1D67F2D6-4E67-4E29-B222-CEF491DFAECB}"/>
              </a:ext>
            </a:extLst>
          </p:cNvPr>
          <p:cNvGrpSpPr>
            <a:grpSpLocks/>
          </p:cNvGrpSpPr>
          <p:nvPr/>
        </p:nvGrpSpPr>
        <p:grpSpPr bwMode="auto">
          <a:xfrm flipH="1">
            <a:off x="793115" y="4776677"/>
            <a:ext cx="222250" cy="858838"/>
            <a:chOff x="384" y="816"/>
            <a:chExt cx="140" cy="541"/>
          </a:xfrm>
        </p:grpSpPr>
        <p:sp>
          <p:nvSpPr>
            <p:cNvPr id="163" name="Line 293">
              <a:extLst>
                <a:ext uri="{FF2B5EF4-FFF2-40B4-BE49-F238E27FC236}">
                  <a16:creationId xmlns:a16="http://schemas.microsoft.com/office/drawing/2014/main" id="{8588B4DA-509A-47E2-B662-71D8967B27D1}"/>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 name="Line 294">
              <a:extLst>
                <a:ext uri="{FF2B5EF4-FFF2-40B4-BE49-F238E27FC236}">
                  <a16:creationId xmlns:a16="http://schemas.microsoft.com/office/drawing/2014/main" id="{B9104297-3170-43B7-81D2-698D3A6A37DD}"/>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5" name="Freeform 295">
              <a:extLst>
                <a:ext uri="{FF2B5EF4-FFF2-40B4-BE49-F238E27FC236}">
                  <a16:creationId xmlns:a16="http://schemas.microsoft.com/office/drawing/2014/main" id="{1418E1F7-5971-4999-806D-C5FF6216A2E2}"/>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sp>
        <p:nvSpPr>
          <p:cNvPr id="166" name="Freeform 55">
            <a:extLst>
              <a:ext uri="{FF2B5EF4-FFF2-40B4-BE49-F238E27FC236}">
                <a16:creationId xmlns:a16="http://schemas.microsoft.com/office/drawing/2014/main" id="{6E17C076-BBDD-4BD8-97AB-99361F2DF36B}"/>
              </a:ext>
            </a:extLst>
          </p:cNvPr>
          <p:cNvSpPr>
            <a:spLocks/>
          </p:cNvSpPr>
          <p:nvPr/>
        </p:nvSpPr>
        <p:spPr bwMode="auto">
          <a:xfrm flipH="1">
            <a:off x="1761414" y="5277848"/>
            <a:ext cx="192987" cy="1839913"/>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167" name="Freeform 55">
            <a:extLst>
              <a:ext uri="{FF2B5EF4-FFF2-40B4-BE49-F238E27FC236}">
                <a16:creationId xmlns:a16="http://schemas.microsoft.com/office/drawing/2014/main" id="{0A4C61D0-5A6E-4218-8114-B780A85A53CA}"/>
              </a:ext>
            </a:extLst>
          </p:cNvPr>
          <p:cNvSpPr>
            <a:spLocks/>
          </p:cNvSpPr>
          <p:nvPr/>
        </p:nvSpPr>
        <p:spPr bwMode="auto">
          <a:xfrm flipH="1">
            <a:off x="1807778" y="5625788"/>
            <a:ext cx="85039" cy="810751"/>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3">
              <a:alpha val="50195"/>
            </a:schemeClr>
          </a:solidFill>
          <a:ln w="9525">
            <a:solidFill>
              <a:schemeClr val="tx1"/>
            </a:solidFill>
            <a:round/>
            <a:headEnd/>
            <a:tailEnd/>
          </a:ln>
        </p:spPr>
        <p:txBody>
          <a:bodyPr wrap="none" anchor="ctr"/>
          <a:lstStyle/>
          <a:p>
            <a:endParaRPr lang="en-US"/>
          </a:p>
        </p:txBody>
      </p:sp>
      <p:grpSp>
        <p:nvGrpSpPr>
          <p:cNvPr id="168" name="Group 13">
            <a:extLst>
              <a:ext uri="{FF2B5EF4-FFF2-40B4-BE49-F238E27FC236}">
                <a16:creationId xmlns:a16="http://schemas.microsoft.com/office/drawing/2014/main" id="{88381BB0-1ADD-4C42-95A9-38D31FBCA839}"/>
              </a:ext>
            </a:extLst>
          </p:cNvPr>
          <p:cNvGrpSpPr>
            <a:grpSpLocks/>
          </p:cNvGrpSpPr>
          <p:nvPr/>
        </p:nvGrpSpPr>
        <p:grpSpPr bwMode="auto">
          <a:xfrm>
            <a:off x="1359079" y="5839650"/>
            <a:ext cx="393700" cy="1271588"/>
            <a:chOff x="2496" y="4380"/>
            <a:chExt cx="236" cy="690"/>
          </a:xfrm>
        </p:grpSpPr>
        <p:sp>
          <p:nvSpPr>
            <p:cNvPr id="169" name="AutoShape 14">
              <a:extLst>
                <a:ext uri="{FF2B5EF4-FFF2-40B4-BE49-F238E27FC236}">
                  <a16:creationId xmlns:a16="http://schemas.microsoft.com/office/drawing/2014/main" id="{CC965355-394E-4F53-950F-D59DD485BEC7}"/>
                </a:ext>
              </a:extLst>
            </p:cNvPr>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70" name="AutoShape 15">
              <a:extLst>
                <a:ext uri="{FF2B5EF4-FFF2-40B4-BE49-F238E27FC236}">
                  <a16:creationId xmlns:a16="http://schemas.microsoft.com/office/drawing/2014/main" id="{22DF6292-DD83-4D62-BAD8-6D51AEDA3418}"/>
                </a:ext>
              </a:extLst>
            </p:cNvPr>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sp>
        <p:nvSpPr>
          <p:cNvPr id="171" name="AutoShape 14">
            <a:extLst>
              <a:ext uri="{FF2B5EF4-FFF2-40B4-BE49-F238E27FC236}">
                <a16:creationId xmlns:a16="http://schemas.microsoft.com/office/drawing/2014/main" id="{441E7D31-BF09-4381-A5B7-644D7B1FDA39}"/>
              </a:ext>
            </a:extLst>
          </p:cNvPr>
          <p:cNvSpPr>
            <a:spLocks noChangeArrowheads="1"/>
          </p:cNvSpPr>
          <p:nvPr/>
        </p:nvSpPr>
        <p:spPr bwMode="auto">
          <a:xfrm>
            <a:off x="3617770" y="6196711"/>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cxnSp>
        <p:nvCxnSpPr>
          <p:cNvPr id="172" name="Straight Connector 171">
            <a:extLst>
              <a:ext uri="{FF2B5EF4-FFF2-40B4-BE49-F238E27FC236}">
                <a16:creationId xmlns:a16="http://schemas.microsoft.com/office/drawing/2014/main" id="{C2331140-944C-40DB-B0DD-C67AFDC6ED78}"/>
              </a:ext>
            </a:extLst>
          </p:cNvPr>
          <p:cNvCxnSpPr>
            <a:cxnSpLocks/>
          </p:cNvCxnSpPr>
          <p:nvPr/>
        </p:nvCxnSpPr>
        <p:spPr>
          <a:xfrm flipH="1">
            <a:off x="5450550" y="7370092"/>
            <a:ext cx="1103869" cy="59769"/>
          </a:xfrm>
          <a:prstGeom prst="line">
            <a:avLst/>
          </a:prstGeom>
          <a:ln w="19050"/>
        </p:spPr>
        <p:style>
          <a:lnRef idx="1">
            <a:schemeClr val="dk1"/>
          </a:lnRef>
          <a:fillRef idx="0">
            <a:schemeClr val="dk1"/>
          </a:fillRef>
          <a:effectRef idx="0">
            <a:schemeClr val="dk1"/>
          </a:effectRef>
          <a:fontRef idx="minor">
            <a:schemeClr val="tx1"/>
          </a:fontRef>
        </p:style>
      </p:cxnSp>
      <p:sp>
        <p:nvSpPr>
          <p:cNvPr id="173" name="Freeform 55">
            <a:extLst>
              <a:ext uri="{FF2B5EF4-FFF2-40B4-BE49-F238E27FC236}">
                <a16:creationId xmlns:a16="http://schemas.microsoft.com/office/drawing/2014/main" id="{43617FAD-AB87-4D7D-82FF-7F8373E3E782}"/>
              </a:ext>
            </a:extLst>
          </p:cNvPr>
          <p:cNvSpPr>
            <a:spLocks/>
          </p:cNvSpPr>
          <p:nvPr/>
        </p:nvSpPr>
        <p:spPr bwMode="auto">
          <a:xfrm>
            <a:off x="4936877" y="4724400"/>
            <a:ext cx="513673" cy="2708660"/>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cxnSp>
        <p:nvCxnSpPr>
          <p:cNvPr id="174" name="Straight Connector 173">
            <a:extLst>
              <a:ext uri="{FF2B5EF4-FFF2-40B4-BE49-F238E27FC236}">
                <a16:creationId xmlns:a16="http://schemas.microsoft.com/office/drawing/2014/main" id="{D9FF36DC-86D5-4E92-AF16-0D94DFCBE952}"/>
              </a:ext>
            </a:extLst>
          </p:cNvPr>
          <p:cNvCxnSpPr>
            <a:cxnSpLocks/>
          </p:cNvCxnSpPr>
          <p:nvPr/>
        </p:nvCxnSpPr>
        <p:spPr>
          <a:xfrm flipH="1">
            <a:off x="5651913" y="8093048"/>
            <a:ext cx="1103869" cy="59769"/>
          </a:xfrm>
          <a:prstGeom prst="line">
            <a:avLst/>
          </a:prstGeom>
          <a:ln w="19050"/>
        </p:spPr>
        <p:style>
          <a:lnRef idx="1">
            <a:schemeClr val="dk1"/>
          </a:lnRef>
          <a:fillRef idx="0">
            <a:schemeClr val="dk1"/>
          </a:fillRef>
          <a:effectRef idx="0">
            <a:schemeClr val="dk1"/>
          </a:effectRef>
          <a:fontRef idx="minor">
            <a:schemeClr val="tx1"/>
          </a:fontRef>
        </p:style>
      </p:cxnSp>
      <p:cxnSp>
        <p:nvCxnSpPr>
          <p:cNvPr id="175" name="Straight Connector 174">
            <a:extLst>
              <a:ext uri="{FF2B5EF4-FFF2-40B4-BE49-F238E27FC236}">
                <a16:creationId xmlns:a16="http://schemas.microsoft.com/office/drawing/2014/main" id="{5B9099F0-D1A0-4494-BF1D-DD98A70631CD}"/>
              </a:ext>
            </a:extLst>
          </p:cNvPr>
          <p:cNvCxnSpPr>
            <a:cxnSpLocks/>
          </p:cNvCxnSpPr>
          <p:nvPr/>
        </p:nvCxnSpPr>
        <p:spPr>
          <a:xfrm>
            <a:off x="6554419" y="7366893"/>
            <a:ext cx="201363" cy="726155"/>
          </a:xfrm>
          <a:prstGeom prst="line">
            <a:avLst/>
          </a:prstGeom>
          <a:ln w="19050"/>
        </p:spPr>
        <p:style>
          <a:lnRef idx="1">
            <a:schemeClr val="dk1"/>
          </a:lnRef>
          <a:fillRef idx="0">
            <a:schemeClr val="dk1"/>
          </a:fillRef>
          <a:effectRef idx="0">
            <a:schemeClr val="dk1"/>
          </a:effectRef>
          <a:fontRef idx="minor">
            <a:schemeClr val="tx1"/>
          </a:fontRef>
        </p:style>
      </p:cxnSp>
      <p:grpSp>
        <p:nvGrpSpPr>
          <p:cNvPr id="176" name="Group 288">
            <a:extLst>
              <a:ext uri="{FF2B5EF4-FFF2-40B4-BE49-F238E27FC236}">
                <a16:creationId xmlns:a16="http://schemas.microsoft.com/office/drawing/2014/main" id="{E7898FB7-A3B5-47E6-B1F4-7AB471CF34F0}"/>
              </a:ext>
            </a:extLst>
          </p:cNvPr>
          <p:cNvGrpSpPr>
            <a:grpSpLocks/>
          </p:cNvGrpSpPr>
          <p:nvPr/>
        </p:nvGrpSpPr>
        <p:grpSpPr bwMode="auto">
          <a:xfrm>
            <a:off x="6936317" y="6281276"/>
            <a:ext cx="222250" cy="858838"/>
            <a:chOff x="384" y="816"/>
            <a:chExt cx="140" cy="541"/>
          </a:xfrm>
        </p:grpSpPr>
        <p:sp>
          <p:nvSpPr>
            <p:cNvPr id="177" name="Line 289">
              <a:extLst>
                <a:ext uri="{FF2B5EF4-FFF2-40B4-BE49-F238E27FC236}">
                  <a16:creationId xmlns:a16="http://schemas.microsoft.com/office/drawing/2014/main" id="{71E1819A-C82C-4CA7-A386-A606E882523D}"/>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 name="Line 290">
              <a:extLst>
                <a:ext uri="{FF2B5EF4-FFF2-40B4-BE49-F238E27FC236}">
                  <a16:creationId xmlns:a16="http://schemas.microsoft.com/office/drawing/2014/main" id="{0D460FF5-FF8C-4047-A8DC-8A8867C69E15}"/>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9" name="Freeform 291">
              <a:extLst>
                <a:ext uri="{FF2B5EF4-FFF2-40B4-BE49-F238E27FC236}">
                  <a16:creationId xmlns:a16="http://schemas.microsoft.com/office/drawing/2014/main" id="{3C6D43AB-2EF1-4EED-B6DD-721F0DA75074}"/>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180" name="Group 288">
            <a:extLst>
              <a:ext uri="{FF2B5EF4-FFF2-40B4-BE49-F238E27FC236}">
                <a16:creationId xmlns:a16="http://schemas.microsoft.com/office/drawing/2014/main" id="{9DA93CB4-C892-4B7E-AC23-B79A848A2DDF}"/>
              </a:ext>
            </a:extLst>
          </p:cNvPr>
          <p:cNvGrpSpPr>
            <a:grpSpLocks/>
          </p:cNvGrpSpPr>
          <p:nvPr/>
        </p:nvGrpSpPr>
        <p:grpSpPr bwMode="auto">
          <a:xfrm>
            <a:off x="6415787" y="4771928"/>
            <a:ext cx="222250" cy="858838"/>
            <a:chOff x="384" y="816"/>
            <a:chExt cx="140" cy="541"/>
          </a:xfrm>
        </p:grpSpPr>
        <p:sp>
          <p:nvSpPr>
            <p:cNvPr id="181" name="Line 289">
              <a:extLst>
                <a:ext uri="{FF2B5EF4-FFF2-40B4-BE49-F238E27FC236}">
                  <a16:creationId xmlns:a16="http://schemas.microsoft.com/office/drawing/2014/main" id="{4A0A6EF5-DDE0-40C7-A506-F88FA37FF538}"/>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2" name="Line 290">
              <a:extLst>
                <a:ext uri="{FF2B5EF4-FFF2-40B4-BE49-F238E27FC236}">
                  <a16:creationId xmlns:a16="http://schemas.microsoft.com/office/drawing/2014/main" id="{A1BF6FE1-07B6-431E-8610-6815C9558052}"/>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3" name="Freeform 291">
              <a:extLst>
                <a:ext uri="{FF2B5EF4-FFF2-40B4-BE49-F238E27FC236}">
                  <a16:creationId xmlns:a16="http://schemas.microsoft.com/office/drawing/2014/main" id="{47FBF956-A9E0-4A59-A4E9-5505F4BC19A1}"/>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cxnSp>
        <p:nvCxnSpPr>
          <p:cNvPr id="184" name="Straight Connector 183">
            <a:extLst>
              <a:ext uri="{FF2B5EF4-FFF2-40B4-BE49-F238E27FC236}">
                <a16:creationId xmlns:a16="http://schemas.microsoft.com/office/drawing/2014/main" id="{5773360D-5E90-44B7-9125-33352E911AC7}"/>
              </a:ext>
            </a:extLst>
          </p:cNvPr>
          <p:cNvCxnSpPr>
            <a:cxnSpLocks/>
          </p:cNvCxnSpPr>
          <p:nvPr/>
        </p:nvCxnSpPr>
        <p:spPr>
          <a:xfrm flipH="1">
            <a:off x="3804204" y="6233387"/>
            <a:ext cx="7221" cy="71546"/>
          </a:xfrm>
          <a:prstGeom prst="line">
            <a:avLst/>
          </a:prstGeom>
          <a:ln w="19050"/>
        </p:spPr>
        <p:style>
          <a:lnRef idx="1">
            <a:schemeClr val="dk1"/>
          </a:lnRef>
          <a:fillRef idx="0">
            <a:schemeClr val="dk1"/>
          </a:fillRef>
          <a:effectRef idx="0">
            <a:schemeClr val="dk1"/>
          </a:effectRef>
          <a:fontRef idx="minor">
            <a:schemeClr val="tx1"/>
          </a:fontRef>
        </p:style>
      </p:cxnSp>
      <p:cxnSp>
        <p:nvCxnSpPr>
          <p:cNvPr id="185" name="Straight Connector 184">
            <a:extLst>
              <a:ext uri="{FF2B5EF4-FFF2-40B4-BE49-F238E27FC236}">
                <a16:creationId xmlns:a16="http://schemas.microsoft.com/office/drawing/2014/main" id="{CF0E6857-627F-45A9-8BF9-2EDD9FE75D12}"/>
              </a:ext>
            </a:extLst>
          </p:cNvPr>
          <p:cNvCxnSpPr>
            <a:cxnSpLocks/>
          </p:cNvCxnSpPr>
          <p:nvPr/>
        </p:nvCxnSpPr>
        <p:spPr>
          <a:xfrm flipH="1" flipV="1">
            <a:off x="3807591" y="6303247"/>
            <a:ext cx="33863" cy="3372"/>
          </a:xfrm>
          <a:prstGeom prst="line">
            <a:avLst/>
          </a:prstGeom>
          <a:ln w="19050"/>
        </p:spPr>
        <p:style>
          <a:lnRef idx="1">
            <a:schemeClr val="dk1"/>
          </a:lnRef>
          <a:fillRef idx="0">
            <a:schemeClr val="dk1"/>
          </a:fillRef>
          <a:effectRef idx="0">
            <a:schemeClr val="dk1"/>
          </a:effectRef>
          <a:fontRef idx="minor">
            <a:schemeClr val="tx1"/>
          </a:fontRef>
        </p:style>
      </p:cxnSp>
      <p:sp>
        <p:nvSpPr>
          <p:cNvPr id="186" name="TextBox 13">
            <a:extLst>
              <a:ext uri="{FF2B5EF4-FFF2-40B4-BE49-F238E27FC236}">
                <a16:creationId xmlns:a16="http://schemas.microsoft.com/office/drawing/2014/main" id="{AD339D37-E751-460B-9083-E9CD32A81D98}"/>
              </a:ext>
            </a:extLst>
          </p:cNvPr>
          <p:cNvSpPr txBox="1">
            <a:spLocks noChangeArrowheads="1"/>
          </p:cNvSpPr>
          <p:nvPr/>
        </p:nvSpPr>
        <p:spPr bwMode="auto">
          <a:xfrm>
            <a:off x="3469988" y="6120098"/>
            <a:ext cx="6828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b="1" dirty="0"/>
              <a:t>X    </a:t>
            </a:r>
            <a:r>
              <a:rPr lang="en-US" altLang="en-US" sz="1600" b="1" dirty="0" err="1"/>
              <a:t>X</a:t>
            </a:r>
            <a:endParaRPr lang="en-US" altLang="en-US" sz="1600" b="1" dirty="0"/>
          </a:p>
        </p:txBody>
      </p:sp>
      <p:cxnSp>
        <p:nvCxnSpPr>
          <p:cNvPr id="187" name="Straight Connector 186">
            <a:extLst>
              <a:ext uri="{FF2B5EF4-FFF2-40B4-BE49-F238E27FC236}">
                <a16:creationId xmlns:a16="http://schemas.microsoft.com/office/drawing/2014/main" id="{179A6BB4-8DFE-4382-9CF4-C52886CD970A}"/>
              </a:ext>
            </a:extLst>
          </p:cNvPr>
          <p:cNvCxnSpPr>
            <a:cxnSpLocks/>
          </p:cNvCxnSpPr>
          <p:nvPr/>
        </p:nvCxnSpPr>
        <p:spPr>
          <a:xfrm>
            <a:off x="5531499" y="6752923"/>
            <a:ext cx="1022033"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89" name="TextBox 188">
            <a:extLst>
              <a:ext uri="{FF2B5EF4-FFF2-40B4-BE49-F238E27FC236}">
                <a16:creationId xmlns:a16="http://schemas.microsoft.com/office/drawing/2014/main" id="{28ECF3F4-4B8C-4273-BF16-62EA6AFD8358}"/>
              </a:ext>
            </a:extLst>
          </p:cNvPr>
          <p:cNvSpPr txBox="1"/>
          <p:nvPr/>
        </p:nvSpPr>
        <p:spPr>
          <a:xfrm>
            <a:off x="5388151" y="6746135"/>
            <a:ext cx="1394666" cy="369332"/>
          </a:xfrm>
          <a:prstGeom prst="rect">
            <a:avLst/>
          </a:prstGeom>
          <a:noFill/>
        </p:spPr>
        <p:txBody>
          <a:bodyPr wrap="square" rtlCol="0">
            <a:spAutoFit/>
          </a:bodyPr>
          <a:lstStyle/>
          <a:p>
            <a:r>
              <a:rPr lang="en-US" dirty="0"/>
              <a:t>STEEL DQ</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0" name="Group 29"/>
          <p:cNvGraphicFramePr>
            <a:graphicFrameLocks noGrp="1"/>
          </p:cNvGraphicFramePr>
          <p:nvPr/>
        </p:nvGraphicFramePr>
        <p:xfrm>
          <a:off x="177800" y="165100"/>
          <a:ext cx="6997700" cy="3143988"/>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987465">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marT="45716" marB="45716"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charset="0"/>
                          <a:ea typeface="+mn-ea"/>
                          <a:cs typeface="Times New Roman" charset="0"/>
                        </a:rPr>
                        <a:t>Trigger Treat</a:t>
                      </a:r>
                    </a:p>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Arial" charset="0"/>
                          <a:ea typeface="+mn-ea"/>
                          <a:cs typeface="Times New Roman" charset="0"/>
                        </a:rPr>
                        <a:t>Bay 5</a:t>
                      </a:r>
                    </a:p>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charset="0"/>
                          <a:ea typeface="+mn-ea"/>
                          <a:cs typeface="Times New Roman" charset="0"/>
                        </a:rPr>
                        <a:t>More Penguin Zombies</a:t>
                      </a:r>
                      <a:endParaRPr kumimoji="0" lang="en-US" sz="2000" b="1"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charset="0"/>
                          <a:ea typeface="+mn-ea"/>
                          <a:cs typeface="+mn-cs"/>
                        </a:rPr>
                        <a:t>Course Designer: Dave McClure</a:t>
                      </a:r>
                    </a:p>
                  </a:txBody>
                  <a:tcPr marL="45720" marR="45720" marT="45716" marB="4571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marT="45716" marB="45716"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1282">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 POSITION:</a:t>
                      </a:r>
                      <a:r>
                        <a:rPr kumimoji="0" lang="en-US" sz="1100" b="0" i="0" u="none" strike="noStrike" cap="none" normalizeH="0" baseline="0" dirty="0">
                          <a:ln>
                            <a:noFill/>
                          </a:ln>
                          <a:solidFill>
                            <a:schemeClr val="tx1"/>
                          </a:solidFill>
                          <a:effectLst/>
                          <a:latin typeface="Arial" charset="0"/>
                          <a:cs typeface="Times New Roman" charset="0"/>
                        </a:rPr>
                        <a:t> Standing outside the shooting area, toes touching marks, </a:t>
                      </a:r>
                      <a:r>
                        <a:rPr lang="en-US" sz="1100" dirty="0"/>
                        <a:t>wrists below belt</a:t>
                      </a:r>
                      <a:r>
                        <a:rPr kumimoji="0" lang="en-US" sz="1100" b="0" i="0" u="none" strike="noStrike" cap="none" normalizeH="0" baseline="0" dirty="0">
                          <a:ln>
                            <a:noFill/>
                          </a:ln>
                          <a:solidFill>
                            <a:schemeClr val="tx1"/>
                          </a:solidFill>
                          <a:effectLst/>
                          <a:latin typeface="Arial" charset="0"/>
                          <a:cs typeface="Times New Roman" charset="0"/>
                        </a:rPr>
                        <a:t>, facing anywhere downrange. Gun loaded and holstered.</a:t>
                      </a:r>
                    </a:p>
                    <a:p>
                      <a:pPr marL="0" marR="0" lvl="0" indent="0" algn="l" defTabSz="966788" rtl="0" eaLnBrk="1" fontAlgn="base" latinLnBrk="0" hangingPunct="1">
                        <a:lnSpc>
                          <a:spcPct val="90000"/>
                        </a:lnSpc>
                        <a:spcBef>
                          <a:spcPct val="1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cs typeface="Times New Roman" charset="0"/>
                      </a:endParaRPr>
                    </a:p>
                    <a:p>
                      <a:pPr marL="0" marR="0" lvl="0" indent="0" algn="l" defTabSz="966788" rtl="0" eaLnBrk="1" fontAlgn="base" latinLnBrk="0" hangingPunct="1">
                        <a:lnSpc>
                          <a:spcPct val="90000"/>
                        </a:lnSpc>
                        <a:spcBef>
                          <a:spcPct val="1000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cs typeface="Times New Roman" charset="0"/>
                        </a:rPr>
                        <a:t>PCC: </a:t>
                      </a:r>
                      <a:r>
                        <a:rPr kumimoji="0" lang="en-US" sz="1100" b="0" i="0" u="none" strike="noStrike" cap="none" normalizeH="0" baseline="0" dirty="0">
                          <a:ln>
                            <a:noFill/>
                          </a:ln>
                          <a:solidFill>
                            <a:schemeClr val="tx1"/>
                          </a:solidFill>
                          <a:effectLst/>
                          <a:latin typeface="Arial" charset="0"/>
                          <a:cs typeface="Times New Roman" charset="0"/>
                        </a:rPr>
                        <a:t>Standing outside the shooting area, toes touching marks, facing anywhere downrange. Gun loaded, stock touching belt, muzzle pointed anywhere downrange.</a:t>
                      </a: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761991">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STAGE PROCEDURE: </a:t>
                      </a:r>
                      <a:r>
                        <a:rPr kumimoji="0" lang="en-US" sz="1100" b="0" i="0" u="none" strike="noStrike" cap="none" normalizeH="0" baseline="0" dirty="0">
                          <a:ln>
                            <a:noFill/>
                          </a:ln>
                          <a:solidFill>
                            <a:schemeClr val="tx1"/>
                          </a:solidFill>
                          <a:effectLst/>
                          <a:latin typeface="Arial" charset="0"/>
                          <a:cs typeface="Times New Roman" charset="0"/>
                        </a:rPr>
                        <a:t>At start signal, engage targets as they become visible from within the shooting area.</a:t>
                      </a:r>
                    </a:p>
                  </a:txBody>
                  <a:tcPr marL="45720" marR="45720"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SCORING:          </a:t>
                      </a:r>
                      <a:r>
                        <a:rPr kumimoji="0" lang="en-US" sz="1100" b="0" i="0" u="none" strike="noStrike" cap="none" normalizeH="0" baseline="0" dirty="0">
                          <a:ln>
                            <a:noFill/>
                          </a:ln>
                          <a:solidFill>
                            <a:schemeClr val="tx1"/>
                          </a:solidFill>
                          <a:effectLst/>
                          <a:latin typeface="Arial" charset="0"/>
                          <a:cs typeface="Times New Roman" charset="0"/>
                        </a:rPr>
                        <a:t>Comstock, </a:t>
                      </a:r>
                      <a:r>
                        <a:rPr kumimoji="0" lang="en-US" sz="1100" b="0" i="0" u="none" strike="noStrike" cap="none" normalizeH="0" baseline="0">
                          <a:ln>
                            <a:noFill/>
                          </a:ln>
                          <a:solidFill>
                            <a:schemeClr val="tx1"/>
                          </a:solidFill>
                          <a:effectLst/>
                          <a:latin typeface="Arial" charset="0"/>
                          <a:cs typeface="Times New Roman" charset="0"/>
                        </a:rPr>
                        <a:t>28 rounds, 140 points</a:t>
                      </a:r>
                      <a:endParaRPr kumimoji="0" lang="en-US" sz="1100" b="0" i="0" u="none" strike="noStrike" cap="none" normalizeH="0" baseline="0" dirty="0">
                        <a:ln>
                          <a:noFill/>
                        </a:ln>
                        <a:solidFill>
                          <a:schemeClr val="tx1"/>
                        </a:solidFill>
                        <a:effectLst/>
                        <a:latin typeface="Arial" charset="0"/>
                        <a:cs typeface="Times New Roman" charset="0"/>
                      </a:endParaRP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TARGETS:</a:t>
                      </a:r>
                      <a:r>
                        <a:rPr kumimoji="0" lang="en-US" sz="1100" b="0" i="0" u="none" strike="noStrike" cap="none" normalizeH="0" baseline="0" dirty="0">
                          <a:ln>
                            <a:noFill/>
                          </a:ln>
                          <a:solidFill>
                            <a:schemeClr val="tx1"/>
                          </a:solidFill>
                          <a:effectLst/>
                          <a:latin typeface="Arial" charset="0"/>
                          <a:cs typeface="Times New Roman" charset="0"/>
                        </a:rPr>
                        <a:t>	   14 metric</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SCORED HITS:  </a:t>
                      </a:r>
                      <a:r>
                        <a:rPr kumimoji="0" lang="en-US" sz="1100" b="0" i="0" u="none" strike="noStrike" cap="none" normalizeH="0" baseline="0" dirty="0">
                          <a:ln>
                            <a:noFill/>
                          </a:ln>
                          <a:solidFill>
                            <a:schemeClr val="tx1"/>
                          </a:solidFill>
                          <a:effectLst/>
                          <a:latin typeface="Arial" charset="0"/>
                          <a:cs typeface="Times New Roman" charset="0"/>
                        </a:rPr>
                        <a:t>Best 2 per paper</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START-STOP:    </a:t>
                      </a:r>
                      <a:r>
                        <a:rPr kumimoji="0" lang="en-US" sz="1100" b="0" i="0" u="none" strike="noStrike" cap="none" normalizeH="0" baseline="0" dirty="0">
                          <a:ln>
                            <a:noFill/>
                          </a:ln>
                          <a:solidFill>
                            <a:schemeClr val="tx1"/>
                          </a:solidFill>
                          <a:effectLst/>
                          <a:latin typeface="Arial" charset="0"/>
                          <a:cs typeface="Times New Roman" charset="0"/>
                        </a:rPr>
                        <a:t>Audible - Last shot</a:t>
                      </a:r>
                    </a:p>
                  </a:txBody>
                  <a:tcPr marL="45720" marR="45720"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pic>
        <p:nvPicPr>
          <p:cNvPr id="9" name="Picture 2" descr="Headstone grave clipart image">
            <a:extLst>
              <a:ext uri="{FF2B5EF4-FFF2-40B4-BE49-F238E27FC236}">
                <a16:creationId xmlns:a16="http://schemas.microsoft.com/office/drawing/2014/main" id="{C978B57E-D6A4-4309-9D76-FD8E92E8DB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77800" y="341471"/>
            <a:ext cx="938289" cy="94041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4" descr="C:\Documents and Settings\All Users\Documents\TAPS Files\dvc1.gif">
            <a:extLst>
              <a:ext uri="{FF2B5EF4-FFF2-40B4-BE49-F238E27FC236}">
                <a16:creationId xmlns:a16="http://schemas.microsoft.com/office/drawing/2014/main" id="{83C47FB0-438F-4FC9-A80A-C79FDE8E08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296" y="625845"/>
            <a:ext cx="337518" cy="29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Headstone grave clipart image">
            <a:extLst>
              <a:ext uri="{FF2B5EF4-FFF2-40B4-BE49-F238E27FC236}">
                <a16:creationId xmlns:a16="http://schemas.microsoft.com/office/drawing/2014/main" id="{0C125D95-4E12-4DA8-BF5D-6768862CDD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1082" y="341471"/>
            <a:ext cx="938289" cy="94041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4" descr="C:\Documents and Settings\All Users\Documents\TAPS Files\dvc1.gif">
            <a:extLst>
              <a:ext uri="{FF2B5EF4-FFF2-40B4-BE49-F238E27FC236}">
                <a16:creationId xmlns:a16="http://schemas.microsoft.com/office/drawing/2014/main" id="{0342F02F-936B-46D4-A3E8-53B1DC59F8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3918" y="581182"/>
            <a:ext cx="337518" cy="29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 name="Group 44">
            <a:extLst>
              <a:ext uri="{FF2B5EF4-FFF2-40B4-BE49-F238E27FC236}">
                <a16:creationId xmlns:a16="http://schemas.microsoft.com/office/drawing/2014/main" id="{7ABCEAB2-6952-4B06-A0D2-42785188D67F}"/>
              </a:ext>
            </a:extLst>
          </p:cNvPr>
          <p:cNvGrpSpPr>
            <a:grpSpLocks/>
          </p:cNvGrpSpPr>
          <p:nvPr/>
        </p:nvGrpSpPr>
        <p:grpSpPr bwMode="auto">
          <a:xfrm>
            <a:off x="4114800" y="4495800"/>
            <a:ext cx="287338" cy="787400"/>
            <a:chOff x="1756" y="2113"/>
            <a:chExt cx="181" cy="499"/>
          </a:xfrm>
        </p:grpSpPr>
        <p:sp>
          <p:nvSpPr>
            <p:cNvPr id="93" name="Line 45">
              <a:extLst>
                <a:ext uri="{FF2B5EF4-FFF2-40B4-BE49-F238E27FC236}">
                  <a16:creationId xmlns:a16="http://schemas.microsoft.com/office/drawing/2014/main" id="{E9ED6D48-FE75-4949-A4A0-EB32BCA05FCD}"/>
                </a:ext>
              </a:extLst>
            </p:cNvPr>
            <p:cNvSpPr>
              <a:spLocks noChangeShapeType="1"/>
            </p:cNvSpPr>
            <p:nvPr/>
          </p:nvSpPr>
          <p:spPr bwMode="auto">
            <a:xfrm>
              <a:off x="1766"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4" name="Line 46">
              <a:extLst>
                <a:ext uri="{FF2B5EF4-FFF2-40B4-BE49-F238E27FC236}">
                  <a16:creationId xmlns:a16="http://schemas.microsoft.com/office/drawing/2014/main" id="{C9F07859-C8A5-4390-BFFA-4C51EA646315}"/>
                </a:ext>
              </a:extLst>
            </p:cNvPr>
            <p:cNvSpPr>
              <a:spLocks noChangeShapeType="1"/>
            </p:cNvSpPr>
            <p:nvPr/>
          </p:nvSpPr>
          <p:spPr bwMode="auto">
            <a:xfrm>
              <a:off x="1929"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95" name="Group 47">
              <a:extLst>
                <a:ext uri="{FF2B5EF4-FFF2-40B4-BE49-F238E27FC236}">
                  <a16:creationId xmlns:a16="http://schemas.microsoft.com/office/drawing/2014/main" id="{FF828B1C-2898-42EB-A7B7-1C7CC41F1CE7}"/>
                </a:ext>
              </a:extLst>
            </p:cNvPr>
            <p:cNvGrpSpPr>
              <a:grpSpLocks/>
            </p:cNvGrpSpPr>
            <p:nvPr/>
          </p:nvGrpSpPr>
          <p:grpSpPr bwMode="auto">
            <a:xfrm>
              <a:off x="1756" y="2113"/>
              <a:ext cx="181" cy="333"/>
              <a:chOff x="1756" y="2113"/>
              <a:chExt cx="181" cy="333"/>
            </a:xfrm>
          </p:grpSpPr>
          <p:sp>
            <p:nvSpPr>
              <p:cNvPr id="96" name="Freeform 48">
                <a:extLst>
                  <a:ext uri="{FF2B5EF4-FFF2-40B4-BE49-F238E27FC236}">
                    <a16:creationId xmlns:a16="http://schemas.microsoft.com/office/drawing/2014/main" id="{4B942117-A75D-4FAD-B987-844DD17E13E4}"/>
                  </a:ext>
                </a:extLst>
              </p:cNvPr>
              <p:cNvSpPr>
                <a:spLocks/>
              </p:cNvSpPr>
              <p:nvPr/>
            </p:nvSpPr>
            <p:spPr bwMode="auto">
              <a:xfrm>
                <a:off x="1756" y="2113"/>
                <a:ext cx="181" cy="333"/>
              </a:xfrm>
              <a:custGeom>
                <a:avLst/>
                <a:gdLst>
                  <a:gd name="T0" fmla="*/ 1 w 277"/>
                  <a:gd name="T1" fmla="*/ 0 h 517"/>
                  <a:gd name="T2" fmla="*/ 1 w 277"/>
                  <a:gd name="T3" fmla="*/ 0 h 517"/>
                  <a:gd name="T4" fmla="*/ 1 w 277"/>
                  <a:gd name="T5" fmla="*/ 1 h 517"/>
                  <a:gd name="T6" fmla="*/ 1 w 277"/>
                  <a:gd name="T7" fmla="*/ 1 h 517"/>
                  <a:gd name="T8" fmla="*/ 2 w 277"/>
                  <a:gd name="T9" fmla="*/ 1 h 517"/>
                  <a:gd name="T10" fmla="*/ 2 w 277"/>
                  <a:gd name="T11" fmla="*/ 2 h 517"/>
                  <a:gd name="T12" fmla="*/ 1 w 277"/>
                  <a:gd name="T13" fmla="*/ 3 h 517"/>
                  <a:gd name="T14" fmla="*/ 1 w 277"/>
                  <a:gd name="T15" fmla="*/ 3 h 517"/>
                  <a:gd name="T16" fmla="*/ 0 w 277"/>
                  <a:gd name="T17" fmla="*/ 2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97" name="Freeform 49">
                <a:extLst>
                  <a:ext uri="{FF2B5EF4-FFF2-40B4-BE49-F238E27FC236}">
                    <a16:creationId xmlns:a16="http://schemas.microsoft.com/office/drawing/2014/main" id="{CE6311A4-1ADC-4276-9F4F-FCF83EE63D0B}"/>
                  </a:ext>
                </a:extLst>
              </p:cNvPr>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98" name="Freeform 50">
                <a:extLst>
                  <a:ext uri="{FF2B5EF4-FFF2-40B4-BE49-F238E27FC236}">
                    <a16:creationId xmlns:a16="http://schemas.microsoft.com/office/drawing/2014/main" id="{CD47ED0C-492A-4D26-97F9-E67986E80745}"/>
                  </a:ext>
                </a:extLst>
              </p:cNvPr>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99" name="Group 44">
            <a:extLst>
              <a:ext uri="{FF2B5EF4-FFF2-40B4-BE49-F238E27FC236}">
                <a16:creationId xmlns:a16="http://schemas.microsoft.com/office/drawing/2014/main" id="{0632529A-CCEE-4BAF-A141-6683E6B07831}"/>
              </a:ext>
            </a:extLst>
          </p:cNvPr>
          <p:cNvGrpSpPr>
            <a:grpSpLocks/>
          </p:cNvGrpSpPr>
          <p:nvPr/>
        </p:nvGrpSpPr>
        <p:grpSpPr bwMode="auto">
          <a:xfrm>
            <a:off x="5293651" y="4465517"/>
            <a:ext cx="287338" cy="787400"/>
            <a:chOff x="1756" y="2113"/>
            <a:chExt cx="181" cy="499"/>
          </a:xfrm>
        </p:grpSpPr>
        <p:sp>
          <p:nvSpPr>
            <p:cNvPr id="100" name="Line 45">
              <a:extLst>
                <a:ext uri="{FF2B5EF4-FFF2-40B4-BE49-F238E27FC236}">
                  <a16:creationId xmlns:a16="http://schemas.microsoft.com/office/drawing/2014/main" id="{8E288EC6-2E61-4B9D-AB9B-DFFAE9CF3F3F}"/>
                </a:ext>
              </a:extLst>
            </p:cNvPr>
            <p:cNvSpPr>
              <a:spLocks noChangeShapeType="1"/>
            </p:cNvSpPr>
            <p:nvPr/>
          </p:nvSpPr>
          <p:spPr bwMode="auto">
            <a:xfrm>
              <a:off x="1766"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 name="Line 46">
              <a:extLst>
                <a:ext uri="{FF2B5EF4-FFF2-40B4-BE49-F238E27FC236}">
                  <a16:creationId xmlns:a16="http://schemas.microsoft.com/office/drawing/2014/main" id="{BCAF0749-69B1-46EF-94DB-464EEB5BEDC3}"/>
                </a:ext>
              </a:extLst>
            </p:cNvPr>
            <p:cNvSpPr>
              <a:spLocks noChangeShapeType="1"/>
            </p:cNvSpPr>
            <p:nvPr/>
          </p:nvSpPr>
          <p:spPr bwMode="auto">
            <a:xfrm>
              <a:off x="1929"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2" name="Group 47">
              <a:extLst>
                <a:ext uri="{FF2B5EF4-FFF2-40B4-BE49-F238E27FC236}">
                  <a16:creationId xmlns:a16="http://schemas.microsoft.com/office/drawing/2014/main" id="{30780371-91DB-4E20-8B76-8847EE05889B}"/>
                </a:ext>
              </a:extLst>
            </p:cNvPr>
            <p:cNvGrpSpPr>
              <a:grpSpLocks/>
            </p:cNvGrpSpPr>
            <p:nvPr/>
          </p:nvGrpSpPr>
          <p:grpSpPr bwMode="auto">
            <a:xfrm>
              <a:off x="1756" y="2113"/>
              <a:ext cx="181" cy="333"/>
              <a:chOff x="1756" y="2113"/>
              <a:chExt cx="181" cy="333"/>
            </a:xfrm>
          </p:grpSpPr>
          <p:sp>
            <p:nvSpPr>
              <p:cNvPr id="103" name="Freeform 48">
                <a:extLst>
                  <a:ext uri="{FF2B5EF4-FFF2-40B4-BE49-F238E27FC236}">
                    <a16:creationId xmlns:a16="http://schemas.microsoft.com/office/drawing/2014/main" id="{3D82BEFD-C327-4DEC-8D80-1FA93F44C4E1}"/>
                  </a:ext>
                </a:extLst>
              </p:cNvPr>
              <p:cNvSpPr>
                <a:spLocks/>
              </p:cNvSpPr>
              <p:nvPr/>
            </p:nvSpPr>
            <p:spPr bwMode="auto">
              <a:xfrm>
                <a:off x="1756" y="2113"/>
                <a:ext cx="181" cy="333"/>
              </a:xfrm>
              <a:custGeom>
                <a:avLst/>
                <a:gdLst>
                  <a:gd name="T0" fmla="*/ 1 w 277"/>
                  <a:gd name="T1" fmla="*/ 0 h 517"/>
                  <a:gd name="T2" fmla="*/ 1 w 277"/>
                  <a:gd name="T3" fmla="*/ 0 h 517"/>
                  <a:gd name="T4" fmla="*/ 1 w 277"/>
                  <a:gd name="T5" fmla="*/ 1 h 517"/>
                  <a:gd name="T6" fmla="*/ 1 w 277"/>
                  <a:gd name="T7" fmla="*/ 1 h 517"/>
                  <a:gd name="T8" fmla="*/ 2 w 277"/>
                  <a:gd name="T9" fmla="*/ 1 h 517"/>
                  <a:gd name="T10" fmla="*/ 2 w 277"/>
                  <a:gd name="T11" fmla="*/ 2 h 517"/>
                  <a:gd name="T12" fmla="*/ 1 w 277"/>
                  <a:gd name="T13" fmla="*/ 3 h 517"/>
                  <a:gd name="T14" fmla="*/ 1 w 277"/>
                  <a:gd name="T15" fmla="*/ 3 h 517"/>
                  <a:gd name="T16" fmla="*/ 0 w 277"/>
                  <a:gd name="T17" fmla="*/ 2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04" name="Freeform 49">
                <a:extLst>
                  <a:ext uri="{FF2B5EF4-FFF2-40B4-BE49-F238E27FC236}">
                    <a16:creationId xmlns:a16="http://schemas.microsoft.com/office/drawing/2014/main" id="{4E658798-5C26-4A1D-9075-9A92B53FFEF2}"/>
                  </a:ext>
                </a:extLst>
              </p:cNvPr>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105" name="Freeform 50">
                <a:extLst>
                  <a:ext uri="{FF2B5EF4-FFF2-40B4-BE49-F238E27FC236}">
                    <a16:creationId xmlns:a16="http://schemas.microsoft.com/office/drawing/2014/main" id="{ED9758A3-914C-4BC4-A871-463EF4A7A932}"/>
                  </a:ext>
                </a:extLst>
              </p:cNvPr>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cxnSp>
        <p:nvCxnSpPr>
          <p:cNvPr id="106" name="Straight Connector 105">
            <a:extLst>
              <a:ext uri="{FF2B5EF4-FFF2-40B4-BE49-F238E27FC236}">
                <a16:creationId xmlns:a16="http://schemas.microsoft.com/office/drawing/2014/main" id="{77A52E0C-4122-448E-9C72-C124A6895B31}"/>
              </a:ext>
            </a:extLst>
          </p:cNvPr>
          <p:cNvCxnSpPr>
            <a:cxnSpLocks/>
          </p:cNvCxnSpPr>
          <p:nvPr/>
        </p:nvCxnSpPr>
        <p:spPr>
          <a:xfrm>
            <a:off x="1895507" y="6550145"/>
            <a:ext cx="347662" cy="788987"/>
          </a:xfrm>
          <a:prstGeom prst="line">
            <a:avLst/>
          </a:prstGeom>
        </p:spPr>
        <p:style>
          <a:lnRef idx="2">
            <a:schemeClr val="dk1"/>
          </a:lnRef>
          <a:fillRef idx="0">
            <a:schemeClr val="dk1"/>
          </a:fillRef>
          <a:effectRef idx="1">
            <a:schemeClr val="dk1"/>
          </a:effectRef>
          <a:fontRef idx="minor">
            <a:schemeClr val="tx1"/>
          </a:fontRef>
        </p:style>
      </p:cxnSp>
      <p:cxnSp>
        <p:nvCxnSpPr>
          <p:cNvPr id="107" name="Straight Connector 106">
            <a:extLst>
              <a:ext uri="{FF2B5EF4-FFF2-40B4-BE49-F238E27FC236}">
                <a16:creationId xmlns:a16="http://schemas.microsoft.com/office/drawing/2014/main" id="{750D7DE2-B160-4D3C-B8C2-9139BDE6256A}"/>
              </a:ext>
            </a:extLst>
          </p:cNvPr>
          <p:cNvCxnSpPr/>
          <p:nvPr/>
        </p:nvCxnSpPr>
        <p:spPr>
          <a:xfrm flipV="1">
            <a:off x="1485932" y="5540495"/>
            <a:ext cx="1982787" cy="0"/>
          </a:xfrm>
          <a:prstGeom prst="line">
            <a:avLst/>
          </a:prstGeom>
        </p:spPr>
        <p:style>
          <a:lnRef idx="2">
            <a:schemeClr val="dk1"/>
          </a:lnRef>
          <a:fillRef idx="0">
            <a:schemeClr val="dk1"/>
          </a:fillRef>
          <a:effectRef idx="1">
            <a:schemeClr val="dk1"/>
          </a:effectRef>
          <a:fontRef idx="minor">
            <a:schemeClr val="tx1"/>
          </a:fontRef>
        </p:style>
      </p:cxnSp>
      <p:grpSp>
        <p:nvGrpSpPr>
          <p:cNvPr id="108" name="Group 9">
            <a:extLst>
              <a:ext uri="{FF2B5EF4-FFF2-40B4-BE49-F238E27FC236}">
                <a16:creationId xmlns:a16="http://schemas.microsoft.com/office/drawing/2014/main" id="{C11A3521-C9A4-45EB-BF2D-1798B28B92C0}"/>
              </a:ext>
            </a:extLst>
          </p:cNvPr>
          <p:cNvGrpSpPr>
            <a:grpSpLocks/>
          </p:cNvGrpSpPr>
          <p:nvPr/>
        </p:nvGrpSpPr>
        <p:grpSpPr bwMode="auto">
          <a:xfrm>
            <a:off x="2741644" y="4508620"/>
            <a:ext cx="325438" cy="996950"/>
            <a:chOff x="2876552" y="4773034"/>
            <a:chExt cx="324455" cy="997319"/>
          </a:xfrm>
        </p:grpSpPr>
        <p:sp>
          <p:nvSpPr>
            <p:cNvPr id="109" name="AutoShape 28">
              <a:extLst>
                <a:ext uri="{FF2B5EF4-FFF2-40B4-BE49-F238E27FC236}">
                  <a16:creationId xmlns:a16="http://schemas.microsoft.com/office/drawing/2014/main" id="{6C405E10-82B4-4208-97B0-F893D97D4D4A}"/>
                </a:ext>
              </a:extLst>
            </p:cNvPr>
            <p:cNvSpPr>
              <a:spLocks noChangeArrowheads="1"/>
            </p:cNvSpPr>
            <p:nvPr/>
          </p:nvSpPr>
          <p:spPr bwMode="auto">
            <a:xfrm>
              <a:off x="2876552" y="5202028"/>
              <a:ext cx="323850" cy="568325"/>
            </a:xfrm>
            <a:prstGeom prst="can">
              <a:avLst>
                <a:gd name="adj" fmla="val 43873"/>
              </a:avLst>
            </a:prstGeom>
            <a:solidFill>
              <a:srgbClr val="73D9F1"/>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11" name="AutoShape 28">
              <a:extLst>
                <a:ext uri="{FF2B5EF4-FFF2-40B4-BE49-F238E27FC236}">
                  <a16:creationId xmlns:a16="http://schemas.microsoft.com/office/drawing/2014/main" id="{0ED87EB9-6633-481C-9FD8-992C8EF98C77}"/>
                </a:ext>
              </a:extLst>
            </p:cNvPr>
            <p:cNvSpPr>
              <a:spLocks noChangeArrowheads="1"/>
            </p:cNvSpPr>
            <p:nvPr/>
          </p:nvSpPr>
          <p:spPr bwMode="auto">
            <a:xfrm>
              <a:off x="2877157" y="4773034"/>
              <a:ext cx="323850" cy="568325"/>
            </a:xfrm>
            <a:prstGeom prst="can">
              <a:avLst>
                <a:gd name="adj" fmla="val 43873"/>
              </a:avLst>
            </a:prstGeom>
            <a:solidFill>
              <a:srgbClr val="73D9F1"/>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cxnSp>
        <p:nvCxnSpPr>
          <p:cNvPr id="112" name="Straight Connector 111">
            <a:extLst>
              <a:ext uri="{FF2B5EF4-FFF2-40B4-BE49-F238E27FC236}">
                <a16:creationId xmlns:a16="http://schemas.microsoft.com/office/drawing/2014/main" id="{911DC9E3-5C72-4378-B592-EBDDA83E299E}"/>
              </a:ext>
            </a:extLst>
          </p:cNvPr>
          <p:cNvCxnSpPr/>
          <p:nvPr/>
        </p:nvCxnSpPr>
        <p:spPr>
          <a:xfrm>
            <a:off x="3730657" y="6924795"/>
            <a:ext cx="1949450" cy="0"/>
          </a:xfrm>
          <a:prstGeom prst="line">
            <a:avLst/>
          </a:prstGeom>
        </p:spPr>
        <p:style>
          <a:lnRef idx="2">
            <a:schemeClr val="dk1"/>
          </a:lnRef>
          <a:fillRef idx="0">
            <a:schemeClr val="dk1"/>
          </a:fillRef>
          <a:effectRef idx="1">
            <a:schemeClr val="dk1"/>
          </a:effectRef>
          <a:fontRef idx="minor">
            <a:schemeClr val="tx1"/>
          </a:fontRef>
        </p:style>
      </p:cxnSp>
      <p:cxnSp>
        <p:nvCxnSpPr>
          <p:cNvPr id="113" name="Straight Connector 112">
            <a:extLst>
              <a:ext uri="{FF2B5EF4-FFF2-40B4-BE49-F238E27FC236}">
                <a16:creationId xmlns:a16="http://schemas.microsoft.com/office/drawing/2014/main" id="{9B0A188B-A90D-40DB-AFFB-BE575C2F7B8E}"/>
              </a:ext>
            </a:extLst>
          </p:cNvPr>
          <p:cNvCxnSpPr>
            <a:cxnSpLocks/>
          </p:cNvCxnSpPr>
          <p:nvPr/>
        </p:nvCxnSpPr>
        <p:spPr>
          <a:xfrm>
            <a:off x="2276507" y="8120182"/>
            <a:ext cx="3708400" cy="423863"/>
          </a:xfrm>
          <a:prstGeom prst="line">
            <a:avLst/>
          </a:prstGeom>
        </p:spPr>
        <p:style>
          <a:lnRef idx="2">
            <a:schemeClr val="dk1"/>
          </a:lnRef>
          <a:fillRef idx="0">
            <a:schemeClr val="dk1"/>
          </a:fillRef>
          <a:effectRef idx="1">
            <a:schemeClr val="dk1"/>
          </a:effectRef>
          <a:fontRef idx="minor">
            <a:schemeClr val="tx1"/>
          </a:fontRef>
        </p:style>
      </p:cxnSp>
      <p:cxnSp>
        <p:nvCxnSpPr>
          <p:cNvPr id="114" name="Straight Connector 113">
            <a:extLst>
              <a:ext uri="{FF2B5EF4-FFF2-40B4-BE49-F238E27FC236}">
                <a16:creationId xmlns:a16="http://schemas.microsoft.com/office/drawing/2014/main" id="{BB819B95-7A1A-414A-BE7A-7A4E2DB67675}"/>
              </a:ext>
            </a:extLst>
          </p:cNvPr>
          <p:cNvCxnSpPr/>
          <p:nvPr/>
        </p:nvCxnSpPr>
        <p:spPr>
          <a:xfrm>
            <a:off x="5673757" y="6908920"/>
            <a:ext cx="312737" cy="1619250"/>
          </a:xfrm>
          <a:prstGeom prst="line">
            <a:avLst/>
          </a:prstGeom>
        </p:spPr>
        <p:style>
          <a:lnRef idx="2">
            <a:schemeClr val="dk1"/>
          </a:lnRef>
          <a:fillRef idx="0">
            <a:schemeClr val="dk1"/>
          </a:fillRef>
          <a:effectRef idx="1">
            <a:schemeClr val="dk1"/>
          </a:effectRef>
          <a:fontRef idx="minor">
            <a:schemeClr val="tx1"/>
          </a:fontRef>
        </p:style>
      </p:cxnSp>
      <p:sp>
        <p:nvSpPr>
          <p:cNvPr id="115" name="TextBox 201">
            <a:extLst>
              <a:ext uri="{FF2B5EF4-FFF2-40B4-BE49-F238E27FC236}">
                <a16:creationId xmlns:a16="http://schemas.microsoft.com/office/drawing/2014/main" id="{5EDDEB19-8C25-4F1A-A6CE-83719C7AC96C}"/>
              </a:ext>
            </a:extLst>
          </p:cNvPr>
          <p:cNvSpPr txBox="1">
            <a:spLocks noChangeArrowheads="1"/>
          </p:cNvSpPr>
          <p:nvPr/>
        </p:nvSpPr>
        <p:spPr bwMode="auto">
          <a:xfrm>
            <a:off x="3378232" y="8355132"/>
            <a:ext cx="6778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t>X  X</a:t>
            </a:r>
          </a:p>
        </p:txBody>
      </p:sp>
      <p:grpSp>
        <p:nvGrpSpPr>
          <p:cNvPr id="116" name="Group 7">
            <a:extLst>
              <a:ext uri="{FF2B5EF4-FFF2-40B4-BE49-F238E27FC236}">
                <a16:creationId xmlns:a16="http://schemas.microsoft.com/office/drawing/2014/main" id="{A197391D-9ECE-4137-BFCD-2D63BF5DA2AE}"/>
              </a:ext>
            </a:extLst>
          </p:cNvPr>
          <p:cNvGrpSpPr>
            <a:grpSpLocks/>
          </p:cNvGrpSpPr>
          <p:nvPr/>
        </p:nvGrpSpPr>
        <p:grpSpPr bwMode="auto">
          <a:xfrm>
            <a:off x="5018119" y="4408607"/>
            <a:ext cx="323850" cy="998537"/>
            <a:chOff x="4627274" y="5027579"/>
            <a:chExt cx="323850" cy="998537"/>
          </a:xfrm>
        </p:grpSpPr>
        <p:sp>
          <p:nvSpPr>
            <p:cNvPr id="117" name="AutoShape 28">
              <a:extLst>
                <a:ext uri="{FF2B5EF4-FFF2-40B4-BE49-F238E27FC236}">
                  <a16:creationId xmlns:a16="http://schemas.microsoft.com/office/drawing/2014/main" id="{6FED5339-6377-4833-AA6D-A617E3D8E820}"/>
                </a:ext>
              </a:extLst>
            </p:cNvPr>
            <p:cNvSpPr>
              <a:spLocks noChangeArrowheads="1"/>
            </p:cNvSpPr>
            <p:nvPr/>
          </p:nvSpPr>
          <p:spPr bwMode="auto">
            <a:xfrm>
              <a:off x="4627274" y="5457791"/>
              <a:ext cx="323850" cy="568325"/>
            </a:xfrm>
            <a:prstGeom prst="can">
              <a:avLst>
                <a:gd name="adj" fmla="val 43873"/>
              </a:avLst>
            </a:prstGeom>
            <a:solidFill>
              <a:srgbClr val="73D9F1">
                <a:alpha val="30196"/>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18" name="AutoShape 28">
              <a:extLst>
                <a:ext uri="{FF2B5EF4-FFF2-40B4-BE49-F238E27FC236}">
                  <a16:creationId xmlns:a16="http://schemas.microsoft.com/office/drawing/2014/main" id="{7D226D73-0FC2-429A-BF1A-5D89926EBBC9}"/>
                </a:ext>
              </a:extLst>
            </p:cNvPr>
            <p:cNvSpPr>
              <a:spLocks noChangeArrowheads="1"/>
            </p:cNvSpPr>
            <p:nvPr/>
          </p:nvSpPr>
          <p:spPr bwMode="auto">
            <a:xfrm>
              <a:off x="4627274" y="5027579"/>
              <a:ext cx="323850" cy="568325"/>
            </a:xfrm>
            <a:prstGeom prst="can">
              <a:avLst>
                <a:gd name="adj" fmla="val 43873"/>
              </a:avLst>
            </a:prstGeom>
            <a:solidFill>
              <a:srgbClr val="73D9F1">
                <a:alpha val="30196"/>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cxnSp>
        <p:nvCxnSpPr>
          <p:cNvPr id="119" name="Straight Connector 118">
            <a:extLst>
              <a:ext uri="{FF2B5EF4-FFF2-40B4-BE49-F238E27FC236}">
                <a16:creationId xmlns:a16="http://schemas.microsoft.com/office/drawing/2014/main" id="{47351638-65EC-4A0C-B159-C2ECB8166B7B}"/>
              </a:ext>
            </a:extLst>
          </p:cNvPr>
          <p:cNvCxnSpPr/>
          <p:nvPr/>
        </p:nvCxnSpPr>
        <p:spPr>
          <a:xfrm>
            <a:off x="3737007" y="6227882"/>
            <a:ext cx="4762" cy="692150"/>
          </a:xfrm>
          <a:prstGeom prst="line">
            <a:avLst/>
          </a:prstGeom>
          <a:ln w="9525"/>
        </p:spPr>
        <p:style>
          <a:lnRef idx="2">
            <a:schemeClr val="dk1"/>
          </a:lnRef>
          <a:fillRef idx="0">
            <a:schemeClr val="dk1"/>
          </a:fillRef>
          <a:effectRef idx="1">
            <a:schemeClr val="dk1"/>
          </a:effectRef>
          <a:fontRef idx="minor">
            <a:schemeClr val="tx1"/>
          </a:fontRef>
        </p:style>
      </p:cxnSp>
      <p:cxnSp>
        <p:nvCxnSpPr>
          <p:cNvPr id="120" name="Straight Connector 119">
            <a:extLst>
              <a:ext uri="{FF2B5EF4-FFF2-40B4-BE49-F238E27FC236}">
                <a16:creationId xmlns:a16="http://schemas.microsoft.com/office/drawing/2014/main" id="{AAF1476F-8D18-4349-AD3B-52EE5734A0BA}"/>
              </a:ext>
            </a:extLst>
          </p:cNvPr>
          <p:cNvCxnSpPr/>
          <p:nvPr/>
        </p:nvCxnSpPr>
        <p:spPr>
          <a:xfrm>
            <a:off x="3570319" y="5599232"/>
            <a:ext cx="4763" cy="693738"/>
          </a:xfrm>
          <a:prstGeom prst="line">
            <a:avLst/>
          </a:prstGeom>
          <a:ln w="9525"/>
        </p:spPr>
        <p:style>
          <a:lnRef idx="2">
            <a:schemeClr val="dk1"/>
          </a:lnRef>
          <a:fillRef idx="0">
            <a:schemeClr val="dk1"/>
          </a:fillRef>
          <a:effectRef idx="1">
            <a:schemeClr val="dk1"/>
          </a:effectRef>
          <a:fontRef idx="minor">
            <a:schemeClr val="tx1"/>
          </a:fontRef>
        </p:style>
      </p:cxnSp>
      <p:cxnSp>
        <p:nvCxnSpPr>
          <p:cNvPr id="121" name="Straight Connector 120">
            <a:extLst>
              <a:ext uri="{FF2B5EF4-FFF2-40B4-BE49-F238E27FC236}">
                <a16:creationId xmlns:a16="http://schemas.microsoft.com/office/drawing/2014/main" id="{782EC5E7-6FBC-4A30-854C-D90F08AE2CD1}"/>
              </a:ext>
            </a:extLst>
          </p:cNvPr>
          <p:cNvCxnSpPr/>
          <p:nvPr/>
        </p:nvCxnSpPr>
        <p:spPr>
          <a:xfrm>
            <a:off x="3460782" y="4854695"/>
            <a:ext cx="4762" cy="692150"/>
          </a:xfrm>
          <a:prstGeom prst="line">
            <a:avLst/>
          </a:prstGeom>
          <a:ln w="9525"/>
        </p:spPr>
        <p:style>
          <a:lnRef idx="2">
            <a:schemeClr val="dk1"/>
          </a:lnRef>
          <a:fillRef idx="0">
            <a:schemeClr val="dk1"/>
          </a:fillRef>
          <a:effectRef idx="1">
            <a:schemeClr val="dk1"/>
          </a:effectRef>
          <a:fontRef idx="minor">
            <a:schemeClr val="tx1"/>
          </a:fontRef>
        </p:style>
      </p:cxnSp>
      <p:sp>
        <p:nvSpPr>
          <p:cNvPr id="122" name="Freeform 55">
            <a:extLst>
              <a:ext uri="{FF2B5EF4-FFF2-40B4-BE49-F238E27FC236}">
                <a16:creationId xmlns:a16="http://schemas.microsoft.com/office/drawing/2014/main" id="{C177055B-8AE5-4D1F-A972-A5C1210C7227}"/>
              </a:ext>
            </a:extLst>
          </p:cNvPr>
          <p:cNvSpPr>
            <a:spLocks/>
          </p:cNvSpPr>
          <p:nvPr/>
        </p:nvSpPr>
        <p:spPr bwMode="auto">
          <a:xfrm>
            <a:off x="3463957" y="4505445"/>
            <a:ext cx="104775" cy="1333500"/>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123" name="Freeform 55">
            <a:extLst>
              <a:ext uri="{FF2B5EF4-FFF2-40B4-BE49-F238E27FC236}">
                <a16:creationId xmlns:a16="http://schemas.microsoft.com/office/drawing/2014/main" id="{1064D714-758C-4D48-B91E-DAD3D9E46169}"/>
              </a:ext>
            </a:extLst>
          </p:cNvPr>
          <p:cNvSpPr>
            <a:spLocks/>
          </p:cNvSpPr>
          <p:nvPr/>
        </p:nvSpPr>
        <p:spPr bwMode="auto">
          <a:xfrm>
            <a:off x="3575082" y="4729282"/>
            <a:ext cx="169862" cy="1798638"/>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124" name="Rectangle 123">
            <a:extLst>
              <a:ext uri="{FF2B5EF4-FFF2-40B4-BE49-F238E27FC236}">
                <a16:creationId xmlns:a16="http://schemas.microsoft.com/office/drawing/2014/main" id="{E1D9CFF5-F640-4737-B8B5-4574D3B29BB5}"/>
              </a:ext>
            </a:extLst>
          </p:cNvPr>
          <p:cNvSpPr/>
          <p:nvPr/>
        </p:nvSpPr>
        <p:spPr>
          <a:xfrm>
            <a:off x="2246344" y="7339132"/>
            <a:ext cx="820738" cy="719138"/>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b="1" dirty="0">
                <a:solidFill>
                  <a:schemeClr val="tx1"/>
                </a:solidFill>
              </a:rPr>
              <a:t>Tree</a:t>
            </a:r>
          </a:p>
        </p:txBody>
      </p:sp>
      <p:grpSp>
        <p:nvGrpSpPr>
          <p:cNvPr id="125" name="Group 10">
            <a:extLst>
              <a:ext uri="{FF2B5EF4-FFF2-40B4-BE49-F238E27FC236}">
                <a16:creationId xmlns:a16="http://schemas.microsoft.com/office/drawing/2014/main" id="{2B5C65C6-014F-43D4-9AE6-5443E37B8D26}"/>
              </a:ext>
            </a:extLst>
          </p:cNvPr>
          <p:cNvGrpSpPr>
            <a:grpSpLocks/>
          </p:cNvGrpSpPr>
          <p:nvPr/>
        </p:nvGrpSpPr>
        <p:grpSpPr bwMode="auto">
          <a:xfrm>
            <a:off x="1982819" y="5042020"/>
            <a:ext cx="1147763" cy="1266825"/>
            <a:chOff x="2075542" y="5335870"/>
            <a:chExt cx="1488135" cy="1266952"/>
          </a:xfrm>
        </p:grpSpPr>
        <p:cxnSp>
          <p:nvCxnSpPr>
            <p:cNvPr id="126" name="Straight Connector 125">
              <a:extLst>
                <a:ext uri="{FF2B5EF4-FFF2-40B4-BE49-F238E27FC236}">
                  <a16:creationId xmlns:a16="http://schemas.microsoft.com/office/drawing/2014/main" id="{2A840D64-BF4A-469A-8559-ED0707FE5ABF}"/>
                </a:ext>
              </a:extLst>
            </p:cNvPr>
            <p:cNvCxnSpPr/>
            <p:nvPr/>
          </p:nvCxnSpPr>
          <p:spPr>
            <a:xfrm>
              <a:off x="2075542" y="5910603"/>
              <a:ext cx="4117" cy="692219"/>
            </a:xfrm>
            <a:prstGeom prst="line">
              <a:avLst/>
            </a:prstGeom>
            <a:ln w="9525"/>
          </p:spPr>
          <p:style>
            <a:lnRef idx="2">
              <a:schemeClr val="dk1"/>
            </a:lnRef>
            <a:fillRef idx="0">
              <a:schemeClr val="dk1"/>
            </a:fillRef>
            <a:effectRef idx="1">
              <a:schemeClr val="dk1"/>
            </a:effectRef>
            <a:fontRef idx="minor">
              <a:schemeClr val="tx1"/>
            </a:fontRef>
          </p:style>
        </p:cxnSp>
        <p:cxnSp>
          <p:nvCxnSpPr>
            <p:cNvPr id="127" name="Straight Connector 126">
              <a:extLst>
                <a:ext uri="{FF2B5EF4-FFF2-40B4-BE49-F238E27FC236}">
                  <a16:creationId xmlns:a16="http://schemas.microsoft.com/office/drawing/2014/main" id="{742A77F4-5A13-4D27-83EC-36E9B9C5A162}"/>
                </a:ext>
              </a:extLst>
            </p:cNvPr>
            <p:cNvCxnSpPr/>
            <p:nvPr/>
          </p:nvCxnSpPr>
          <p:spPr>
            <a:xfrm>
              <a:off x="3559560" y="5899488"/>
              <a:ext cx="4117" cy="692219"/>
            </a:xfrm>
            <a:prstGeom prst="line">
              <a:avLst/>
            </a:prstGeom>
            <a:ln w="9525"/>
          </p:spPr>
          <p:style>
            <a:lnRef idx="2">
              <a:schemeClr val="dk1"/>
            </a:lnRef>
            <a:fillRef idx="0">
              <a:schemeClr val="dk1"/>
            </a:fillRef>
            <a:effectRef idx="1">
              <a:schemeClr val="dk1"/>
            </a:effectRef>
            <a:fontRef idx="minor">
              <a:schemeClr val="tx1"/>
            </a:fontRef>
          </p:style>
        </p:cxnSp>
        <p:sp>
          <p:nvSpPr>
            <p:cNvPr id="128" name="Freeform 6">
              <a:extLst>
                <a:ext uri="{FF2B5EF4-FFF2-40B4-BE49-F238E27FC236}">
                  <a16:creationId xmlns:a16="http://schemas.microsoft.com/office/drawing/2014/main" id="{CAAEE17F-8337-4C61-B3CA-E995824F3689}"/>
                </a:ext>
              </a:extLst>
            </p:cNvPr>
            <p:cNvSpPr>
              <a:spLocks/>
            </p:cNvSpPr>
            <p:nvPr/>
          </p:nvSpPr>
          <p:spPr bwMode="auto">
            <a:xfrm>
              <a:off x="2075542" y="5335870"/>
              <a:ext cx="1484959" cy="822325"/>
            </a:xfrm>
            <a:custGeom>
              <a:avLst/>
              <a:gdLst>
                <a:gd name="T0" fmla="*/ 2147483646 w 528"/>
                <a:gd name="T1" fmla="*/ 2147483646 h 288"/>
                <a:gd name="T2" fmla="*/ 0 w 528"/>
                <a:gd name="T3" fmla="*/ 2147483646 h 288"/>
                <a:gd name="T4" fmla="*/ 0 w 528"/>
                <a:gd name="T5" fmla="*/ 0 h 288"/>
                <a:gd name="T6" fmla="*/ 2147483646 w 528"/>
                <a:gd name="T7" fmla="*/ 0 h 288"/>
                <a:gd name="T8" fmla="*/ 2147483646 w 528"/>
                <a:gd name="T9" fmla="*/ 2147483646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grpSp>
      <p:sp>
        <p:nvSpPr>
          <p:cNvPr id="129" name="Rectangle 128">
            <a:extLst>
              <a:ext uri="{FF2B5EF4-FFF2-40B4-BE49-F238E27FC236}">
                <a16:creationId xmlns:a16="http://schemas.microsoft.com/office/drawing/2014/main" id="{4C56B4FE-9CAB-41BB-ACC0-AFFFA0D3455D}"/>
              </a:ext>
            </a:extLst>
          </p:cNvPr>
          <p:cNvSpPr/>
          <p:nvPr/>
        </p:nvSpPr>
        <p:spPr>
          <a:xfrm>
            <a:off x="1866932" y="5872282"/>
            <a:ext cx="819150" cy="719138"/>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b="1" dirty="0">
                <a:solidFill>
                  <a:schemeClr val="tx1"/>
                </a:solidFill>
              </a:rPr>
              <a:t>Tree</a:t>
            </a:r>
          </a:p>
        </p:txBody>
      </p:sp>
      <p:grpSp>
        <p:nvGrpSpPr>
          <p:cNvPr id="130" name="Group 387">
            <a:extLst>
              <a:ext uri="{FF2B5EF4-FFF2-40B4-BE49-F238E27FC236}">
                <a16:creationId xmlns:a16="http://schemas.microsoft.com/office/drawing/2014/main" id="{9DAEC69E-FA09-424C-A31A-A32837645FD0}"/>
              </a:ext>
            </a:extLst>
          </p:cNvPr>
          <p:cNvGrpSpPr>
            <a:grpSpLocks/>
          </p:cNvGrpSpPr>
          <p:nvPr/>
        </p:nvGrpSpPr>
        <p:grpSpPr bwMode="auto">
          <a:xfrm flipH="1">
            <a:off x="5762657" y="6262177"/>
            <a:ext cx="228600" cy="862013"/>
            <a:chOff x="1680" y="768"/>
            <a:chExt cx="144" cy="543"/>
          </a:xfrm>
        </p:grpSpPr>
        <p:sp>
          <p:nvSpPr>
            <p:cNvPr id="131" name="Line 388">
              <a:extLst>
                <a:ext uri="{FF2B5EF4-FFF2-40B4-BE49-F238E27FC236}">
                  <a16:creationId xmlns:a16="http://schemas.microsoft.com/office/drawing/2014/main" id="{826460BE-7E03-4C77-B339-BEF32BC421BD}"/>
                </a:ext>
              </a:extLst>
            </p:cNvPr>
            <p:cNvSpPr>
              <a:spLocks noChangeShapeType="1"/>
            </p:cNvSpPr>
            <p:nvPr/>
          </p:nvSpPr>
          <p:spPr bwMode="auto">
            <a:xfrm>
              <a:off x="1687" y="1061"/>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 name="Line 389">
              <a:extLst>
                <a:ext uri="{FF2B5EF4-FFF2-40B4-BE49-F238E27FC236}">
                  <a16:creationId xmlns:a16="http://schemas.microsoft.com/office/drawing/2014/main" id="{E12E076F-8553-48D6-A921-8F121D638DE6}"/>
                </a:ext>
              </a:extLst>
            </p:cNvPr>
            <p:cNvSpPr>
              <a:spLocks noChangeShapeType="1"/>
            </p:cNvSpPr>
            <p:nvPr/>
          </p:nvSpPr>
          <p:spPr bwMode="auto">
            <a:xfrm>
              <a:off x="1812" y="1019"/>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33" name="Group 390">
              <a:extLst>
                <a:ext uri="{FF2B5EF4-FFF2-40B4-BE49-F238E27FC236}">
                  <a16:creationId xmlns:a16="http://schemas.microsoft.com/office/drawing/2014/main" id="{A7B3D939-BE4A-4D40-BF19-C1F8901CD2B9}"/>
                </a:ext>
              </a:extLst>
            </p:cNvPr>
            <p:cNvGrpSpPr>
              <a:grpSpLocks/>
            </p:cNvGrpSpPr>
            <p:nvPr/>
          </p:nvGrpSpPr>
          <p:grpSpPr bwMode="auto">
            <a:xfrm>
              <a:off x="1680" y="768"/>
              <a:ext cx="144" cy="364"/>
              <a:chOff x="1680" y="768"/>
              <a:chExt cx="144" cy="364"/>
            </a:xfrm>
          </p:grpSpPr>
          <p:sp>
            <p:nvSpPr>
              <p:cNvPr id="134" name="Freeform 391">
                <a:extLst>
                  <a:ext uri="{FF2B5EF4-FFF2-40B4-BE49-F238E27FC236}">
                    <a16:creationId xmlns:a16="http://schemas.microsoft.com/office/drawing/2014/main" id="{5E660402-567E-482D-A56F-3A6FEEE1772E}"/>
                  </a:ext>
                </a:extLst>
              </p:cNvPr>
              <p:cNvSpPr>
                <a:spLocks/>
              </p:cNvSpPr>
              <p:nvPr/>
            </p:nvSpPr>
            <p:spPr bwMode="auto">
              <a:xfrm>
                <a:off x="1680"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135" name="Freeform 392">
                <a:extLst>
                  <a:ext uri="{FF2B5EF4-FFF2-40B4-BE49-F238E27FC236}">
                    <a16:creationId xmlns:a16="http://schemas.microsoft.com/office/drawing/2014/main" id="{0BEF28FB-D0F5-4161-85B3-0BAD2BCA3D3E}"/>
                  </a:ext>
                </a:extLst>
              </p:cNvPr>
              <p:cNvSpPr>
                <a:spLocks/>
              </p:cNvSpPr>
              <p:nvPr/>
            </p:nvSpPr>
            <p:spPr bwMode="auto">
              <a:xfrm>
                <a:off x="1680" y="846"/>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sp>
            <p:nvSpPr>
              <p:cNvPr id="137" name="Freeform 393">
                <a:extLst>
                  <a:ext uri="{FF2B5EF4-FFF2-40B4-BE49-F238E27FC236}">
                    <a16:creationId xmlns:a16="http://schemas.microsoft.com/office/drawing/2014/main" id="{F46A416F-C8D8-4F20-851E-CFDF01CA3DF6}"/>
                  </a:ext>
                </a:extLst>
              </p:cNvPr>
              <p:cNvSpPr>
                <a:spLocks/>
              </p:cNvSpPr>
              <p:nvPr/>
            </p:nvSpPr>
            <p:spPr bwMode="auto">
              <a:xfrm>
                <a:off x="1784" y="828"/>
                <a:ext cx="40" cy="278"/>
              </a:xfrm>
              <a:custGeom>
                <a:avLst/>
                <a:gdLst>
                  <a:gd name="T0" fmla="*/ 0 w 40"/>
                  <a:gd name="T1" fmla="*/ 3 h 278"/>
                  <a:gd name="T2" fmla="*/ 18 w 40"/>
                  <a:gd name="T3" fmla="*/ 0 h 278"/>
                  <a:gd name="T4" fmla="*/ 40 w 40"/>
                  <a:gd name="T5" fmla="*/ 24 h 278"/>
                  <a:gd name="T6" fmla="*/ 37 w 40"/>
                  <a:gd name="T7" fmla="*/ 206 h 278"/>
                  <a:gd name="T8" fmla="*/ 21 w 40"/>
                  <a:gd name="T9" fmla="*/ 267 h 278"/>
                  <a:gd name="T10" fmla="*/ 0 w 40"/>
                  <a:gd name="T11" fmla="*/ 278 h 278"/>
                  <a:gd name="T12" fmla="*/ 0 w 40"/>
                  <a:gd name="T13" fmla="*/ 3 h 278"/>
                  <a:gd name="T14" fmla="*/ 0 60000 65536"/>
                  <a:gd name="T15" fmla="*/ 0 60000 65536"/>
                  <a:gd name="T16" fmla="*/ 0 60000 65536"/>
                  <a:gd name="T17" fmla="*/ 0 60000 65536"/>
                  <a:gd name="T18" fmla="*/ 0 60000 65536"/>
                  <a:gd name="T19" fmla="*/ 0 60000 65536"/>
                  <a:gd name="T20" fmla="*/ 0 60000 65536"/>
                  <a:gd name="T21" fmla="*/ 0 w 40"/>
                  <a:gd name="T22" fmla="*/ 0 h 278"/>
                  <a:gd name="T23" fmla="*/ 40 w 40"/>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78">
                    <a:moveTo>
                      <a:pt x="0" y="3"/>
                    </a:moveTo>
                    <a:lnTo>
                      <a:pt x="18" y="0"/>
                    </a:lnTo>
                    <a:lnTo>
                      <a:pt x="40" y="24"/>
                    </a:lnTo>
                    <a:lnTo>
                      <a:pt x="37" y="206"/>
                    </a:lnTo>
                    <a:lnTo>
                      <a:pt x="21" y="267"/>
                    </a:lnTo>
                    <a:lnTo>
                      <a:pt x="0" y="278"/>
                    </a:lnTo>
                    <a:lnTo>
                      <a:pt x="0" y="3"/>
                    </a:lnTo>
                    <a:close/>
                  </a:path>
                </a:pathLst>
              </a:custGeom>
              <a:solidFill>
                <a:schemeClr val="tx1"/>
              </a:solidFill>
              <a:ln w="0">
                <a:solidFill>
                  <a:schemeClr val="tx1"/>
                </a:solidFill>
                <a:round/>
                <a:headEnd/>
                <a:tailEnd/>
              </a:ln>
            </p:spPr>
            <p:txBody>
              <a:bodyPr/>
              <a:lstStyle/>
              <a:p>
                <a:endParaRPr lang="en-US"/>
              </a:p>
            </p:txBody>
          </p:sp>
        </p:grpSp>
      </p:grpSp>
      <p:sp>
        <p:nvSpPr>
          <p:cNvPr id="138" name="AutoShape 28">
            <a:extLst>
              <a:ext uri="{FF2B5EF4-FFF2-40B4-BE49-F238E27FC236}">
                <a16:creationId xmlns:a16="http://schemas.microsoft.com/office/drawing/2014/main" id="{DB76D166-8D77-4FAD-875A-191E7CA663F2}"/>
              </a:ext>
            </a:extLst>
          </p:cNvPr>
          <p:cNvSpPr>
            <a:spLocks noChangeArrowheads="1"/>
          </p:cNvSpPr>
          <p:nvPr/>
        </p:nvSpPr>
        <p:spPr bwMode="auto">
          <a:xfrm>
            <a:off x="5564220" y="7616945"/>
            <a:ext cx="323850" cy="568325"/>
          </a:xfrm>
          <a:prstGeom prst="can">
            <a:avLst>
              <a:gd name="adj" fmla="val 35569"/>
            </a:avLst>
          </a:prstGeom>
          <a:solidFill>
            <a:srgbClr val="73D9F1">
              <a:alpha val="30196"/>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nvGrpSpPr>
          <p:cNvPr id="139" name="Group 387">
            <a:extLst>
              <a:ext uri="{FF2B5EF4-FFF2-40B4-BE49-F238E27FC236}">
                <a16:creationId xmlns:a16="http://schemas.microsoft.com/office/drawing/2014/main" id="{DCF23533-9A63-47A6-BAF1-EFB8E6D1172F}"/>
              </a:ext>
            </a:extLst>
          </p:cNvPr>
          <p:cNvGrpSpPr>
            <a:grpSpLocks/>
          </p:cNvGrpSpPr>
          <p:nvPr/>
        </p:nvGrpSpPr>
        <p:grpSpPr bwMode="auto">
          <a:xfrm flipH="1">
            <a:off x="5840779" y="6802721"/>
            <a:ext cx="228600" cy="862013"/>
            <a:chOff x="1680" y="768"/>
            <a:chExt cx="144" cy="543"/>
          </a:xfrm>
        </p:grpSpPr>
        <p:sp>
          <p:nvSpPr>
            <p:cNvPr id="140" name="Line 388">
              <a:extLst>
                <a:ext uri="{FF2B5EF4-FFF2-40B4-BE49-F238E27FC236}">
                  <a16:creationId xmlns:a16="http://schemas.microsoft.com/office/drawing/2014/main" id="{37A613A5-29F6-442B-8DA0-22DB835267DC}"/>
                </a:ext>
              </a:extLst>
            </p:cNvPr>
            <p:cNvSpPr>
              <a:spLocks noChangeShapeType="1"/>
            </p:cNvSpPr>
            <p:nvPr/>
          </p:nvSpPr>
          <p:spPr bwMode="auto">
            <a:xfrm>
              <a:off x="1687" y="1061"/>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1" name="Line 389">
              <a:extLst>
                <a:ext uri="{FF2B5EF4-FFF2-40B4-BE49-F238E27FC236}">
                  <a16:creationId xmlns:a16="http://schemas.microsoft.com/office/drawing/2014/main" id="{2574B4CC-FE14-43C0-BD17-081A3ABCA8EC}"/>
                </a:ext>
              </a:extLst>
            </p:cNvPr>
            <p:cNvSpPr>
              <a:spLocks noChangeShapeType="1"/>
            </p:cNvSpPr>
            <p:nvPr/>
          </p:nvSpPr>
          <p:spPr bwMode="auto">
            <a:xfrm>
              <a:off x="1812" y="1019"/>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42" name="Group 390">
              <a:extLst>
                <a:ext uri="{FF2B5EF4-FFF2-40B4-BE49-F238E27FC236}">
                  <a16:creationId xmlns:a16="http://schemas.microsoft.com/office/drawing/2014/main" id="{7B12DE25-C2AF-4338-BD86-E73EAF017EB1}"/>
                </a:ext>
              </a:extLst>
            </p:cNvPr>
            <p:cNvGrpSpPr>
              <a:grpSpLocks/>
            </p:cNvGrpSpPr>
            <p:nvPr/>
          </p:nvGrpSpPr>
          <p:grpSpPr bwMode="auto">
            <a:xfrm>
              <a:off x="1680" y="768"/>
              <a:ext cx="144" cy="364"/>
              <a:chOff x="1680" y="768"/>
              <a:chExt cx="144" cy="364"/>
            </a:xfrm>
          </p:grpSpPr>
          <p:sp>
            <p:nvSpPr>
              <p:cNvPr id="143" name="Freeform 391">
                <a:extLst>
                  <a:ext uri="{FF2B5EF4-FFF2-40B4-BE49-F238E27FC236}">
                    <a16:creationId xmlns:a16="http://schemas.microsoft.com/office/drawing/2014/main" id="{FBFD75C2-E6EC-42DD-B60F-5E69A7AC4889}"/>
                  </a:ext>
                </a:extLst>
              </p:cNvPr>
              <p:cNvSpPr>
                <a:spLocks/>
              </p:cNvSpPr>
              <p:nvPr/>
            </p:nvSpPr>
            <p:spPr bwMode="auto">
              <a:xfrm>
                <a:off x="1680"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144" name="Freeform 392">
                <a:extLst>
                  <a:ext uri="{FF2B5EF4-FFF2-40B4-BE49-F238E27FC236}">
                    <a16:creationId xmlns:a16="http://schemas.microsoft.com/office/drawing/2014/main" id="{BCB13589-1997-405C-BB21-6EC0191F1C06}"/>
                  </a:ext>
                </a:extLst>
              </p:cNvPr>
              <p:cNvSpPr>
                <a:spLocks/>
              </p:cNvSpPr>
              <p:nvPr/>
            </p:nvSpPr>
            <p:spPr bwMode="auto">
              <a:xfrm>
                <a:off x="1680" y="846"/>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sp>
            <p:nvSpPr>
              <p:cNvPr id="145" name="Freeform 393">
                <a:extLst>
                  <a:ext uri="{FF2B5EF4-FFF2-40B4-BE49-F238E27FC236}">
                    <a16:creationId xmlns:a16="http://schemas.microsoft.com/office/drawing/2014/main" id="{0A9FC5FC-B4BE-4D75-8A44-C45462A18620}"/>
                  </a:ext>
                </a:extLst>
              </p:cNvPr>
              <p:cNvSpPr>
                <a:spLocks/>
              </p:cNvSpPr>
              <p:nvPr/>
            </p:nvSpPr>
            <p:spPr bwMode="auto">
              <a:xfrm>
                <a:off x="1784" y="828"/>
                <a:ext cx="40" cy="278"/>
              </a:xfrm>
              <a:custGeom>
                <a:avLst/>
                <a:gdLst>
                  <a:gd name="T0" fmla="*/ 0 w 40"/>
                  <a:gd name="T1" fmla="*/ 3 h 278"/>
                  <a:gd name="T2" fmla="*/ 18 w 40"/>
                  <a:gd name="T3" fmla="*/ 0 h 278"/>
                  <a:gd name="T4" fmla="*/ 40 w 40"/>
                  <a:gd name="T5" fmla="*/ 24 h 278"/>
                  <a:gd name="T6" fmla="*/ 37 w 40"/>
                  <a:gd name="T7" fmla="*/ 206 h 278"/>
                  <a:gd name="T8" fmla="*/ 21 w 40"/>
                  <a:gd name="T9" fmla="*/ 267 h 278"/>
                  <a:gd name="T10" fmla="*/ 0 w 40"/>
                  <a:gd name="T11" fmla="*/ 278 h 278"/>
                  <a:gd name="T12" fmla="*/ 0 w 40"/>
                  <a:gd name="T13" fmla="*/ 3 h 278"/>
                  <a:gd name="T14" fmla="*/ 0 60000 65536"/>
                  <a:gd name="T15" fmla="*/ 0 60000 65536"/>
                  <a:gd name="T16" fmla="*/ 0 60000 65536"/>
                  <a:gd name="T17" fmla="*/ 0 60000 65536"/>
                  <a:gd name="T18" fmla="*/ 0 60000 65536"/>
                  <a:gd name="T19" fmla="*/ 0 60000 65536"/>
                  <a:gd name="T20" fmla="*/ 0 60000 65536"/>
                  <a:gd name="T21" fmla="*/ 0 w 40"/>
                  <a:gd name="T22" fmla="*/ 0 h 278"/>
                  <a:gd name="T23" fmla="*/ 40 w 40"/>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78">
                    <a:moveTo>
                      <a:pt x="0" y="3"/>
                    </a:moveTo>
                    <a:lnTo>
                      <a:pt x="18" y="0"/>
                    </a:lnTo>
                    <a:lnTo>
                      <a:pt x="40" y="24"/>
                    </a:lnTo>
                    <a:lnTo>
                      <a:pt x="37" y="206"/>
                    </a:lnTo>
                    <a:lnTo>
                      <a:pt x="21" y="267"/>
                    </a:lnTo>
                    <a:lnTo>
                      <a:pt x="0" y="278"/>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46" name="Group 387">
            <a:extLst>
              <a:ext uri="{FF2B5EF4-FFF2-40B4-BE49-F238E27FC236}">
                <a16:creationId xmlns:a16="http://schemas.microsoft.com/office/drawing/2014/main" id="{1D7668E1-70E0-4062-B789-20BF320E90A3}"/>
              </a:ext>
            </a:extLst>
          </p:cNvPr>
          <p:cNvGrpSpPr>
            <a:grpSpLocks/>
          </p:cNvGrpSpPr>
          <p:nvPr/>
        </p:nvGrpSpPr>
        <p:grpSpPr bwMode="auto">
          <a:xfrm flipH="1">
            <a:off x="5966192" y="7310814"/>
            <a:ext cx="228600" cy="862013"/>
            <a:chOff x="1680" y="768"/>
            <a:chExt cx="144" cy="543"/>
          </a:xfrm>
        </p:grpSpPr>
        <p:sp>
          <p:nvSpPr>
            <p:cNvPr id="147" name="Line 388">
              <a:extLst>
                <a:ext uri="{FF2B5EF4-FFF2-40B4-BE49-F238E27FC236}">
                  <a16:creationId xmlns:a16="http://schemas.microsoft.com/office/drawing/2014/main" id="{93CC1C9E-05A3-447F-BCB1-A605FCB710C2}"/>
                </a:ext>
              </a:extLst>
            </p:cNvPr>
            <p:cNvSpPr>
              <a:spLocks noChangeShapeType="1"/>
            </p:cNvSpPr>
            <p:nvPr/>
          </p:nvSpPr>
          <p:spPr bwMode="auto">
            <a:xfrm>
              <a:off x="1687" y="1061"/>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8" name="Line 389">
              <a:extLst>
                <a:ext uri="{FF2B5EF4-FFF2-40B4-BE49-F238E27FC236}">
                  <a16:creationId xmlns:a16="http://schemas.microsoft.com/office/drawing/2014/main" id="{F2CAB970-DD21-449F-837E-F5D73F0CC3A6}"/>
                </a:ext>
              </a:extLst>
            </p:cNvPr>
            <p:cNvSpPr>
              <a:spLocks noChangeShapeType="1"/>
            </p:cNvSpPr>
            <p:nvPr/>
          </p:nvSpPr>
          <p:spPr bwMode="auto">
            <a:xfrm>
              <a:off x="1812" y="1019"/>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49" name="Group 390">
              <a:extLst>
                <a:ext uri="{FF2B5EF4-FFF2-40B4-BE49-F238E27FC236}">
                  <a16:creationId xmlns:a16="http://schemas.microsoft.com/office/drawing/2014/main" id="{1D011409-E1B9-47E2-BD0A-47E564AFB6C1}"/>
                </a:ext>
              </a:extLst>
            </p:cNvPr>
            <p:cNvGrpSpPr>
              <a:grpSpLocks/>
            </p:cNvGrpSpPr>
            <p:nvPr/>
          </p:nvGrpSpPr>
          <p:grpSpPr bwMode="auto">
            <a:xfrm>
              <a:off x="1680" y="768"/>
              <a:ext cx="144" cy="364"/>
              <a:chOff x="1680" y="768"/>
              <a:chExt cx="144" cy="364"/>
            </a:xfrm>
          </p:grpSpPr>
          <p:sp>
            <p:nvSpPr>
              <p:cNvPr id="150" name="Freeform 391">
                <a:extLst>
                  <a:ext uri="{FF2B5EF4-FFF2-40B4-BE49-F238E27FC236}">
                    <a16:creationId xmlns:a16="http://schemas.microsoft.com/office/drawing/2014/main" id="{77A6B924-9226-4125-85DF-2F28D5F18D6F}"/>
                  </a:ext>
                </a:extLst>
              </p:cNvPr>
              <p:cNvSpPr>
                <a:spLocks/>
              </p:cNvSpPr>
              <p:nvPr/>
            </p:nvSpPr>
            <p:spPr bwMode="auto">
              <a:xfrm>
                <a:off x="1680"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151" name="Freeform 392">
                <a:extLst>
                  <a:ext uri="{FF2B5EF4-FFF2-40B4-BE49-F238E27FC236}">
                    <a16:creationId xmlns:a16="http://schemas.microsoft.com/office/drawing/2014/main" id="{EB83A1C8-D822-4C65-8012-D4115556C9DD}"/>
                  </a:ext>
                </a:extLst>
              </p:cNvPr>
              <p:cNvSpPr>
                <a:spLocks/>
              </p:cNvSpPr>
              <p:nvPr/>
            </p:nvSpPr>
            <p:spPr bwMode="auto">
              <a:xfrm>
                <a:off x="1680" y="846"/>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sp>
            <p:nvSpPr>
              <p:cNvPr id="152" name="Freeform 393">
                <a:extLst>
                  <a:ext uri="{FF2B5EF4-FFF2-40B4-BE49-F238E27FC236}">
                    <a16:creationId xmlns:a16="http://schemas.microsoft.com/office/drawing/2014/main" id="{73335DB0-5414-45D5-919F-3ABB029BAFC4}"/>
                  </a:ext>
                </a:extLst>
              </p:cNvPr>
              <p:cNvSpPr>
                <a:spLocks/>
              </p:cNvSpPr>
              <p:nvPr/>
            </p:nvSpPr>
            <p:spPr bwMode="auto">
              <a:xfrm>
                <a:off x="1784" y="828"/>
                <a:ext cx="40" cy="278"/>
              </a:xfrm>
              <a:custGeom>
                <a:avLst/>
                <a:gdLst>
                  <a:gd name="T0" fmla="*/ 0 w 40"/>
                  <a:gd name="T1" fmla="*/ 3 h 278"/>
                  <a:gd name="T2" fmla="*/ 18 w 40"/>
                  <a:gd name="T3" fmla="*/ 0 h 278"/>
                  <a:gd name="T4" fmla="*/ 40 w 40"/>
                  <a:gd name="T5" fmla="*/ 24 h 278"/>
                  <a:gd name="T6" fmla="*/ 37 w 40"/>
                  <a:gd name="T7" fmla="*/ 206 h 278"/>
                  <a:gd name="T8" fmla="*/ 21 w 40"/>
                  <a:gd name="T9" fmla="*/ 267 h 278"/>
                  <a:gd name="T10" fmla="*/ 0 w 40"/>
                  <a:gd name="T11" fmla="*/ 278 h 278"/>
                  <a:gd name="T12" fmla="*/ 0 w 40"/>
                  <a:gd name="T13" fmla="*/ 3 h 278"/>
                  <a:gd name="T14" fmla="*/ 0 60000 65536"/>
                  <a:gd name="T15" fmla="*/ 0 60000 65536"/>
                  <a:gd name="T16" fmla="*/ 0 60000 65536"/>
                  <a:gd name="T17" fmla="*/ 0 60000 65536"/>
                  <a:gd name="T18" fmla="*/ 0 60000 65536"/>
                  <a:gd name="T19" fmla="*/ 0 60000 65536"/>
                  <a:gd name="T20" fmla="*/ 0 60000 65536"/>
                  <a:gd name="T21" fmla="*/ 0 w 40"/>
                  <a:gd name="T22" fmla="*/ 0 h 278"/>
                  <a:gd name="T23" fmla="*/ 40 w 40"/>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78">
                    <a:moveTo>
                      <a:pt x="0" y="3"/>
                    </a:moveTo>
                    <a:lnTo>
                      <a:pt x="18" y="0"/>
                    </a:lnTo>
                    <a:lnTo>
                      <a:pt x="40" y="24"/>
                    </a:lnTo>
                    <a:lnTo>
                      <a:pt x="37" y="206"/>
                    </a:lnTo>
                    <a:lnTo>
                      <a:pt x="21" y="267"/>
                    </a:lnTo>
                    <a:lnTo>
                      <a:pt x="0" y="278"/>
                    </a:lnTo>
                    <a:lnTo>
                      <a:pt x="0" y="3"/>
                    </a:lnTo>
                    <a:close/>
                  </a:path>
                </a:pathLst>
              </a:custGeom>
              <a:solidFill>
                <a:schemeClr val="tx1"/>
              </a:solidFill>
              <a:ln w="0">
                <a:solidFill>
                  <a:schemeClr val="tx1"/>
                </a:solidFill>
                <a:round/>
                <a:headEnd/>
                <a:tailEnd/>
              </a:ln>
            </p:spPr>
            <p:txBody>
              <a:bodyPr/>
              <a:lstStyle/>
              <a:p>
                <a:endParaRPr lang="en-US"/>
              </a:p>
            </p:txBody>
          </p:sp>
        </p:grpSp>
      </p:grpSp>
      <p:sp>
        <p:nvSpPr>
          <p:cNvPr id="153" name="AutoShape 28">
            <a:extLst>
              <a:ext uri="{FF2B5EF4-FFF2-40B4-BE49-F238E27FC236}">
                <a16:creationId xmlns:a16="http://schemas.microsoft.com/office/drawing/2014/main" id="{81BDFF85-6CDF-43F1-9503-5A8CC690046F}"/>
              </a:ext>
            </a:extLst>
          </p:cNvPr>
          <p:cNvSpPr>
            <a:spLocks noChangeArrowheads="1"/>
          </p:cNvSpPr>
          <p:nvPr/>
        </p:nvSpPr>
        <p:spPr bwMode="auto">
          <a:xfrm>
            <a:off x="5564220" y="6999028"/>
            <a:ext cx="323850" cy="568325"/>
          </a:xfrm>
          <a:prstGeom prst="can">
            <a:avLst>
              <a:gd name="adj" fmla="val 35569"/>
            </a:avLst>
          </a:prstGeom>
          <a:solidFill>
            <a:srgbClr val="73D9F1">
              <a:alpha val="30196"/>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54" name="AutoShape 28">
            <a:extLst>
              <a:ext uri="{FF2B5EF4-FFF2-40B4-BE49-F238E27FC236}">
                <a16:creationId xmlns:a16="http://schemas.microsoft.com/office/drawing/2014/main" id="{3A5BB557-0F20-4545-86F6-6882CE85A0FC}"/>
              </a:ext>
            </a:extLst>
          </p:cNvPr>
          <p:cNvSpPr>
            <a:spLocks noChangeArrowheads="1"/>
          </p:cNvSpPr>
          <p:nvPr/>
        </p:nvSpPr>
        <p:spPr bwMode="auto">
          <a:xfrm>
            <a:off x="5419422" y="6569674"/>
            <a:ext cx="323850" cy="568325"/>
          </a:xfrm>
          <a:prstGeom prst="can">
            <a:avLst>
              <a:gd name="adj" fmla="val 35569"/>
            </a:avLst>
          </a:prstGeom>
          <a:solidFill>
            <a:srgbClr val="73D9F1">
              <a:alpha val="30196"/>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nvGrpSpPr>
          <p:cNvPr id="155" name="Group 380">
            <a:extLst>
              <a:ext uri="{FF2B5EF4-FFF2-40B4-BE49-F238E27FC236}">
                <a16:creationId xmlns:a16="http://schemas.microsoft.com/office/drawing/2014/main" id="{F1622A4B-F2DB-4AE6-81DC-441552E92494}"/>
              </a:ext>
            </a:extLst>
          </p:cNvPr>
          <p:cNvGrpSpPr>
            <a:grpSpLocks/>
          </p:cNvGrpSpPr>
          <p:nvPr/>
        </p:nvGrpSpPr>
        <p:grpSpPr bwMode="auto">
          <a:xfrm>
            <a:off x="1456230" y="6651403"/>
            <a:ext cx="228600" cy="862013"/>
            <a:chOff x="1680" y="768"/>
            <a:chExt cx="144" cy="543"/>
          </a:xfrm>
        </p:grpSpPr>
        <p:sp>
          <p:nvSpPr>
            <p:cNvPr id="156" name="Line 381">
              <a:extLst>
                <a:ext uri="{FF2B5EF4-FFF2-40B4-BE49-F238E27FC236}">
                  <a16:creationId xmlns:a16="http://schemas.microsoft.com/office/drawing/2014/main" id="{FCBC1775-51C1-4B61-B28A-E206E59AA825}"/>
                </a:ext>
              </a:extLst>
            </p:cNvPr>
            <p:cNvSpPr>
              <a:spLocks noChangeShapeType="1"/>
            </p:cNvSpPr>
            <p:nvPr/>
          </p:nvSpPr>
          <p:spPr bwMode="auto">
            <a:xfrm>
              <a:off x="1687" y="1061"/>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7" name="Line 382">
              <a:extLst>
                <a:ext uri="{FF2B5EF4-FFF2-40B4-BE49-F238E27FC236}">
                  <a16:creationId xmlns:a16="http://schemas.microsoft.com/office/drawing/2014/main" id="{3B637B7A-6551-4EBA-8C09-58F1C86CDF19}"/>
                </a:ext>
              </a:extLst>
            </p:cNvPr>
            <p:cNvSpPr>
              <a:spLocks noChangeShapeType="1"/>
            </p:cNvSpPr>
            <p:nvPr/>
          </p:nvSpPr>
          <p:spPr bwMode="auto">
            <a:xfrm>
              <a:off x="1812" y="1019"/>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58" name="Group 383">
              <a:extLst>
                <a:ext uri="{FF2B5EF4-FFF2-40B4-BE49-F238E27FC236}">
                  <a16:creationId xmlns:a16="http://schemas.microsoft.com/office/drawing/2014/main" id="{3E2AB8BC-10D0-4DE0-9BA3-9ACADBA16B83}"/>
                </a:ext>
              </a:extLst>
            </p:cNvPr>
            <p:cNvGrpSpPr>
              <a:grpSpLocks/>
            </p:cNvGrpSpPr>
            <p:nvPr/>
          </p:nvGrpSpPr>
          <p:grpSpPr bwMode="auto">
            <a:xfrm>
              <a:off x="1680" y="768"/>
              <a:ext cx="144" cy="364"/>
              <a:chOff x="1680" y="768"/>
              <a:chExt cx="144" cy="364"/>
            </a:xfrm>
          </p:grpSpPr>
          <p:sp>
            <p:nvSpPr>
              <p:cNvPr id="159" name="Freeform 384">
                <a:extLst>
                  <a:ext uri="{FF2B5EF4-FFF2-40B4-BE49-F238E27FC236}">
                    <a16:creationId xmlns:a16="http://schemas.microsoft.com/office/drawing/2014/main" id="{50D57273-72E7-4E82-8031-0226BD91E000}"/>
                  </a:ext>
                </a:extLst>
              </p:cNvPr>
              <p:cNvSpPr>
                <a:spLocks/>
              </p:cNvSpPr>
              <p:nvPr/>
            </p:nvSpPr>
            <p:spPr bwMode="auto">
              <a:xfrm>
                <a:off x="1680"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160" name="Freeform 385">
                <a:extLst>
                  <a:ext uri="{FF2B5EF4-FFF2-40B4-BE49-F238E27FC236}">
                    <a16:creationId xmlns:a16="http://schemas.microsoft.com/office/drawing/2014/main" id="{CDD90F63-F2CD-43A8-AB43-41C348A01E60}"/>
                  </a:ext>
                </a:extLst>
              </p:cNvPr>
              <p:cNvSpPr>
                <a:spLocks/>
              </p:cNvSpPr>
              <p:nvPr/>
            </p:nvSpPr>
            <p:spPr bwMode="auto">
              <a:xfrm>
                <a:off x="1680" y="846"/>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sp>
            <p:nvSpPr>
              <p:cNvPr id="161" name="Freeform 386">
                <a:extLst>
                  <a:ext uri="{FF2B5EF4-FFF2-40B4-BE49-F238E27FC236}">
                    <a16:creationId xmlns:a16="http://schemas.microsoft.com/office/drawing/2014/main" id="{C3A17B5F-AD50-4112-8F92-780FFE52A5F5}"/>
                  </a:ext>
                </a:extLst>
              </p:cNvPr>
              <p:cNvSpPr>
                <a:spLocks/>
              </p:cNvSpPr>
              <p:nvPr/>
            </p:nvSpPr>
            <p:spPr bwMode="auto">
              <a:xfrm>
                <a:off x="1784" y="828"/>
                <a:ext cx="40" cy="278"/>
              </a:xfrm>
              <a:custGeom>
                <a:avLst/>
                <a:gdLst>
                  <a:gd name="T0" fmla="*/ 0 w 40"/>
                  <a:gd name="T1" fmla="*/ 3 h 278"/>
                  <a:gd name="T2" fmla="*/ 18 w 40"/>
                  <a:gd name="T3" fmla="*/ 0 h 278"/>
                  <a:gd name="T4" fmla="*/ 40 w 40"/>
                  <a:gd name="T5" fmla="*/ 24 h 278"/>
                  <a:gd name="T6" fmla="*/ 37 w 40"/>
                  <a:gd name="T7" fmla="*/ 206 h 278"/>
                  <a:gd name="T8" fmla="*/ 21 w 40"/>
                  <a:gd name="T9" fmla="*/ 267 h 278"/>
                  <a:gd name="T10" fmla="*/ 0 w 40"/>
                  <a:gd name="T11" fmla="*/ 278 h 278"/>
                  <a:gd name="T12" fmla="*/ 0 w 40"/>
                  <a:gd name="T13" fmla="*/ 3 h 278"/>
                  <a:gd name="T14" fmla="*/ 0 60000 65536"/>
                  <a:gd name="T15" fmla="*/ 0 60000 65536"/>
                  <a:gd name="T16" fmla="*/ 0 60000 65536"/>
                  <a:gd name="T17" fmla="*/ 0 60000 65536"/>
                  <a:gd name="T18" fmla="*/ 0 60000 65536"/>
                  <a:gd name="T19" fmla="*/ 0 60000 65536"/>
                  <a:gd name="T20" fmla="*/ 0 60000 65536"/>
                  <a:gd name="T21" fmla="*/ 0 w 40"/>
                  <a:gd name="T22" fmla="*/ 0 h 278"/>
                  <a:gd name="T23" fmla="*/ 40 w 40"/>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78">
                    <a:moveTo>
                      <a:pt x="0" y="3"/>
                    </a:moveTo>
                    <a:lnTo>
                      <a:pt x="18" y="0"/>
                    </a:lnTo>
                    <a:lnTo>
                      <a:pt x="40" y="24"/>
                    </a:lnTo>
                    <a:lnTo>
                      <a:pt x="37" y="206"/>
                    </a:lnTo>
                    <a:lnTo>
                      <a:pt x="21" y="267"/>
                    </a:lnTo>
                    <a:lnTo>
                      <a:pt x="0" y="278"/>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62" name="Group 44">
            <a:extLst>
              <a:ext uri="{FF2B5EF4-FFF2-40B4-BE49-F238E27FC236}">
                <a16:creationId xmlns:a16="http://schemas.microsoft.com/office/drawing/2014/main" id="{EE69D10F-6FBA-4133-9D37-07A2C0CA54C4}"/>
              </a:ext>
            </a:extLst>
          </p:cNvPr>
          <p:cNvGrpSpPr>
            <a:grpSpLocks/>
          </p:cNvGrpSpPr>
          <p:nvPr/>
        </p:nvGrpSpPr>
        <p:grpSpPr bwMode="auto">
          <a:xfrm>
            <a:off x="4840318" y="4434112"/>
            <a:ext cx="287338" cy="787400"/>
            <a:chOff x="1756" y="2113"/>
            <a:chExt cx="181" cy="499"/>
          </a:xfrm>
        </p:grpSpPr>
        <p:sp>
          <p:nvSpPr>
            <p:cNvPr id="163" name="Line 45">
              <a:extLst>
                <a:ext uri="{FF2B5EF4-FFF2-40B4-BE49-F238E27FC236}">
                  <a16:creationId xmlns:a16="http://schemas.microsoft.com/office/drawing/2014/main" id="{71874FEC-20F2-4E8B-A296-182D4CA8BE5E}"/>
                </a:ext>
              </a:extLst>
            </p:cNvPr>
            <p:cNvSpPr>
              <a:spLocks noChangeShapeType="1"/>
            </p:cNvSpPr>
            <p:nvPr/>
          </p:nvSpPr>
          <p:spPr bwMode="auto">
            <a:xfrm>
              <a:off x="1766"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 name="Line 46">
              <a:extLst>
                <a:ext uri="{FF2B5EF4-FFF2-40B4-BE49-F238E27FC236}">
                  <a16:creationId xmlns:a16="http://schemas.microsoft.com/office/drawing/2014/main" id="{964D69EB-2A51-4FCE-9BAD-D4C906EEDF39}"/>
                </a:ext>
              </a:extLst>
            </p:cNvPr>
            <p:cNvSpPr>
              <a:spLocks noChangeShapeType="1"/>
            </p:cNvSpPr>
            <p:nvPr/>
          </p:nvSpPr>
          <p:spPr bwMode="auto">
            <a:xfrm>
              <a:off x="1929"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65" name="Group 47">
              <a:extLst>
                <a:ext uri="{FF2B5EF4-FFF2-40B4-BE49-F238E27FC236}">
                  <a16:creationId xmlns:a16="http://schemas.microsoft.com/office/drawing/2014/main" id="{4A1851F0-517F-4C9E-BD0D-CAAA5CFBBCD5}"/>
                </a:ext>
              </a:extLst>
            </p:cNvPr>
            <p:cNvGrpSpPr>
              <a:grpSpLocks/>
            </p:cNvGrpSpPr>
            <p:nvPr/>
          </p:nvGrpSpPr>
          <p:grpSpPr bwMode="auto">
            <a:xfrm>
              <a:off x="1756" y="2113"/>
              <a:ext cx="181" cy="333"/>
              <a:chOff x="1756" y="2113"/>
              <a:chExt cx="181" cy="333"/>
            </a:xfrm>
          </p:grpSpPr>
          <p:sp>
            <p:nvSpPr>
              <p:cNvPr id="166" name="Freeform 48">
                <a:extLst>
                  <a:ext uri="{FF2B5EF4-FFF2-40B4-BE49-F238E27FC236}">
                    <a16:creationId xmlns:a16="http://schemas.microsoft.com/office/drawing/2014/main" id="{F470ACDA-1481-4850-A010-7CB610C96C98}"/>
                  </a:ext>
                </a:extLst>
              </p:cNvPr>
              <p:cNvSpPr>
                <a:spLocks/>
              </p:cNvSpPr>
              <p:nvPr/>
            </p:nvSpPr>
            <p:spPr bwMode="auto">
              <a:xfrm>
                <a:off x="1756" y="2113"/>
                <a:ext cx="181" cy="333"/>
              </a:xfrm>
              <a:custGeom>
                <a:avLst/>
                <a:gdLst>
                  <a:gd name="T0" fmla="*/ 1 w 277"/>
                  <a:gd name="T1" fmla="*/ 0 h 517"/>
                  <a:gd name="T2" fmla="*/ 1 w 277"/>
                  <a:gd name="T3" fmla="*/ 0 h 517"/>
                  <a:gd name="T4" fmla="*/ 1 w 277"/>
                  <a:gd name="T5" fmla="*/ 1 h 517"/>
                  <a:gd name="T6" fmla="*/ 1 w 277"/>
                  <a:gd name="T7" fmla="*/ 1 h 517"/>
                  <a:gd name="T8" fmla="*/ 2 w 277"/>
                  <a:gd name="T9" fmla="*/ 1 h 517"/>
                  <a:gd name="T10" fmla="*/ 2 w 277"/>
                  <a:gd name="T11" fmla="*/ 2 h 517"/>
                  <a:gd name="T12" fmla="*/ 1 w 277"/>
                  <a:gd name="T13" fmla="*/ 3 h 517"/>
                  <a:gd name="T14" fmla="*/ 1 w 277"/>
                  <a:gd name="T15" fmla="*/ 3 h 517"/>
                  <a:gd name="T16" fmla="*/ 0 w 277"/>
                  <a:gd name="T17" fmla="*/ 2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67" name="Freeform 49">
                <a:extLst>
                  <a:ext uri="{FF2B5EF4-FFF2-40B4-BE49-F238E27FC236}">
                    <a16:creationId xmlns:a16="http://schemas.microsoft.com/office/drawing/2014/main" id="{1EEED331-ECFE-4617-A39E-60CE2F8AC8A7}"/>
                  </a:ext>
                </a:extLst>
              </p:cNvPr>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168" name="Freeform 50">
                <a:extLst>
                  <a:ext uri="{FF2B5EF4-FFF2-40B4-BE49-F238E27FC236}">
                    <a16:creationId xmlns:a16="http://schemas.microsoft.com/office/drawing/2014/main" id="{7E8EE9C6-D93D-4885-AE2F-B3EFB36FC651}"/>
                  </a:ext>
                </a:extLst>
              </p:cNvPr>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69" name="Group 44">
            <a:extLst>
              <a:ext uri="{FF2B5EF4-FFF2-40B4-BE49-F238E27FC236}">
                <a16:creationId xmlns:a16="http://schemas.microsoft.com/office/drawing/2014/main" id="{8A33F940-179B-4B5C-9B63-3C6E3246650E}"/>
              </a:ext>
            </a:extLst>
          </p:cNvPr>
          <p:cNvGrpSpPr>
            <a:grpSpLocks/>
          </p:cNvGrpSpPr>
          <p:nvPr/>
        </p:nvGrpSpPr>
        <p:grpSpPr bwMode="auto">
          <a:xfrm>
            <a:off x="3675656" y="4451890"/>
            <a:ext cx="287338" cy="787400"/>
            <a:chOff x="1756" y="2113"/>
            <a:chExt cx="181" cy="499"/>
          </a:xfrm>
        </p:grpSpPr>
        <p:sp>
          <p:nvSpPr>
            <p:cNvPr id="170" name="Line 45">
              <a:extLst>
                <a:ext uri="{FF2B5EF4-FFF2-40B4-BE49-F238E27FC236}">
                  <a16:creationId xmlns:a16="http://schemas.microsoft.com/office/drawing/2014/main" id="{A289896D-D73C-4F5A-B0B9-D8B7B2E06BA3}"/>
                </a:ext>
              </a:extLst>
            </p:cNvPr>
            <p:cNvSpPr>
              <a:spLocks noChangeShapeType="1"/>
            </p:cNvSpPr>
            <p:nvPr/>
          </p:nvSpPr>
          <p:spPr bwMode="auto">
            <a:xfrm>
              <a:off x="1766"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1" name="Line 46">
              <a:extLst>
                <a:ext uri="{FF2B5EF4-FFF2-40B4-BE49-F238E27FC236}">
                  <a16:creationId xmlns:a16="http://schemas.microsoft.com/office/drawing/2014/main" id="{C4787F40-229E-492C-9195-F9AD3660EA50}"/>
                </a:ext>
              </a:extLst>
            </p:cNvPr>
            <p:cNvSpPr>
              <a:spLocks noChangeShapeType="1"/>
            </p:cNvSpPr>
            <p:nvPr/>
          </p:nvSpPr>
          <p:spPr bwMode="auto">
            <a:xfrm>
              <a:off x="1929"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72" name="Group 47">
              <a:extLst>
                <a:ext uri="{FF2B5EF4-FFF2-40B4-BE49-F238E27FC236}">
                  <a16:creationId xmlns:a16="http://schemas.microsoft.com/office/drawing/2014/main" id="{FE146728-224C-408D-BC83-425C26BE7DB8}"/>
                </a:ext>
              </a:extLst>
            </p:cNvPr>
            <p:cNvGrpSpPr>
              <a:grpSpLocks/>
            </p:cNvGrpSpPr>
            <p:nvPr/>
          </p:nvGrpSpPr>
          <p:grpSpPr bwMode="auto">
            <a:xfrm>
              <a:off x="1756" y="2113"/>
              <a:ext cx="181" cy="333"/>
              <a:chOff x="1756" y="2113"/>
              <a:chExt cx="181" cy="333"/>
            </a:xfrm>
          </p:grpSpPr>
          <p:sp>
            <p:nvSpPr>
              <p:cNvPr id="173" name="Freeform 48">
                <a:extLst>
                  <a:ext uri="{FF2B5EF4-FFF2-40B4-BE49-F238E27FC236}">
                    <a16:creationId xmlns:a16="http://schemas.microsoft.com/office/drawing/2014/main" id="{09A53B72-47A8-443D-A949-78E2F03128DB}"/>
                  </a:ext>
                </a:extLst>
              </p:cNvPr>
              <p:cNvSpPr>
                <a:spLocks/>
              </p:cNvSpPr>
              <p:nvPr/>
            </p:nvSpPr>
            <p:spPr bwMode="auto">
              <a:xfrm>
                <a:off x="1756" y="2113"/>
                <a:ext cx="181" cy="333"/>
              </a:xfrm>
              <a:custGeom>
                <a:avLst/>
                <a:gdLst>
                  <a:gd name="T0" fmla="*/ 1 w 277"/>
                  <a:gd name="T1" fmla="*/ 0 h 517"/>
                  <a:gd name="T2" fmla="*/ 1 w 277"/>
                  <a:gd name="T3" fmla="*/ 0 h 517"/>
                  <a:gd name="T4" fmla="*/ 1 w 277"/>
                  <a:gd name="T5" fmla="*/ 1 h 517"/>
                  <a:gd name="T6" fmla="*/ 1 w 277"/>
                  <a:gd name="T7" fmla="*/ 1 h 517"/>
                  <a:gd name="T8" fmla="*/ 2 w 277"/>
                  <a:gd name="T9" fmla="*/ 1 h 517"/>
                  <a:gd name="T10" fmla="*/ 2 w 277"/>
                  <a:gd name="T11" fmla="*/ 2 h 517"/>
                  <a:gd name="T12" fmla="*/ 1 w 277"/>
                  <a:gd name="T13" fmla="*/ 3 h 517"/>
                  <a:gd name="T14" fmla="*/ 1 w 277"/>
                  <a:gd name="T15" fmla="*/ 3 h 517"/>
                  <a:gd name="T16" fmla="*/ 0 w 277"/>
                  <a:gd name="T17" fmla="*/ 2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74" name="Freeform 49">
                <a:extLst>
                  <a:ext uri="{FF2B5EF4-FFF2-40B4-BE49-F238E27FC236}">
                    <a16:creationId xmlns:a16="http://schemas.microsoft.com/office/drawing/2014/main" id="{D4992535-FB0E-47F1-BE51-D6E30EB06A1A}"/>
                  </a:ext>
                </a:extLst>
              </p:cNvPr>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175" name="Freeform 50">
                <a:extLst>
                  <a:ext uri="{FF2B5EF4-FFF2-40B4-BE49-F238E27FC236}">
                    <a16:creationId xmlns:a16="http://schemas.microsoft.com/office/drawing/2014/main" id="{518D3DF5-8FEA-4F75-BECE-32CC6753BC73}"/>
                  </a:ext>
                </a:extLst>
              </p:cNvPr>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76" name="Group 7">
            <a:extLst>
              <a:ext uri="{FF2B5EF4-FFF2-40B4-BE49-F238E27FC236}">
                <a16:creationId xmlns:a16="http://schemas.microsoft.com/office/drawing/2014/main" id="{2EAC9757-2B0B-4F90-AA9C-06B74E3AD67F}"/>
              </a:ext>
            </a:extLst>
          </p:cNvPr>
          <p:cNvGrpSpPr>
            <a:grpSpLocks/>
          </p:cNvGrpSpPr>
          <p:nvPr/>
        </p:nvGrpSpPr>
        <p:grpSpPr bwMode="auto">
          <a:xfrm>
            <a:off x="3890201" y="4307036"/>
            <a:ext cx="323850" cy="998537"/>
            <a:chOff x="4627274" y="5027579"/>
            <a:chExt cx="323850" cy="998537"/>
          </a:xfrm>
        </p:grpSpPr>
        <p:sp>
          <p:nvSpPr>
            <p:cNvPr id="177" name="AutoShape 28">
              <a:extLst>
                <a:ext uri="{FF2B5EF4-FFF2-40B4-BE49-F238E27FC236}">
                  <a16:creationId xmlns:a16="http://schemas.microsoft.com/office/drawing/2014/main" id="{EDA9371F-E5D9-4EB5-B6B2-E0925F223AAC}"/>
                </a:ext>
              </a:extLst>
            </p:cNvPr>
            <p:cNvSpPr>
              <a:spLocks noChangeArrowheads="1"/>
            </p:cNvSpPr>
            <p:nvPr/>
          </p:nvSpPr>
          <p:spPr bwMode="auto">
            <a:xfrm>
              <a:off x="4627274" y="5457791"/>
              <a:ext cx="323850" cy="568325"/>
            </a:xfrm>
            <a:prstGeom prst="can">
              <a:avLst>
                <a:gd name="adj" fmla="val 43873"/>
              </a:avLst>
            </a:prstGeom>
            <a:solidFill>
              <a:srgbClr val="73D9F1">
                <a:alpha val="30196"/>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78" name="AutoShape 28">
              <a:extLst>
                <a:ext uri="{FF2B5EF4-FFF2-40B4-BE49-F238E27FC236}">
                  <a16:creationId xmlns:a16="http://schemas.microsoft.com/office/drawing/2014/main" id="{A8FD7645-0157-4933-91F4-17C8A89C5288}"/>
                </a:ext>
              </a:extLst>
            </p:cNvPr>
            <p:cNvSpPr>
              <a:spLocks noChangeArrowheads="1"/>
            </p:cNvSpPr>
            <p:nvPr/>
          </p:nvSpPr>
          <p:spPr bwMode="auto">
            <a:xfrm>
              <a:off x="4627274" y="5027579"/>
              <a:ext cx="323850" cy="568325"/>
            </a:xfrm>
            <a:prstGeom prst="can">
              <a:avLst>
                <a:gd name="adj" fmla="val 43873"/>
              </a:avLst>
            </a:prstGeom>
            <a:solidFill>
              <a:srgbClr val="73D9F1">
                <a:alpha val="30196"/>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nvGrpSpPr>
          <p:cNvPr id="179" name="Group 380">
            <a:extLst>
              <a:ext uri="{FF2B5EF4-FFF2-40B4-BE49-F238E27FC236}">
                <a16:creationId xmlns:a16="http://schemas.microsoft.com/office/drawing/2014/main" id="{D415C487-976D-4B7B-AC37-F7DD4BD56539}"/>
              </a:ext>
            </a:extLst>
          </p:cNvPr>
          <p:cNvGrpSpPr>
            <a:grpSpLocks/>
          </p:cNvGrpSpPr>
          <p:nvPr/>
        </p:nvGrpSpPr>
        <p:grpSpPr bwMode="auto">
          <a:xfrm>
            <a:off x="1283525" y="4607882"/>
            <a:ext cx="228600" cy="862013"/>
            <a:chOff x="1680" y="768"/>
            <a:chExt cx="144" cy="543"/>
          </a:xfrm>
        </p:grpSpPr>
        <p:sp>
          <p:nvSpPr>
            <p:cNvPr id="180" name="Line 381">
              <a:extLst>
                <a:ext uri="{FF2B5EF4-FFF2-40B4-BE49-F238E27FC236}">
                  <a16:creationId xmlns:a16="http://schemas.microsoft.com/office/drawing/2014/main" id="{580C537E-22DE-41CA-A0C8-4296188280BF}"/>
                </a:ext>
              </a:extLst>
            </p:cNvPr>
            <p:cNvSpPr>
              <a:spLocks noChangeShapeType="1"/>
            </p:cNvSpPr>
            <p:nvPr/>
          </p:nvSpPr>
          <p:spPr bwMode="auto">
            <a:xfrm>
              <a:off x="1687" y="1061"/>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1" name="Line 382">
              <a:extLst>
                <a:ext uri="{FF2B5EF4-FFF2-40B4-BE49-F238E27FC236}">
                  <a16:creationId xmlns:a16="http://schemas.microsoft.com/office/drawing/2014/main" id="{59D8CF98-BA87-4128-8877-956D55F2DCD0}"/>
                </a:ext>
              </a:extLst>
            </p:cNvPr>
            <p:cNvSpPr>
              <a:spLocks noChangeShapeType="1"/>
            </p:cNvSpPr>
            <p:nvPr/>
          </p:nvSpPr>
          <p:spPr bwMode="auto">
            <a:xfrm>
              <a:off x="1812" y="1019"/>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82" name="Group 383">
              <a:extLst>
                <a:ext uri="{FF2B5EF4-FFF2-40B4-BE49-F238E27FC236}">
                  <a16:creationId xmlns:a16="http://schemas.microsoft.com/office/drawing/2014/main" id="{A80CDED1-2857-4E12-8DFB-EEB06D9D1E2D}"/>
                </a:ext>
              </a:extLst>
            </p:cNvPr>
            <p:cNvGrpSpPr>
              <a:grpSpLocks/>
            </p:cNvGrpSpPr>
            <p:nvPr/>
          </p:nvGrpSpPr>
          <p:grpSpPr bwMode="auto">
            <a:xfrm>
              <a:off x="1680" y="768"/>
              <a:ext cx="144" cy="364"/>
              <a:chOff x="1680" y="768"/>
              <a:chExt cx="144" cy="364"/>
            </a:xfrm>
          </p:grpSpPr>
          <p:sp>
            <p:nvSpPr>
              <p:cNvPr id="183" name="Freeform 384">
                <a:extLst>
                  <a:ext uri="{FF2B5EF4-FFF2-40B4-BE49-F238E27FC236}">
                    <a16:creationId xmlns:a16="http://schemas.microsoft.com/office/drawing/2014/main" id="{18861790-7D47-4213-8D39-DAD3C1AA9C3C}"/>
                  </a:ext>
                </a:extLst>
              </p:cNvPr>
              <p:cNvSpPr>
                <a:spLocks/>
              </p:cNvSpPr>
              <p:nvPr/>
            </p:nvSpPr>
            <p:spPr bwMode="auto">
              <a:xfrm>
                <a:off x="1680"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184" name="Freeform 385">
                <a:extLst>
                  <a:ext uri="{FF2B5EF4-FFF2-40B4-BE49-F238E27FC236}">
                    <a16:creationId xmlns:a16="http://schemas.microsoft.com/office/drawing/2014/main" id="{96C8816F-DB75-431C-B7D8-19917E7BE062}"/>
                  </a:ext>
                </a:extLst>
              </p:cNvPr>
              <p:cNvSpPr>
                <a:spLocks/>
              </p:cNvSpPr>
              <p:nvPr/>
            </p:nvSpPr>
            <p:spPr bwMode="auto">
              <a:xfrm>
                <a:off x="1680" y="846"/>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sp>
            <p:nvSpPr>
              <p:cNvPr id="185" name="Freeform 386">
                <a:extLst>
                  <a:ext uri="{FF2B5EF4-FFF2-40B4-BE49-F238E27FC236}">
                    <a16:creationId xmlns:a16="http://schemas.microsoft.com/office/drawing/2014/main" id="{5690D415-2C17-423F-80FB-D7CDD1925DC3}"/>
                  </a:ext>
                </a:extLst>
              </p:cNvPr>
              <p:cNvSpPr>
                <a:spLocks/>
              </p:cNvSpPr>
              <p:nvPr/>
            </p:nvSpPr>
            <p:spPr bwMode="auto">
              <a:xfrm>
                <a:off x="1784" y="828"/>
                <a:ext cx="40" cy="278"/>
              </a:xfrm>
              <a:custGeom>
                <a:avLst/>
                <a:gdLst>
                  <a:gd name="T0" fmla="*/ 0 w 40"/>
                  <a:gd name="T1" fmla="*/ 3 h 278"/>
                  <a:gd name="T2" fmla="*/ 18 w 40"/>
                  <a:gd name="T3" fmla="*/ 0 h 278"/>
                  <a:gd name="T4" fmla="*/ 40 w 40"/>
                  <a:gd name="T5" fmla="*/ 24 h 278"/>
                  <a:gd name="T6" fmla="*/ 37 w 40"/>
                  <a:gd name="T7" fmla="*/ 206 h 278"/>
                  <a:gd name="T8" fmla="*/ 21 w 40"/>
                  <a:gd name="T9" fmla="*/ 267 h 278"/>
                  <a:gd name="T10" fmla="*/ 0 w 40"/>
                  <a:gd name="T11" fmla="*/ 278 h 278"/>
                  <a:gd name="T12" fmla="*/ 0 w 40"/>
                  <a:gd name="T13" fmla="*/ 3 h 278"/>
                  <a:gd name="T14" fmla="*/ 0 60000 65536"/>
                  <a:gd name="T15" fmla="*/ 0 60000 65536"/>
                  <a:gd name="T16" fmla="*/ 0 60000 65536"/>
                  <a:gd name="T17" fmla="*/ 0 60000 65536"/>
                  <a:gd name="T18" fmla="*/ 0 60000 65536"/>
                  <a:gd name="T19" fmla="*/ 0 60000 65536"/>
                  <a:gd name="T20" fmla="*/ 0 60000 65536"/>
                  <a:gd name="T21" fmla="*/ 0 w 40"/>
                  <a:gd name="T22" fmla="*/ 0 h 278"/>
                  <a:gd name="T23" fmla="*/ 40 w 40"/>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78">
                    <a:moveTo>
                      <a:pt x="0" y="3"/>
                    </a:moveTo>
                    <a:lnTo>
                      <a:pt x="18" y="0"/>
                    </a:lnTo>
                    <a:lnTo>
                      <a:pt x="40" y="24"/>
                    </a:lnTo>
                    <a:lnTo>
                      <a:pt x="37" y="206"/>
                    </a:lnTo>
                    <a:lnTo>
                      <a:pt x="21" y="267"/>
                    </a:lnTo>
                    <a:lnTo>
                      <a:pt x="0" y="278"/>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86" name="Group 44">
            <a:extLst>
              <a:ext uri="{FF2B5EF4-FFF2-40B4-BE49-F238E27FC236}">
                <a16:creationId xmlns:a16="http://schemas.microsoft.com/office/drawing/2014/main" id="{969FDF86-6798-4627-9049-F55ADD8A80A8}"/>
              </a:ext>
            </a:extLst>
          </p:cNvPr>
          <p:cNvGrpSpPr>
            <a:grpSpLocks/>
          </p:cNvGrpSpPr>
          <p:nvPr/>
        </p:nvGrpSpPr>
        <p:grpSpPr bwMode="auto">
          <a:xfrm>
            <a:off x="2429550" y="4505445"/>
            <a:ext cx="287338" cy="787400"/>
            <a:chOff x="1756" y="2113"/>
            <a:chExt cx="181" cy="499"/>
          </a:xfrm>
        </p:grpSpPr>
        <p:sp>
          <p:nvSpPr>
            <p:cNvPr id="187" name="Line 45">
              <a:extLst>
                <a:ext uri="{FF2B5EF4-FFF2-40B4-BE49-F238E27FC236}">
                  <a16:creationId xmlns:a16="http://schemas.microsoft.com/office/drawing/2014/main" id="{8A65AC57-94D8-42D3-BC2F-97D17A870C1C}"/>
                </a:ext>
              </a:extLst>
            </p:cNvPr>
            <p:cNvSpPr>
              <a:spLocks noChangeShapeType="1"/>
            </p:cNvSpPr>
            <p:nvPr/>
          </p:nvSpPr>
          <p:spPr bwMode="auto">
            <a:xfrm>
              <a:off x="1766"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 name="Line 46">
              <a:extLst>
                <a:ext uri="{FF2B5EF4-FFF2-40B4-BE49-F238E27FC236}">
                  <a16:creationId xmlns:a16="http://schemas.microsoft.com/office/drawing/2014/main" id="{D5B296B5-F934-4336-83FC-5BA15EEA1078}"/>
                </a:ext>
              </a:extLst>
            </p:cNvPr>
            <p:cNvSpPr>
              <a:spLocks noChangeShapeType="1"/>
            </p:cNvSpPr>
            <p:nvPr/>
          </p:nvSpPr>
          <p:spPr bwMode="auto">
            <a:xfrm>
              <a:off x="1929"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90" name="Group 47">
              <a:extLst>
                <a:ext uri="{FF2B5EF4-FFF2-40B4-BE49-F238E27FC236}">
                  <a16:creationId xmlns:a16="http://schemas.microsoft.com/office/drawing/2014/main" id="{6AEA8EF5-7B60-4C66-AE03-0DBD72BFAAAA}"/>
                </a:ext>
              </a:extLst>
            </p:cNvPr>
            <p:cNvGrpSpPr>
              <a:grpSpLocks/>
            </p:cNvGrpSpPr>
            <p:nvPr/>
          </p:nvGrpSpPr>
          <p:grpSpPr bwMode="auto">
            <a:xfrm>
              <a:off x="1756" y="2113"/>
              <a:ext cx="181" cy="333"/>
              <a:chOff x="1756" y="2113"/>
              <a:chExt cx="181" cy="333"/>
            </a:xfrm>
          </p:grpSpPr>
          <p:sp>
            <p:nvSpPr>
              <p:cNvPr id="191" name="Freeform 48">
                <a:extLst>
                  <a:ext uri="{FF2B5EF4-FFF2-40B4-BE49-F238E27FC236}">
                    <a16:creationId xmlns:a16="http://schemas.microsoft.com/office/drawing/2014/main" id="{BA8E4038-7DD0-4C0B-8ADF-A95566841D33}"/>
                  </a:ext>
                </a:extLst>
              </p:cNvPr>
              <p:cNvSpPr>
                <a:spLocks/>
              </p:cNvSpPr>
              <p:nvPr/>
            </p:nvSpPr>
            <p:spPr bwMode="auto">
              <a:xfrm>
                <a:off x="1756" y="2113"/>
                <a:ext cx="181" cy="333"/>
              </a:xfrm>
              <a:custGeom>
                <a:avLst/>
                <a:gdLst>
                  <a:gd name="T0" fmla="*/ 1 w 277"/>
                  <a:gd name="T1" fmla="*/ 0 h 517"/>
                  <a:gd name="T2" fmla="*/ 1 w 277"/>
                  <a:gd name="T3" fmla="*/ 0 h 517"/>
                  <a:gd name="T4" fmla="*/ 1 w 277"/>
                  <a:gd name="T5" fmla="*/ 1 h 517"/>
                  <a:gd name="T6" fmla="*/ 1 w 277"/>
                  <a:gd name="T7" fmla="*/ 1 h 517"/>
                  <a:gd name="T8" fmla="*/ 2 w 277"/>
                  <a:gd name="T9" fmla="*/ 1 h 517"/>
                  <a:gd name="T10" fmla="*/ 2 w 277"/>
                  <a:gd name="T11" fmla="*/ 2 h 517"/>
                  <a:gd name="T12" fmla="*/ 1 w 277"/>
                  <a:gd name="T13" fmla="*/ 3 h 517"/>
                  <a:gd name="T14" fmla="*/ 1 w 277"/>
                  <a:gd name="T15" fmla="*/ 3 h 517"/>
                  <a:gd name="T16" fmla="*/ 0 w 277"/>
                  <a:gd name="T17" fmla="*/ 2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92" name="Freeform 49">
                <a:extLst>
                  <a:ext uri="{FF2B5EF4-FFF2-40B4-BE49-F238E27FC236}">
                    <a16:creationId xmlns:a16="http://schemas.microsoft.com/office/drawing/2014/main" id="{5C9488BB-5B76-4F4B-A068-FB01AC7C468A}"/>
                  </a:ext>
                </a:extLst>
              </p:cNvPr>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193" name="Freeform 50">
                <a:extLst>
                  <a:ext uri="{FF2B5EF4-FFF2-40B4-BE49-F238E27FC236}">
                    <a16:creationId xmlns:a16="http://schemas.microsoft.com/office/drawing/2014/main" id="{0DAD586E-7DA6-47D8-A2E2-61B382C458E1}"/>
                  </a:ext>
                </a:extLst>
              </p:cNvPr>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sp>
        <p:nvSpPr>
          <p:cNvPr id="194" name="AutoShape 28">
            <a:extLst>
              <a:ext uri="{FF2B5EF4-FFF2-40B4-BE49-F238E27FC236}">
                <a16:creationId xmlns:a16="http://schemas.microsoft.com/office/drawing/2014/main" id="{4D8F87AE-BBB2-47E7-A62D-1A39243CF254}"/>
              </a:ext>
            </a:extLst>
          </p:cNvPr>
          <p:cNvSpPr>
            <a:spLocks noChangeArrowheads="1"/>
          </p:cNvSpPr>
          <p:nvPr/>
        </p:nvSpPr>
        <p:spPr bwMode="auto">
          <a:xfrm>
            <a:off x="5585819" y="7173131"/>
            <a:ext cx="323850" cy="568325"/>
          </a:xfrm>
          <a:prstGeom prst="can">
            <a:avLst>
              <a:gd name="adj" fmla="val 35569"/>
            </a:avLst>
          </a:prstGeom>
          <a:solidFill>
            <a:srgbClr val="73D9F1">
              <a:alpha val="30196"/>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95" name="AutoShape 28">
            <a:extLst>
              <a:ext uri="{FF2B5EF4-FFF2-40B4-BE49-F238E27FC236}">
                <a16:creationId xmlns:a16="http://schemas.microsoft.com/office/drawing/2014/main" id="{5FDDAC0F-9F5B-4E43-8EBE-08A61B8DF0E8}"/>
              </a:ext>
            </a:extLst>
          </p:cNvPr>
          <p:cNvSpPr>
            <a:spLocks noChangeArrowheads="1"/>
          </p:cNvSpPr>
          <p:nvPr/>
        </p:nvSpPr>
        <p:spPr bwMode="auto">
          <a:xfrm>
            <a:off x="5415163" y="6121745"/>
            <a:ext cx="323850" cy="568325"/>
          </a:xfrm>
          <a:prstGeom prst="can">
            <a:avLst>
              <a:gd name="adj" fmla="val 35569"/>
            </a:avLst>
          </a:prstGeom>
          <a:solidFill>
            <a:srgbClr val="73D9F1">
              <a:alpha val="30196"/>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nvGrpSpPr>
          <p:cNvPr id="196" name="Group 380">
            <a:extLst>
              <a:ext uri="{FF2B5EF4-FFF2-40B4-BE49-F238E27FC236}">
                <a16:creationId xmlns:a16="http://schemas.microsoft.com/office/drawing/2014/main" id="{F0068546-5EEF-4A12-8252-A273B91D03E8}"/>
              </a:ext>
            </a:extLst>
          </p:cNvPr>
          <p:cNvGrpSpPr>
            <a:grpSpLocks/>
          </p:cNvGrpSpPr>
          <p:nvPr/>
        </p:nvGrpSpPr>
        <p:grpSpPr bwMode="auto">
          <a:xfrm>
            <a:off x="1545464" y="7306181"/>
            <a:ext cx="228600" cy="862013"/>
            <a:chOff x="1680" y="768"/>
            <a:chExt cx="144" cy="543"/>
          </a:xfrm>
        </p:grpSpPr>
        <p:sp>
          <p:nvSpPr>
            <p:cNvPr id="197" name="Line 381">
              <a:extLst>
                <a:ext uri="{FF2B5EF4-FFF2-40B4-BE49-F238E27FC236}">
                  <a16:creationId xmlns:a16="http://schemas.microsoft.com/office/drawing/2014/main" id="{C7A09203-7933-41C6-9139-F44AEEAFEF7F}"/>
                </a:ext>
              </a:extLst>
            </p:cNvPr>
            <p:cNvSpPr>
              <a:spLocks noChangeShapeType="1"/>
            </p:cNvSpPr>
            <p:nvPr/>
          </p:nvSpPr>
          <p:spPr bwMode="auto">
            <a:xfrm>
              <a:off x="1687" y="1061"/>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8" name="Line 382">
              <a:extLst>
                <a:ext uri="{FF2B5EF4-FFF2-40B4-BE49-F238E27FC236}">
                  <a16:creationId xmlns:a16="http://schemas.microsoft.com/office/drawing/2014/main" id="{2FDD98E8-C728-4F41-AC85-CCA1CE7737A0}"/>
                </a:ext>
              </a:extLst>
            </p:cNvPr>
            <p:cNvSpPr>
              <a:spLocks noChangeShapeType="1"/>
            </p:cNvSpPr>
            <p:nvPr/>
          </p:nvSpPr>
          <p:spPr bwMode="auto">
            <a:xfrm>
              <a:off x="1812" y="1019"/>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06" name="Group 383">
              <a:extLst>
                <a:ext uri="{FF2B5EF4-FFF2-40B4-BE49-F238E27FC236}">
                  <a16:creationId xmlns:a16="http://schemas.microsoft.com/office/drawing/2014/main" id="{9859B39B-24BB-4EAB-B1A5-311787075D3A}"/>
                </a:ext>
              </a:extLst>
            </p:cNvPr>
            <p:cNvGrpSpPr>
              <a:grpSpLocks/>
            </p:cNvGrpSpPr>
            <p:nvPr/>
          </p:nvGrpSpPr>
          <p:grpSpPr bwMode="auto">
            <a:xfrm>
              <a:off x="1680" y="768"/>
              <a:ext cx="144" cy="364"/>
              <a:chOff x="1680" y="768"/>
              <a:chExt cx="144" cy="364"/>
            </a:xfrm>
          </p:grpSpPr>
          <p:sp>
            <p:nvSpPr>
              <p:cNvPr id="211" name="Freeform 384">
                <a:extLst>
                  <a:ext uri="{FF2B5EF4-FFF2-40B4-BE49-F238E27FC236}">
                    <a16:creationId xmlns:a16="http://schemas.microsoft.com/office/drawing/2014/main" id="{9CB334B4-99A7-4261-B9C5-7B0659AE3AAD}"/>
                  </a:ext>
                </a:extLst>
              </p:cNvPr>
              <p:cNvSpPr>
                <a:spLocks/>
              </p:cNvSpPr>
              <p:nvPr/>
            </p:nvSpPr>
            <p:spPr bwMode="auto">
              <a:xfrm>
                <a:off x="1680"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228" name="Freeform 385">
                <a:extLst>
                  <a:ext uri="{FF2B5EF4-FFF2-40B4-BE49-F238E27FC236}">
                    <a16:creationId xmlns:a16="http://schemas.microsoft.com/office/drawing/2014/main" id="{D5036184-96C0-4EE8-A038-7D6EB05C22B6}"/>
                  </a:ext>
                </a:extLst>
              </p:cNvPr>
              <p:cNvSpPr>
                <a:spLocks/>
              </p:cNvSpPr>
              <p:nvPr/>
            </p:nvSpPr>
            <p:spPr bwMode="auto">
              <a:xfrm>
                <a:off x="1680" y="846"/>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sp>
            <p:nvSpPr>
              <p:cNvPr id="229" name="Freeform 386">
                <a:extLst>
                  <a:ext uri="{FF2B5EF4-FFF2-40B4-BE49-F238E27FC236}">
                    <a16:creationId xmlns:a16="http://schemas.microsoft.com/office/drawing/2014/main" id="{4A8C01EB-FECE-448A-9371-249DED908DC6}"/>
                  </a:ext>
                </a:extLst>
              </p:cNvPr>
              <p:cNvSpPr>
                <a:spLocks/>
              </p:cNvSpPr>
              <p:nvPr/>
            </p:nvSpPr>
            <p:spPr bwMode="auto">
              <a:xfrm>
                <a:off x="1784" y="828"/>
                <a:ext cx="40" cy="278"/>
              </a:xfrm>
              <a:custGeom>
                <a:avLst/>
                <a:gdLst>
                  <a:gd name="T0" fmla="*/ 0 w 40"/>
                  <a:gd name="T1" fmla="*/ 3 h 278"/>
                  <a:gd name="T2" fmla="*/ 18 w 40"/>
                  <a:gd name="T3" fmla="*/ 0 h 278"/>
                  <a:gd name="T4" fmla="*/ 40 w 40"/>
                  <a:gd name="T5" fmla="*/ 24 h 278"/>
                  <a:gd name="T6" fmla="*/ 37 w 40"/>
                  <a:gd name="T7" fmla="*/ 206 h 278"/>
                  <a:gd name="T8" fmla="*/ 21 w 40"/>
                  <a:gd name="T9" fmla="*/ 267 h 278"/>
                  <a:gd name="T10" fmla="*/ 0 w 40"/>
                  <a:gd name="T11" fmla="*/ 278 h 278"/>
                  <a:gd name="T12" fmla="*/ 0 w 40"/>
                  <a:gd name="T13" fmla="*/ 3 h 278"/>
                  <a:gd name="T14" fmla="*/ 0 60000 65536"/>
                  <a:gd name="T15" fmla="*/ 0 60000 65536"/>
                  <a:gd name="T16" fmla="*/ 0 60000 65536"/>
                  <a:gd name="T17" fmla="*/ 0 60000 65536"/>
                  <a:gd name="T18" fmla="*/ 0 60000 65536"/>
                  <a:gd name="T19" fmla="*/ 0 60000 65536"/>
                  <a:gd name="T20" fmla="*/ 0 60000 65536"/>
                  <a:gd name="T21" fmla="*/ 0 w 40"/>
                  <a:gd name="T22" fmla="*/ 0 h 278"/>
                  <a:gd name="T23" fmla="*/ 40 w 40"/>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78">
                    <a:moveTo>
                      <a:pt x="0" y="3"/>
                    </a:moveTo>
                    <a:lnTo>
                      <a:pt x="18" y="0"/>
                    </a:lnTo>
                    <a:lnTo>
                      <a:pt x="40" y="24"/>
                    </a:lnTo>
                    <a:lnTo>
                      <a:pt x="37" y="206"/>
                    </a:lnTo>
                    <a:lnTo>
                      <a:pt x="21" y="267"/>
                    </a:lnTo>
                    <a:lnTo>
                      <a:pt x="0" y="278"/>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230" name="Group 380">
            <a:extLst>
              <a:ext uri="{FF2B5EF4-FFF2-40B4-BE49-F238E27FC236}">
                <a16:creationId xmlns:a16="http://schemas.microsoft.com/office/drawing/2014/main" id="{2484493A-21C7-46A2-839D-E964D799EDF7}"/>
              </a:ext>
            </a:extLst>
          </p:cNvPr>
          <p:cNvGrpSpPr>
            <a:grpSpLocks/>
          </p:cNvGrpSpPr>
          <p:nvPr/>
        </p:nvGrpSpPr>
        <p:grpSpPr bwMode="auto">
          <a:xfrm>
            <a:off x="1328771" y="5981305"/>
            <a:ext cx="228600" cy="862013"/>
            <a:chOff x="1680" y="768"/>
            <a:chExt cx="144" cy="543"/>
          </a:xfrm>
        </p:grpSpPr>
        <p:sp>
          <p:nvSpPr>
            <p:cNvPr id="239" name="Line 381">
              <a:extLst>
                <a:ext uri="{FF2B5EF4-FFF2-40B4-BE49-F238E27FC236}">
                  <a16:creationId xmlns:a16="http://schemas.microsoft.com/office/drawing/2014/main" id="{946BDB05-D6C2-4D2F-BDB0-7A0622236F91}"/>
                </a:ext>
              </a:extLst>
            </p:cNvPr>
            <p:cNvSpPr>
              <a:spLocks noChangeShapeType="1"/>
            </p:cNvSpPr>
            <p:nvPr/>
          </p:nvSpPr>
          <p:spPr bwMode="auto">
            <a:xfrm>
              <a:off x="1687" y="1061"/>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8" name="Line 382">
              <a:extLst>
                <a:ext uri="{FF2B5EF4-FFF2-40B4-BE49-F238E27FC236}">
                  <a16:creationId xmlns:a16="http://schemas.microsoft.com/office/drawing/2014/main" id="{A2A1CC06-4442-4E55-8E4B-D4841AF54720}"/>
                </a:ext>
              </a:extLst>
            </p:cNvPr>
            <p:cNvSpPr>
              <a:spLocks noChangeShapeType="1"/>
            </p:cNvSpPr>
            <p:nvPr/>
          </p:nvSpPr>
          <p:spPr bwMode="auto">
            <a:xfrm>
              <a:off x="1812" y="1019"/>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49" name="Group 383">
              <a:extLst>
                <a:ext uri="{FF2B5EF4-FFF2-40B4-BE49-F238E27FC236}">
                  <a16:creationId xmlns:a16="http://schemas.microsoft.com/office/drawing/2014/main" id="{9F7CFC69-EB86-4C11-9C6E-78F46DBA4F54}"/>
                </a:ext>
              </a:extLst>
            </p:cNvPr>
            <p:cNvGrpSpPr>
              <a:grpSpLocks/>
            </p:cNvGrpSpPr>
            <p:nvPr/>
          </p:nvGrpSpPr>
          <p:grpSpPr bwMode="auto">
            <a:xfrm>
              <a:off x="1680" y="768"/>
              <a:ext cx="144" cy="364"/>
              <a:chOff x="1680" y="768"/>
              <a:chExt cx="144" cy="364"/>
            </a:xfrm>
          </p:grpSpPr>
          <p:sp>
            <p:nvSpPr>
              <p:cNvPr id="250" name="Freeform 384">
                <a:extLst>
                  <a:ext uri="{FF2B5EF4-FFF2-40B4-BE49-F238E27FC236}">
                    <a16:creationId xmlns:a16="http://schemas.microsoft.com/office/drawing/2014/main" id="{4AF977D9-A2DC-4368-BABF-DCA12950E2CC}"/>
                  </a:ext>
                </a:extLst>
              </p:cNvPr>
              <p:cNvSpPr>
                <a:spLocks/>
              </p:cNvSpPr>
              <p:nvPr/>
            </p:nvSpPr>
            <p:spPr bwMode="auto">
              <a:xfrm>
                <a:off x="1680"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251" name="Freeform 385">
                <a:extLst>
                  <a:ext uri="{FF2B5EF4-FFF2-40B4-BE49-F238E27FC236}">
                    <a16:creationId xmlns:a16="http://schemas.microsoft.com/office/drawing/2014/main" id="{BE5FE4E0-0F82-4449-9D9A-54F28D609066}"/>
                  </a:ext>
                </a:extLst>
              </p:cNvPr>
              <p:cNvSpPr>
                <a:spLocks/>
              </p:cNvSpPr>
              <p:nvPr/>
            </p:nvSpPr>
            <p:spPr bwMode="auto">
              <a:xfrm>
                <a:off x="1680" y="846"/>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sp>
            <p:nvSpPr>
              <p:cNvPr id="272" name="Freeform 386">
                <a:extLst>
                  <a:ext uri="{FF2B5EF4-FFF2-40B4-BE49-F238E27FC236}">
                    <a16:creationId xmlns:a16="http://schemas.microsoft.com/office/drawing/2014/main" id="{9D7301C2-7A17-4584-9C7B-F32F240835E1}"/>
                  </a:ext>
                </a:extLst>
              </p:cNvPr>
              <p:cNvSpPr>
                <a:spLocks/>
              </p:cNvSpPr>
              <p:nvPr/>
            </p:nvSpPr>
            <p:spPr bwMode="auto">
              <a:xfrm>
                <a:off x="1784" y="828"/>
                <a:ext cx="40" cy="278"/>
              </a:xfrm>
              <a:custGeom>
                <a:avLst/>
                <a:gdLst>
                  <a:gd name="T0" fmla="*/ 0 w 40"/>
                  <a:gd name="T1" fmla="*/ 3 h 278"/>
                  <a:gd name="T2" fmla="*/ 18 w 40"/>
                  <a:gd name="T3" fmla="*/ 0 h 278"/>
                  <a:gd name="T4" fmla="*/ 40 w 40"/>
                  <a:gd name="T5" fmla="*/ 24 h 278"/>
                  <a:gd name="T6" fmla="*/ 37 w 40"/>
                  <a:gd name="T7" fmla="*/ 206 h 278"/>
                  <a:gd name="T8" fmla="*/ 21 w 40"/>
                  <a:gd name="T9" fmla="*/ 267 h 278"/>
                  <a:gd name="T10" fmla="*/ 0 w 40"/>
                  <a:gd name="T11" fmla="*/ 278 h 278"/>
                  <a:gd name="T12" fmla="*/ 0 w 40"/>
                  <a:gd name="T13" fmla="*/ 3 h 278"/>
                  <a:gd name="T14" fmla="*/ 0 60000 65536"/>
                  <a:gd name="T15" fmla="*/ 0 60000 65536"/>
                  <a:gd name="T16" fmla="*/ 0 60000 65536"/>
                  <a:gd name="T17" fmla="*/ 0 60000 65536"/>
                  <a:gd name="T18" fmla="*/ 0 60000 65536"/>
                  <a:gd name="T19" fmla="*/ 0 60000 65536"/>
                  <a:gd name="T20" fmla="*/ 0 60000 65536"/>
                  <a:gd name="T21" fmla="*/ 0 w 40"/>
                  <a:gd name="T22" fmla="*/ 0 h 278"/>
                  <a:gd name="T23" fmla="*/ 40 w 40"/>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78">
                    <a:moveTo>
                      <a:pt x="0" y="3"/>
                    </a:moveTo>
                    <a:lnTo>
                      <a:pt x="18" y="0"/>
                    </a:lnTo>
                    <a:lnTo>
                      <a:pt x="40" y="24"/>
                    </a:lnTo>
                    <a:lnTo>
                      <a:pt x="37" y="206"/>
                    </a:lnTo>
                    <a:lnTo>
                      <a:pt x="21" y="267"/>
                    </a:lnTo>
                    <a:lnTo>
                      <a:pt x="0" y="278"/>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273" name="Group 44">
            <a:extLst>
              <a:ext uri="{FF2B5EF4-FFF2-40B4-BE49-F238E27FC236}">
                <a16:creationId xmlns:a16="http://schemas.microsoft.com/office/drawing/2014/main" id="{7DCCA000-5930-43A5-B8CE-7A661878B80D}"/>
              </a:ext>
            </a:extLst>
          </p:cNvPr>
          <p:cNvGrpSpPr>
            <a:grpSpLocks/>
          </p:cNvGrpSpPr>
          <p:nvPr/>
        </p:nvGrpSpPr>
        <p:grpSpPr bwMode="auto">
          <a:xfrm>
            <a:off x="1975525" y="4483853"/>
            <a:ext cx="287338" cy="787400"/>
            <a:chOff x="1756" y="2113"/>
            <a:chExt cx="181" cy="499"/>
          </a:xfrm>
        </p:grpSpPr>
        <p:sp>
          <p:nvSpPr>
            <p:cNvPr id="274" name="Line 45">
              <a:extLst>
                <a:ext uri="{FF2B5EF4-FFF2-40B4-BE49-F238E27FC236}">
                  <a16:creationId xmlns:a16="http://schemas.microsoft.com/office/drawing/2014/main" id="{2918425D-0271-42AC-A34C-EB9D738714C4}"/>
                </a:ext>
              </a:extLst>
            </p:cNvPr>
            <p:cNvSpPr>
              <a:spLocks noChangeShapeType="1"/>
            </p:cNvSpPr>
            <p:nvPr/>
          </p:nvSpPr>
          <p:spPr bwMode="auto">
            <a:xfrm>
              <a:off x="1766"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5" name="Line 46">
              <a:extLst>
                <a:ext uri="{FF2B5EF4-FFF2-40B4-BE49-F238E27FC236}">
                  <a16:creationId xmlns:a16="http://schemas.microsoft.com/office/drawing/2014/main" id="{C9719629-ADF6-45DF-857F-7B14CE97C7E5}"/>
                </a:ext>
              </a:extLst>
            </p:cNvPr>
            <p:cNvSpPr>
              <a:spLocks noChangeShapeType="1"/>
            </p:cNvSpPr>
            <p:nvPr/>
          </p:nvSpPr>
          <p:spPr bwMode="auto">
            <a:xfrm>
              <a:off x="1929"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87" name="Group 47">
              <a:extLst>
                <a:ext uri="{FF2B5EF4-FFF2-40B4-BE49-F238E27FC236}">
                  <a16:creationId xmlns:a16="http://schemas.microsoft.com/office/drawing/2014/main" id="{DB299EB4-E032-40EA-B247-A0664C53DCFF}"/>
                </a:ext>
              </a:extLst>
            </p:cNvPr>
            <p:cNvGrpSpPr>
              <a:grpSpLocks/>
            </p:cNvGrpSpPr>
            <p:nvPr/>
          </p:nvGrpSpPr>
          <p:grpSpPr bwMode="auto">
            <a:xfrm>
              <a:off x="1756" y="2113"/>
              <a:ext cx="181" cy="333"/>
              <a:chOff x="1756" y="2113"/>
              <a:chExt cx="181" cy="333"/>
            </a:xfrm>
          </p:grpSpPr>
          <p:sp>
            <p:nvSpPr>
              <p:cNvPr id="288" name="Freeform 48">
                <a:extLst>
                  <a:ext uri="{FF2B5EF4-FFF2-40B4-BE49-F238E27FC236}">
                    <a16:creationId xmlns:a16="http://schemas.microsoft.com/office/drawing/2014/main" id="{C9C7A059-3A13-491B-A695-348B14FA8649}"/>
                  </a:ext>
                </a:extLst>
              </p:cNvPr>
              <p:cNvSpPr>
                <a:spLocks/>
              </p:cNvSpPr>
              <p:nvPr/>
            </p:nvSpPr>
            <p:spPr bwMode="auto">
              <a:xfrm>
                <a:off x="1756" y="2113"/>
                <a:ext cx="181" cy="333"/>
              </a:xfrm>
              <a:custGeom>
                <a:avLst/>
                <a:gdLst>
                  <a:gd name="T0" fmla="*/ 1 w 277"/>
                  <a:gd name="T1" fmla="*/ 0 h 517"/>
                  <a:gd name="T2" fmla="*/ 1 w 277"/>
                  <a:gd name="T3" fmla="*/ 0 h 517"/>
                  <a:gd name="T4" fmla="*/ 1 w 277"/>
                  <a:gd name="T5" fmla="*/ 1 h 517"/>
                  <a:gd name="T6" fmla="*/ 1 w 277"/>
                  <a:gd name="T7" fmla="*/ 1 h 517"/>
                  <a:gd name="T8" fmla="*/ 2 w 277"/>
                  <a:gd name="T9" fmla="*/ 1 h 517"/>
                  <a:gd name="T10" fmla="*/ 2 w 277"/>
                  <a:gd name="T11" fmla="*/ 2 h 517"/>
                  <a:gd name="T12" fmla="*/ 1 w 277"/>
                  <a:gd name="T13" fmla="*/ 3 h 517"/>
                  <a:gd name="T14" fmla="*/ 1 w 277"/>
                  <a:gd name="T15" fmla="*/ 3 h 517"/>
                  <a:gd name="T16" fmla="*/ 0 w 277"/>
                  <a:gd name="T17" fmla="*/ 2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289" name="Freeform 49">
                <a:extLst>
                  <a:ext uri="{FF2B5EF4-FFF2-40B4-BE49-F238E27FC236}">
                    <a16:creationId xmlns:a16="http://schemas.microsoft.com/office/drawing/2014/main" id="{9EB50F16-3BC3-4C58-B969-BA1C7266B311}"/>
                  </a:ext>
                </a:extLst>
              </p:cNvPr>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290" name="Freeform 50">
                <a:extLst>
                  <a:ext uri="{FF2B5EF4-FFF2-40B4-BE49-F238E27FC236}">
                    <a16:creationId xmlns:a16="http://schemas.microsoft.com/office/drawing/2014/main" id="{FE9491A9-1DEE-4195-80D1-BE75B068B448}"/>
                  </a:ext>
                </a:extLst>
              </p:cNvPr>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291" name="Group 44">
            <a:extLst>
              <a:ext uri="{FF2B5EF4-FFF2-40B4-BE49-F238E27FC236}">
                <a16:creationId xmlns:a16="http://schemas.microsoft.com/office/drawing/2014/main" id="{1B2D4C47-9410-4E3D-9742-D00932A4E570}"/>
              </a:ext>
            </a:extLst>
          </p:cNvPr>
          <p:cNvGrpSpPr>
            <a:grpSpLocks/>
          </p:cNvGrpSpPr>
          <p:nvPr/>
        </p:nvGrpSpPr>
        <p:grpSpPr bwMode="auto">
          <a:xfrm>
            <a:off x="3136022" y="4548693"/>
            <a:ext cx="287338" cy="787400"/>
            <a:chOff x="1756" y="2113"/>
            <a:chExt cx="181" cy="499"/>
          </a:xfrm>
        </p:grpSpPr>
        <p:sp>
          <p:nvSpPr>
            <p:cNvPr id="292" name="Line 45">
              <a:extLst>
                <a:ext uri="{FF2B5EF4-FFF2-40B4-BE49-F238E27FC236}">
                  <a16:creationId xmlns:a16="http://schemas.microsoft.com/office/drawing/2014/main" id="{450B2BAC-7283-41CC-9013-02C3083D75A1}"/>
                </a:ext>
              </a:extLst>
            </p:cNvPr>
            <p:cNvSpPr>
              <a:spLocks noChangeShapeType="1"/>
            </p:cNvSpPr>
            <p:nvPr/>
          </p:nvSpPr>
          <p:spPr bwMode="auto">
            <a:xfrm>
              <a:off x="1766"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3" name="Line 46">
              <a:extLst>
                <a:ext uri="{FF2B5EF4-FFF2-40B4-BE49-F238E27FC236}">
                  <a16:creationId xmlns:a16="http://schemas.microsoft.com/office/drawing/2014/main" id="{904437C0-F190-4624-999A-A38F525CE6E5}"/>
                </a:ext>
              </a:extLst>
            </p:cNvPr>
            <p:cNvSpPr>
              <a:spLocks noChangeShapeType="1"/>
            </p:cNvSpPr>
            <p:nvPr/>
          </p:nvSpPr>
          <p:spPr bwMode="auto">
            <a:xfrm>
              <a:off x="1929"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94" name="Group 47">
              <a:extLst>
                <a:ext uri="{FF2B5EF4-FFF2-40B4-BE49-F238E27FC236}">
                  <a16:creationId xmlns:a16="http://schemas.microsoft.com/office/drawing/2014/main" id="{8E81AA68-5D19-44CE-83AA-645886D8225C}"/>
                </a:ext>
              </a:extLst>
            </p:cNvPr>
            <p:cNvGrpSpPr>
              <a:grpSpLocks/>
            </p:cNvGrpSpPr>
            <p:nvPr/>
          </p:nvGrpSpPr>
          <p:grpSpPr bwMode="auto">
            <a:xfrm>
              <a:off x="1756" y="2113"/>
              <a:ext cx="181" cy="333"/>
              <a:chOff x="1756" y="2113"/>
              <a:chExt cx="181" cy="333"/>
            </a:xfrm>
          </p:grpSpPr>
          <p:sp>
            <p:nvSpPr>
              <p:cNvPr id="295" name="Freeform 48">
                <a:extLst>
                  <a:ext uri="{FF2B5EF4-FFF2-40B4-BE49-F238E27FC236}">
                    <a16:creationId xmlns:a16="http://schemas.microsoft.com/office/drawing/2014/main" id="{27BBF484-1265-4F57-AE5B-B07F0E8CFC3E}"/>
                  </a:ext>
                </a:extLst>
              </p:cNvPr>
              <p:cNvSpPr>
                <a:spLocks/>
              </p:cNvSpPr>
              <p:nvPr/>
            </p:nvSpPr>
            <p:spPr bwMode="auto">
              <a:xfrm>
                <a:off x="1756" y="2113"/>
                <a:ext cx="181" cy="333"/>
              </a:xfrm>
              <a:custGeom>
                <a:avLst/>
                <a:gdLst>
                  <a:gd name="T0" fmla="*/ 1 w 277"/>
                  <a:gd name="T1" fmla="*/ 0 h 517"/>
                  <a:gd name="T2" fmla="*/ 1 w 277"/>
                  <a:gd name="T3" fmla="*/ 0 h 517"/>
                  <a:gd name="T4" fmla="*/ 1 w 277"/>
                  <a:gd name="T5" fmla="*/ 1 h 517"/>
                  <a:gd name="T6" fmla="*/ 1 w 277"/>
                  <a:gd name="T7" fmla="*/ 1 h 517"/>
                  <a:gd name="T8" fmla="*/ 2 w 277"/>
                  <a:gd name="T9" fmla="*/ 1 h 517"/>
                  <a:gd name="T10" fmla="*/ 2 w 277"/>
                  <a:gd name="T11" fmla="*/ 2 h 517"/>
                  <a:gd name="T12" fmla="*/ 1 w 277"/>
                  <a:gd name="T13" fmla="*/ 3 h 517"/>
                  <a:gd name="T14" fmla="*/ 1 w 277"/>
                  <a:gd name="T15" fmla="*/ 3 h 517"/>
                  <a:gd name="T16" fmla="*/ 0 w 277"/>
                  <a:gd name="T17" fmla="*/ 2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296" name="Freeform 49">
                <a:extLst>
                  <a:ext uri="{FF2B5EF4-FFF2-40B4-BE49-F238E27FC236}">
                    <a16:creationId xmlns:a16="http://schemas.microsoft.com/office/drawing/2014/main" id="{328BBC76-A715-4651-9C60-FA79BC1962CA}"/>
                  </a:ext>
                </a:extLst>
              </p:cNvPr>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297" name="Freeform 50">
                <a:extLst>
                  <a:ext uri="{FF2B5EF4-FFF2-40B4-BE49-F238E27FC236}">
                    <a16:creationId xmlns:a16="http://schemas.microsoft.com/office/drawing/2014/main" id="{0B13BF8A-C9C6-44E0-AF3F-8959C969D3B0}"/>
                  </a:ext>
                </a:extLst>
              </p:cNvPr>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sp>
        <p:nvSpPr>
          <p:cNvPr id="298" name="AutoShape 28">
            <a:extLst>
              <a:ext uri="{FF2B5EF4-FFF2-40B4-BE49-F238E27FC236}">
                <a16:creationId xmlns:a16="http://schemas.microsoft.com/office/drawing/2014/main" id="{1FC09BC2-E9C3-4583-A3DB-67B1B91747B5}"/>
              </a:ext>
            </a:extLst>
          </p:cNvPr>
          <p:cNvSpPr>
            <a:spLocks noChangeArrowheads="1"/>
          </p:cNvSpPr>
          <p:nvPr/>
        </p:nvSpPr>
        <p:spPr bwMode="auto">
          <a:xfrm>
            <a:off x="5592358" y="6523321"/>
            <a:ext cx="323850" cy="568325"/>
          </a:xfrm>
          <a:prstGeom prst="can">
            <a:avLst>
              <a:gd name="adj" fmla="val 35569"/>
            </a:avLst>
          </a:prstGeom>
          <a:solidFill>
            <a:srgbClr val="73D9F1">
              <a:alpha val="30196"/>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0" name="Group 29"/>
          <p:cNvGraphicFramePr>
            <a:graphicFrameLocks noGrp="1"/>
          </p:cNvGraphicFramePr>
          <p:nvPr/>
        </p:nvGraphicFramePr>
        <p:xfrm>
          <a:off x="177800" y="165100"/>
          <a:ext cx="6997700" cy="3143988"/>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987465">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marT="45716" marB="45716"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charset="0"/>
                          <a:ea typeface="+mn-ea"/>
                          <a:cs typeface="Times New Roman" charset="0"/>
                        </a:rPr>
                        <a:t>Trigger Treat</a:t>
                      </a:r>
                    </a:p>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Arial" charset="0"/>
                          <a:ea typeface="+mn-ea"/>
                          <a:cs typeface="Times New Roman" charset="0"/>
                        </a:rPr>
                        <a:t>Bay 6</a:t>
                      </a:r>
                    </a:p>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charset="0"/>
                          <a:ea typeface="+mn-ea"/>
                          <a:cs typeface="Times New Roman" charset="0"/>
                        </a:rPr>
                        <a:t>Peek-A-Boo</a:t>
                      </a:r>
                      <a:endParaRPr kumimoji="0" lang="en-US" sz="2000" b="1"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charset="0"/>
                          <a:ea typeface="+mn-ea"/>
                          <a:cs typeface="+mn-cs"/>
                        </a:rPr>
                        <a:t>Course Designer: Dave McClure</a:t>
                      </a:r>
                    </a:p>
                  </a:txBody>
                  <a:tcPr marL="45720" marR="45720" marT="45716" marB="4571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marT="45716" marB="45716"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1282">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 POSITION:</a:t>
                      </a:r>
                      <a:r>
                        <a:rPr kumimoji="0" lang="en-US" sz="1100" b="0" i="0" u="none" strike="noStrike" cap="none" normalizeH="0" baseline="0" dirty="0">
                          <a:ln>
                            <a:noFill/>
                          </a:ln>
                          <a:solidFill>
                            <a:schemeClr val="tx1"/>
                          </a:solidFill>
                          <a:effectLst/>
                          <a:latin typeface="Arial" charset="0"/>
                          <a:cs typeface="Times New Roman" charset="0"/>
                        </a:rPr>
                        <a:t> Standing inside the shooting area, heels touching marks, </a:t>
                      </a:r>
                      <a:r>
                        <a:rPr lang="en-US" sz="1100" dirty="0"/>
                        <a:t>wrists below belt</a:t>
                      </a:r>
                      <a:r>
                        <a:rPr kumimoji="0" lang="en-US" sz="1100" b="0" i="0" u="none" strike="noStrike" cap="none" normalizeH="0" baseline="0" dirty="0">
                          <a:ln>
                            <a:noFill/>
                          </a:ln>
                          <a:solidFill>
                            <a:schemeClr val="tx1"/>
                          </a:solidFill>
                          <a:effectLst/>
                          <a:latin typeface="Arial" charset="0"/>
                          <a:cs typeface="Times New Roman" charset="0"/>
                        </a:rPr>
                        <a:t>, facing uprange. Gun loaded and holstered.</a:t>
                      </a:r>
                    </a:p>
                    <a:p>
                      <a:pPr marL="0" marR="0" lvl="0" indent="0" algn="l" defTabSz="966788" rtl="0" eaLnBrk="1" fontAlgn="base" latinLnBrk="0" hangingPunct="1">
                        <a:lnSpc>
                          <a:spcPct val="90000"/>
                        </a:lnSpc>
                        <a:spcBef>
                          <a:spcPct val="1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cs typeface="Times New Roman" charset="0"/>
                      </a:endParaRPr>
                    </a:p>
                    <a:p>
                      <a:pPr marL="0" marR="0" lvl="0" indent="0" algn="l" defTabSz="966788" rtl="0" eaLnBrk="1" fontAlgn="base" latinLnBrk="0" hangingPunct="1">
                        <a:lnSpc>
                          <a:spcPct val="90000"/>
                        </a:lnSpc>
                        <a:spcBef>
                          <a:spcPct val="1000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cs typeface="Times New Roman" charset="0"/>
                        </a:rPr>
                        <a:t>PCC: </a:t>
                      </a:r>
                      <a:r>
                        <a:rPr kumimoji="0" lang="en-US" sz="1100" b="0" i="0" u="none" strike="noStrike" cap="none" normalizeH="0" baseline="0" dirty="0">
                          <a:ln>
                            <a:noFill/>
                          </a:ln>
                          <a:solidFill>
                            <a:schemeClr val="tx1"/>
                          </a:solidFill>
                          <a:effectLst/>
                          <a:latin typeface="Arial" charset="0"/>
                          <a:cs typeface="Times New Roman" charset="0"/>
                        </a:rPr>
                        <a:t>Standing inside the shooting area, toes touching marks, facing anywhere downrange. Gun loaded, stock touching belt, muzzle pointed anywhere downrange.</a:t>
                      </a: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761991">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STAGE PROCEDURE: </a:t>
                      </a:r>
                      <a:r>
                        <a:rPr kumimoji="0" lang="en-US" sz="1100" b="0" i="0" u="none" strike="noStrike" cap="none" normalizeH="0" baseline="0" dirty="0">
                          <a:ln>
                            <a:noFill/>
                          </a:ln>
                          <a:solidFill>
                            <a:schemeClr val="tx1"/>
                          </a:solidFill>
                          <a:effectLst/>
                          <a:latin typeface="Arial" charset="0"/>
                          <a:cs typeface="Times New Roman" charset="0"/>
                        </a:rPr>
                        <a:t>At start signal, engage targets as they become visible from within the shooting area.</a:t>
                      </a:r>
                    </a:p>
                  </a:txBody>
                  <a:tcPr marL="45720" marR="45720"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SCORING:          </a:t>
                      </a:r>
                      <a:r>
                        <a:rPr kumimoji="0" lang="en-US" sz="1100" b="0" i="0" u="none" strike="noStrike" cap="none" normalizeH="0" baseline="0" dirty="0">
                          <a:ln>
                            <a:noFill/>
                          </a:ln>
                          <a:solidFill>
                            <a:schemeClr val="tx1"/>
                          </a:solidFill>
                          <a:effectLst/>
                          <a:latin typeface="Arial" charset="0"/>
                          <a:cs typeface="Times New Roman" charset="0"/>
                        </a:rPr>
                        <a:t>Comstock, 28 rounds, 140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TARGETS:</a:t>
                      </a:r>
                      <a:r>
                        <a:rPr kumimoji="0" lang="en-US" sz="1100" b="0" i="0" u="none" strike="noStrike" cap="none" normalizeH="0" baseline="0" dirty="0">
                          <a:ln>
                            <a:noFill/>
                          </a:ln>
                          <a:solidFill>
                            <a:schemeClr val="tx1"/>
                          </a:solidFill>
                          <a:effectLst/>
                          <a:latin typeface="Arial" charset="0"/>
                          <a:cs typeface="Times New Roman" charset="0"/>
                        </a:rPr>
                        <a:t>	   14 metric</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SCORED HITS:  </a:t>
                      </a:r>
                      <a:r>
                        <a:rPr kumimoji="0" lang="en-US" sz="1100" b="0" i="0" u="none" strike="noStrike" cap="none" normalizeH="0" baseline="0" dirty="0">
                          <a:ln>
                            <a:noFill/>
                          </a:ln>
                          <a:solidFill>
                            <a:schemeClr val="tx1"/>
                          </a:solidFill>
                          <a:effectLst/>
                          <a:latin typeface="Arial" charset="0"/>
                          <a:cs typeface="Times New Roman" charset="0"/>
                        </a:rPr>
                        <a:t>Best 2 per paper</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START-STOP:    </a:t>
                      </a:r>
                      <a:r>
                        <a:rPr kumimoji="0" lang="en-US" sz="1100" b="0" i="0" u="none" strike="noStrike" cap="none" normalizeH="0" baseline="0" dirty="0">
                          <a:ln>
                            <a:noFill/>
                          </a:ln>
                          <a:solidFill>
                            <a:schemeClr val="tx1"/>
                          </a:solidFill>
                          <a:effectLst/>
                          <a:latin typeface="Arial" charset="0"/>
                          <a:cs typeface="Times New Roman" charset="0"/>
                        </a:rPr>
                        <a:t>Audible - Last shot</a:t>
                      </a:r>
                    </a:p>
                  </a:txBody>
                  <a:tcPr marL="45720" marR="45720"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pic>
        <p:nvPicPr>
          <p:cNvPr id="9" name="Picture 2" descr="Headstone grave clipart image">
            <a:extLst>
              <a:ext uri="{FF2B5EF4-FFF2-40B4-BE49-F238E27FC236}">
                <a16:creationId xmlns:a16="http://schemas.microsoft.com/office/drawing/2014/main" id="{C978B57E-D6A4-4309-9D76-FD8E92E8DB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77800" y="341471"/>
            <a:ext cx="938289" cy="94041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4" descr="C:\Documents and Settings\All Users\Documents\TAPS Files\dvc1.gif">
            <a:extLst>
              <a:ext uri="{FF2B5EF4-FFF2-40B4-BE49-F238E27FC236}">
                <a16:creationId xmlns:a16="http://schemas.microsoft.com/office/drawing/2014/main" id="{83C47FB0-438F-4FC9-A80A-C79FDE8E08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296" y="625845"/>
            <a:ext cx="337518" cy="29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Headstone grave clipart image">
            <a:extLst>
              <a:ext uri="{FF2B5EF4-FFF2-40B4-BE49-F238E27FC236}">
                <a16:creationId xmlns:a16="http://schemas.microsoft.com/office/drawing/2014/main" id="{0C125D95-4E12-4DA8-BF5D-6768862CDD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1082" y="341471"/>
            <a:ext cx="938289" cy="94041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4" descr="C:\Documents and Settings\All Users\Documents\TAPS Files\dvc1.gif">
            <a:extLst>
              <a:ext uri="{FF2B5EF4-FFF2-40B4-BE49-F238E27FC236}">
                <a16:creationId xmlns:a16="http://schemas.microsoft.com/office/drawing/2014/main" id="{0342F02F-936B-46D4-A3E8-53B1DC59F8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3918" y="581182"/>
            <a:ext cx="337518" cy="29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 name="Group 29">
            <a:extLst>
              <a:ext uri="{FF2B5EF4-FFF2-40B4-BE49-F238E27FC236}">
                <a16:creationId xmlns:a16="http://schemas.microsoft.com/office/drawing/2014/main" id="{7CC2B2D0-304A-4F27-B174-76ECB62D1D25}"/>
              </a:ext>
            </a:extLst>
          </p:cNvPr>
          <p:cNvGrpSpPr>
            <a:grpSpLocks/>
          </p:cNvGrpSpPr>
          <p:nvPr/>
        </p:nvGrpSpPr>
        <p:grpSpPr bwMode="auto">
          <a:xfrm>
            <a:off x="4648200" y="4525963"/>
            <a:ext cx="287338" cy="790575"/>
            <a:chOff x="528" y="240"/>
            <a:chExt cx="181" cy="498"/>
          </a:xfrm>
        </p:grpSpPr>
        <p:sp>
          <p:nvSpPr>
            <p:cNvPr id="93" name="Line 30">
              <a:extLst>
                <a:ext uri="{FF2B5EF4-FFF2-40B4-BE49-F238E27FC236}">
                  <a16:creationId xmlns:a16="http://schemas.microsoft.com/office/drawing/2014/main" id="{1CB5EBE0-F8FC-4FC2-AB4A-1165573621A0}"/>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4" name="Line 31">
              <a:extLst>
                <a:ext uri="{FF2B5EF4-FFF2-40B4-BE49-F238E27FC236}">
                  <a16:creationId xmlns:a16="http://schemas.microsoft.com/office/drawing/2014/main" id="{FC6FFAD0-78E0-4B0D-996A-7AE53878F9C5}"/>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5" name="Freeform 32">
              <a:extLst>
                <a:ext uri="{FF2B5EF4-FFF2-40B4-BE49-F238E27FC236}">
                  <a16:creationId xmlns:a16="http://schemas.microsoft.com/office/drawing/2014/main" id="{4CF25C59-9F3F-4649-91B6-32D846213E77}"/>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96" name="Group 29">
            <a:extLst>
              <a:ext uri="{FF2B5EF4-FFF2-40B4-BE49-F238E27FC236}">
                <a16:creationId xmlns:a16="http://schemas.microsoft.com/office/drawing/2014/main" id="{1B0C922C-0FD7-4BD1-BDAE-DC5BA4107F8A}"/>
              </a:ext>
            </a:extLst>
          </p:cNvPr>
          <p:cNvGrpSpPr>
            <a:grpSpLocks/>
          </p:cNvGrpSpPr>
          <p:nvPr/>
        </p:nvGrpSpPr>
        <p:grpSpPr bwMode="auto">
          <a:xfrm>
            <a:off x="2524125" y="4530725"/>
            <a:ext cx="287338" cy="790575"/>
            <a:chOff x="528" y="240"/>
            <a:chExt cx="181" cy="498"/>
          </a:xfrm>
        </p:grpSpPr>
        <p:sp>
          <p:nvSpPr>
            <p:cNvPr id="97" name="Line 30">
              <a:extLst>
                <a:ext uri="{FF2B5EF4-FFF2-40B4-BE49-F238E27FC236}">
                  <a16:creationId xmlns:a16="http://schemas.microsoft.com/office/drawing/2014/main" id="{49B9418C-4114-4374-AB5B-EC46374E1594}"/>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 name="Line 31">
              <a:extLst>
                <a:ext uri="{FF2B5EF4-FFF2-40B4-BE49-F238E27FC236}">
                  <a16:creationId xmlns:a16="http://schemas.microsoft.com/office/drawing/2014/main" id="{63219856-B882-455C-95CD-49EAA4566041}"/>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 name="Freeform 32">
              <a:extLst>
                <a:ext uri="{FF2B5EF4-FFF2-40B4-BE49-F238E27FC236}">
                  <a16:creationId xmlns:a16="http://schemas.microsoft.com/office/drawing/2014/main" id="{9736612B-C2C9-4183-A2ED-626CB923CD36}"/>
                </a:ext>
              </a:extLst>
            </p:cNvPr>
            <p:cNvSpPr>
              <a:spLocks/>
            </p:cNvSpPr>
            <p:nvPr/>
          </p:nvSpPr>
          <p:spPr bwMode="auto">
            <a:xfrm rot="10800000">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sp>
        <p:nvSpPr>
          <p:cNvPr id="100" name="AutoShape 673">
            <a:extLst>
              <a:ext uri="{FF2B5EF4-FFF2-40B4-BE49-F238E27FC236}">
                <a16:creationId xmlns:a16="http://schemas.microsoft.com/office/drawing/2014/main" id="{EBE63150-DFE9-4110-AFFA-E2A909C26276}"/>
              </a:ext>
            </a:extLst>
          </p:cNvPr>
          <p:cNvSpPr>
            <a:spLocks noChangeArrowheads="1"/>
          </p:cNvSpPr>
          <p:nvPr/>
        </p:nvSpPr>
        <p:spPr bwMode="auto">
          <a:xfrm>
            <a:off x="2651125" y="4757738"/>
            <a:ext cx="325438" cy="720725"/>
          </a:xfrm>
          <a:prstGeom prst="can">
            <a:avLst>
              <a:gd name="adj" fmla="val 55366"/>
            </a:avLst>
          </a:prstGeom>
          <a:solidFill>
            <a:srgbClr val="00CC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1" name="AutoShape 673">
            <a:extLst>
              <a:ext uri="{FF2B5EF4-FFF2-40B4-BE49-F238E27FC236}">
                <a16:creationId xmlns:a16="http://schemas.microsoft.com/office/drawing/2014/main" id="{8FFF52B2-6DB4-44D9-B2B6-E751A6AF612C}"/>
              </a:ext>
            </a:extLst>
          </p:cNvPr>
          <p:cNvSpPr>
            <a:spLocks noChangeArrowheads="1"/>
          </p:cNvSpPr>
          <p:nvPr/>
        </p:nvSpPr>
        <p:spPr bwMode="auto">
          <a:xfrm>
            <a:off x="2647950" y="4219575"/>
            <a:ext cx="325438" cy="720725"/>
          </a:xfrm>
          <a:prstGeom prst="can">
            <a:avLst>
              <a:gd name="adj" fmla="val 55366"/>
            </a:avLst>
          </a:prstGeom>
          <a:solidFill>
            <a:srgbClr val="00CC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102" name="Group 29">
            <a:extLst>
              <a:ext uri="{FF2B5EF4-FFF2-40B4-BE49-F238E27FC236}">
                <a16:creationId xmlns:a16="http://schemas.microsoft.com/office/drawing/2014/main" id="{D1DEB438-6003-4B8F-989F-074F0AF2C4EB}"/>
              </a:ext>
            </a:extLst>
          </p:cNvPr>
          <p:cNvGrpSpPr>
            <a:grpSpLocks/>
          </p:cNvGrpSpPr>
          <p:nvPr/>
        </p:nvGrpSpPr>
        <p:grpSpPr bwMode="auto">
          <a:xfrm>
            <a:off x="5149850" y="4256088"/>
            <a:ext cx="287338" cy="790575"/>
            <a:chOff x="528" y="240"/>
            <a:chExt cx="181" cy="498"/>
          </a:xfrm>
        </p:grpSpPr>
        <p:sp>
          <p:nvSpPr>
            <p:cNvPr id="103" name="Line 30">
              <a:extLst>
                <a:ext uri="{FF2B5EF4-FFF2-40B4-BE49-F238E27FC236}">
                  <a16:creationId xmlns:a16="http://schemas.microsoft.com/office/drawing/2014/main" id="{A1E31653-79F4-4669-818D-EF4715C14DE8}"/>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 name="Line 31">
              <a:extLst>
                <a:ext uri="{FF2B5EF4-FFF2-40B4-BE49-F238E27FC236}">
                  <a16:creationId xmlns:a16="http://schemas.microsoft.com/office/drawing/2014/main" id="{82082C16-8EF7-4F9B-92B2-8D3BD16524CD}"/>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 name="Freeform 32">
              <a:extLst>
                <a:ext uri="{FF2B5EF4-FFF2-40B4-BE49-F238E27FC236}">
                  <a16:creationId xmlns:a16="http://schemas.microsoft.com/office/drawing/2014/main" id="{04118A99-31D6-438A-8BE4-293ED457BF2D}"/>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sp>
        <p:nvSpPr>
          <p:cNvPr id="106" name="AutoShape 673">
            <a:extLst>
              <a:ext uri="{FF2B5EF4-FFF2-40B4-BE49-F238E27FC236}">
                <a16:creationId xmlns:a16="http://schemas.microsoft.com/office/drawing/2014/main" id="{DBC0A1B1-BEA9-4495-B6DA-476595B4B5AA}"/>
              </a:ext>
            </a:extLst>
          </p:cNvPr>
          <p:cNvSpPr>
            <a:spLocks noChangeArrowheads="1"/>
          </p:cNvSpPr>
          <p:nvPr/>
        </p:nvSpPr>
        <p:spPr bwMode="auto">
          <a:xfrm>
            <a:off x="4979988" y="4883150"/>
            <a:ext cx="325437" cy="720725"/>
          </a:xfrm>
          <a:prstGeom prst="can">
            <a:avLst>
              <a:gd name="adj" fmla="val 55366"/>
            </a:avLst>
          </a:prstGeom>
          <a:solidFill>
            <a:srgbClr val="00CC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7" name="AutoShape 673">
            <a:extLst>
              <a:ext uri="{FF2B5EF4-FFF2-40B4-BE49-F238E27FC236}">
                <a16:creationId xmlns:a16="http://schemas.microsoft.com/office/drawing/2014/main" id="{2831138C-01CB-49AE-A7EC-AE755368F32C}"/>
              </a:ext>
            </a:extLst>
          </p:cNvPr>
          <p:cNvSpPr>
            <a:spLocks noChangeArrowheads="1"/>
          </p:cNvSpPr>
          <p:nvPr/>
        </p:nvSpPr>
        <p:spPr bwMode="auto">
          <a:xfrm>
            <a:off x="4975225" y="4346575"/>
            <a:ext cx="325438" cy="720725"/>
          </a:xfrm>
          <a:prstGeom prst="can">
            <a:avLst>
              <a:gd name="adj" fmla="val 55366"/>
            </a:avLst>
          </a:prstGeom>
          <a:solidFill>
            <a:srgbClr val="00CC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108" name="Group 29">
            <a:extLst>
              <a:ext uri="{FF2B5EF4-FFF2-40B4-BE49-F238E27FC236}">
                <a16:creationId xmlns:a16="http://schemas.microsoft.com/office/drawing/2014/main" id="{1782F4E5-E7C0-4232-9BAE-A0C0A61D43AC}"/>
              </a:ext>
            </a:extLst>
          </p:cNvPr>
          <p:cNvGrpSpPr>
            <a:grpSpLocks/>
          </p:cNvGrpSpPr>
          <p:nvPr/>
        </p:nvGrpSpPr>
        <p:grpSpPr bwMode="auto">
          <a:xfrm>
            <a:off x="4360863" y="4497388"/>
            <a:ext cx="287337" cy="790575"/>
            <a:chOff x="528" y="240"/>
            <a:chExt cx="181" cy="498"/>
          </a:xfrm>
        </p:grpSpPr>
        <p:sp>
          <p:nvSpPr>
            <p:cNvPr id="109" name="Line 30">
              <a:extLst>
                <a:ext uri="{FF2B5EF4-FFF2-40B4-BE49-F238E27FC236}">
                  <a16:creationId xmlns:a16="http://schemas.microsoft.com/office/drawing/2014/main" id="{3629CD20-910C-414A-B6A7-9F97EA159554}"/>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 name="Line 31">
              <a:extLst>
                <a:ext uri="{FF2B5EF4-FFF2-40B4-BE49-F238E27FC236}">
                  <a16:creationId xmlns:a16="http://schemas.microsoft.com/office/drawing/2014/main" id="{25EBBDE0-B907-4B09-A5C6-D6E498DD8E1E}"/>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 name="Freeform 32">
              <a:extLst>
                <a:ext uri="{FF2B5EF4-FFF2-40B4-BE49-F238E27FC236}">
                  <a16:creationId xmlns:a16="http://schemas.microsoft.com/office/drawing/2014/main" id="{B258C42B-3250-4BAC-8BFC-C0BEEB768588}"/>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sp>
        <p:nvSpPr>
          <p:cNvPr id="113" name="AutoShape 673">
            <a:extLst>
              <a:ext uri="{FF2B5EF4-FFF2-40B4-BE49-F238E27FC236}">
                <a16:creationId xmlns:a16="http://schemas.microsoft.com/office/drawing/2014/main" id="{5251CB65-BF4B-48FB-BE66-5F7BB63A5861}"/>
              </a:ext>
            </a:extLst>
          </p:cNvPr>
          <p:cNvSpPr>
            <a:spLocks noChangeArrowheads="1"/>
          </p:cNvSpPr>
          <p:nvPr/>
        </p:nvSpPr>
        <p:spPr bwMode="auto">
          <a:xfrm>
            <a:off x="4402138" y="4894263"/>
            <a:ext cx="325437" cy="720725"/>
          </a:xfrm>
          <a:prstGeom prst="can">
            <a:avLst>
              <a:gd name="adj" fmla="val 55366"/>
            </a:avLst>
          </a:prstGeom>
          <a:solidFill>
            <a:srgbClr val="00CC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14" name="AutoShape 673">
            <a:extLst>
              <a:ext uri="{FF2B5EF4-FFF2-40B4-BE49-F238E27FC236}">
                <a16:creationId xmlns:a16="http://schemas.microsoft.com/office/drawing/2014/main" id="{19E3337A-4941-434A-8DB0-18A65FF4A102}"/>
              </a:ext>
            </a:extLst>
          </p:cNvPr>
          <p:cNvSpPr>
            <a:spLocks noChangeArrowheads="1"/>
          </p:cNvSpPr>
          <p:nvPr/>
        </p:nvSpPr>
        <p:spPr bwMode="auto">
          <a:xfrm>
            <a:off x="4397375" y="4357688"/>
            <a:ext cx="325438" cy="720725"/>
          </a:xfrm>
          <a:prstGeom prst="can">
            <a:avLst>
              <a:gd name="adj" fmla="val 55366"/>
            </a:avLst>
          </a:prstGeom>
          <a:solidFill>
            <a:srgbClr val="00CC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115" name="Group 292">
            <a:extLst>
              <a:ext uri="{FF2B5EF4-FFF2-40B4-BE49-F238E27FC236}">
                <a16:creationId xmlns:a16="http://schemas.microsoft.com/office/drawing/2014/main" id="{29714553-DE64-4016-A6CE-453A5C9B1DFC}"/>
              </a:ext>
            </a:extLst>
          </p:cNvPr>
          <p:cNvGrpSpPr>
            <a:grpSpLocks/>
          </p:cNvGrpSpPr>
          <p:nvPr/>
        </p:nvGrpSpPr>
        <p:grpSpPr bwMode="auto">
          <a:xfrm flipH="1">
            <a:off x="1735138" y="4497388"/>
            <a:ext cx="222250" cy="858837"/>
            <a:chOff x="384" y="816"/>
            <a:chExt cx="140" cy="541"/>
          </a:xfrm>
        </p:grpSpPr>
        <p:sp>
          <p:nvSpPr>
            <p:cNvPr id="116" name="Line 293">
              <a:extLst>
                <a:ext uri="{FF2B5EF4-FFF2-40B4-BE49-F238E27FC236}">
                  <a16:creationId xmlns:a16="http://schemas.microsoft.com/office/drawing/2014/main" id="{A0B7A4C7-00B0-4F50-9097-E9BC72EEB48B}"/>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7" name="Line 294">
              <a:extLst>
                <a:ext uri="{FF2B5EF4-FFF2-40B4-BE49-F238E27FC236}">
                  <a16:creationId xmlns:a16="http://schemas.microsoft.com/office/drawing/2014/main" id="{4ADFFF1F-7A2C-4A76-986E-28A617181BE3}"/>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8" name="Freeform 295">
              <a:extLst>
                <a:ext uri="{FF2B5EF4-FFF2-40B4-BE49-F238E27FC236}">
                  <a16:creationId xmlns:a16="http://schemas.microsoft.com/office/drawing/2014/main" id="{EC6E4139-C302-490B-96AB-8AC4624B78EA}"/>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0 h 375"/>
                <a:gd name="T6" fmla="*/ 2 w 173"/>
                <a:gd name="T7" fmla="*/ 32 h 375"/>
                <a:gd name="T8" fmla="*/ 2 w 173"/>
                <a:gd name="T9" fmla="*/ 40 h 375"/>
                <a:gd name="T10" fmla="*/ 2 w 173"/>
                <a:gd name="T11" fmla="*/ 117 h 375"/>
                <a:gd name="T12" fmla="*/ 2 w 173"/>
                <a:gd name="T13" fmla="*/ 145 h 375"/>
                <a:gd name="T14" fmla="*/ 2 w 173"/>
                <a:gd name="T15" fmla="*/ 159 h 375"/>
                <a:gd name="T16" fmla="*/ 0 w 173"/>
                <a:gd name="T17" fmla="*/ 134 h 375"/>
                <a:gd name="T18" fmla="*/ 0 w 173"/>
                <a:gd name="T19" fmla="*/ 53 h 375"/>
                <a:gd name="T20" fmla="*/ 2 w 173"/>
                <a:gd name="T21" fmla="*/ 42 h 375"/>
                <a:gd name="T22" fmla="*/ 2 w 173"/>
                <a:gd name="T23" fmla="*/ 39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119" name="Group 29">
            <a:extLst>
              <a:ext uri="{FF2B5EF4-FFF2-40B4-BE49-F238E27FC236}">
                <a16:creationId xmlns:a16="http://schemas.microsoft.com/office/drawing/2014/main" id="{EABBC5D1-6113-431B-B662-775AFAE95105}"/>
              </a:ext>
            </a:extLst>
          </p:cNvPr>
          <p:cNvGrpSpPr>
            <a:grpSpLocks/>
          </p:cNvGrpSpPr>
          <p:nvPr/>
        </p:nvGrpSpPr>
        <p:grpSpPr bwMode="auto">
          <a:xfrm>
            <a:off x="6376988" y="4427538"/>
            <a:ext cx="287337" cy="790575"/>
            <a:chOff x="528" y="240"/>
            <a:chExt cx="181" cy="498"/>
          </a:xfrm>
        </p:grpSpPr>
        <p:sp>
          <p:nvSpPr>
            <p:cNvPr id="120" name="Line 30">
              <a:extLst>
                <a:ext uri="{FF2B5EF4-FFF2-40B4-BE49-F238E27FC236}">
                  <a16:creationId xmlns:a16="http://schemas.microsoft.com/office/drawing/2014/main" id="{E6C66EE4-18CB-4D33-82A3-95FA0F911630}"/>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1" name="Line 31">
              <a:extLst>
                <a:ext uri="{FF2B5EF4-FFF2-40B4-BE49-F238E27FC236}">
                  <a16:creationId xmlns:a16="http://schemas.microsoft.com/office/drawing/2014/main" id="{6F5F413D-8BDC-42BC-9C17-F9EF9871E8F9}"/>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2" name="Freeform 32">
              <a:extLst>
                <a:ext uri="{FF2B5EF4-FFF2-40B4-BE49-F238E27FC236}">
                  <a16:creationId xmlns:a16="http://schemas.microsoft.com/office/drawing/2014/main" id="{814C25BB-23CC-4E4B-A6A3-9D107ED37D21}"/>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23" name="Group 29">
            <a:extLst>
              <a:ext uri="{FF2B5EF4-FFF2-40B4-BE49-F238E27FC236}">
                <a16:creationId xmlns:a16="http://schemas.microsoft.com/office/drawing/2014/main" id="{D95B885D-67CB-4059-8F47-7C0A47D43A7B}"/>
              </a:ext>
            </a:extLst>
          </p:cNvPr>
          <p:cNvGrpSpPr>
            <a:grpSpLocks/>
          </p:cNvGrpSpPr>
          <p:nvPr/>
        </p:nvGrpSpPr>
        <p:grpSpPr bwMode="auto">
          <a:xfrm>
            <a:off x="6043613" y="4629150"/>
            <a:ext cx="287337" cy="790575"/>
            <a:chOff x="528" y="240"/>
            <a:chExt cx="181" cy="498"/>
          </a:xfrm>
        </p:grpSpPr>
        <p:sp>
          <p:nvSpPr>
            <p:cNvPr id="124" name="Line 30">
              <a:extLst>
                <a:ext uri="{FF2B5EF4-FFF2-40B4-BE49-F238E27FC236}">
                  <a16:creationId xmlns:a16="http://schemas.microsoft.com/office/drawing/2014/main" id="{AB386227-E312-45FC-9287-A884E3478E80}"/>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 name="Line 31">
              <a:extLst>
                <a:ext uri="{FF2B5EF4-FFF2-40B4-BE49-F238E27FC236}">
                  <a16:creationId xmlns:a16="http://schemas.microsoft.com/office/drawing/2014/main" id="{00EA3723-C83C-4FED-8842-80C13813C750}"/>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6" name="Freeform 32">
              <a:extLst>
                <a:ext uri="{FF2B5EF4-FFF2-40B4-BE49-F238E27FC236}">
                  <a16:creationId xmlns:a16="http://schemas.microsoft.com/office/drawing/2014/main" id="{9C390D5E-E2F9-4FD0-8A35-AC2202605541}"/>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27" name="Group 29">
            <a:extLst>
              <a:ext uri="{FF2B5EF4-FFF2-40B4-BE49-F238E27FC236}">
                <a16:creationId xmlns:a16="http://schemas.microsoft.com/office/drawing/2014/main" id="{19CCD8EF-F716-4F8F-AD8E-0559278C53DA}"/>
              </a:ext>
            </a:extLst>
          </p:cNvPr>
          <p:cNvGrpSpPr>
            <a:grpSpLocks/>
          </p:cNvGrpSpPr>
          <p:nvPr/>
        </p:nvGrpSpPr>
        <p:grpSpPr bwMode="auto">
          <a:xfrm>
            <a:off x="6715125" y="4295775"/>
            <a:ext cx="287338" cy="790575"/>
            <a:chOff x="528" y="240"/>
            <a:chExt cx="181" cy="498"/>
          </a:xfrm>
        </p:grpSpPr>
        <p:sp>
          <p:nvSpPr>
            <p:cNvPr id="128" name="Line 30">
              <a:extLst>
                <a:ext uri="{FF2B5EF4-FFF2-40B4-BE49-F238E27FC236}">
                  <a16:creationId xmlns:a16="http://schemas.microsoft.com/office/drawing/2014/main" id="{C7B80091-3ED1-4DE3-B478-86022A0D78D6}"/>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9" name="Line 31">
              <a:extLst>
                <a:ext uri="{FF2B5EF4-FFF2-40B4-BE49-F238E27FC236}">
                  <a16:creationId xmlns:a16="http://schemas.microsoft.com/office/drawing/2014/main" id="{A9676AEE-5F7E-4185-B945-7CB7D81A241E}"/>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0" name="Freeform 32">
              <a:extLst>
                <a:ext uri="{FF2B5EF4-FFF2-40B4-BE49-F238E27FC236}">
                  <a16:creationId xmlns:a16="http://schemas.microsoft.com/office/drawing/2014/main" id="{EA029634-4275-4748-9040-5E8CA134F314}"/>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31" name="Group 288">
            <a:extLst>
              <a:ext uri="{FF2B5EF4-FFF2-40B4-BE49-F238E27FC236}">
                <a16:creationId xmlns:a16="http://schemas.microsoft.com/office/drawing/2014/main" id="{31F9631C-B217-4DBF-B4E7-2FDAD3FB44AF}"/>
              </a:ext>
            </a:extLst>
          </p:cNvPr>
          <p:cNvGrpSpPr>
            <a:grpSpLocks/>
          </p:cNvGrpSpPr>
          <p:nvPr/>
        </p:nvGrpSpPr>
        <p:grpSpPr bwMode="auto">
          <a:xfrm>
            <a:off x="5724525" y="4630738"/>
            <a:ext cx="176213" cy="858837"/>
            <a:chOff x="384" y="816"/>
            <a:chExt cx="140" cy="541"/>
          </a:xfrm>
        </p:grpSpPr>
        <p:sp>
          <p:nvSpPr>
            <p:cNvPr id="132" name="Line 289">
              <a:extLst>
                <a:ext uri="{FF2B5EF4-FFF2-40B4-BE49-F238E27FC236}">
                  <a16:creationId xmlns:a16="http://schemas.microsoft.com/office/drawing/2014/main" id="{5762288A-D13A-46CA-98C4-AEDB5A2C288A}"/>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 name="Line 290">
              <a:extLst>
                <a:ext uri="{FF2B5EF4-FFF2-40B4-BE49-F238E27FC236}">
                  <a16:creationId xmlns:a16="http://schemas.microsoft.com/office/drawing/2014/main" id="{7B79B88C-FAAC-487E-AAC1-97D76546E640}"/>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 name="Freeform 291">
              <a:extLst>
                <a:ext uri="{FF2B5EF4-FFF2-40B4-BE49-F238E27FC236}">
                  <a16:creationId xmlns:a16="http://schemas.microsoft.com/office/drawing/2014/main" id="{E348A064-2A79-4B24-9DC6-BB12BDC425A2}"/>
                </a:ext>
              </a:extLst>
            </p:cNvPr>
            <p:cNvSpPr>
              <a:spLocks/>
            </p:cNvSpPr>
            <p:nvPr/>
          </p:nvSpPr>
          <p:spPr bwMode="auto">
            <a:xfrm rot="10800000" flipH="1">
              <a:off x="384" y="816"/>
              <a:ext cx="140" cy="364"/>
            </a:xfrm>
            <a:custGeom>
              <a:avLst/>
              <a:gdLst>
                <a:gd name="T0" fmla="*/ 2 w 173"/>
                <a:gd name="T1" fmla="*/ 15 h 375"/>
                <a:gd name="T2" fmla="*/ 2 w 173"/>
                <a:gd name="T3" fmla="*/ 0 h 375"/>
                <a:gd name="T4" fmla="*/ 2 w 173"/>
                <a:gd name="T5" fmla="*/ 30 h 375"/>
                <a:gd name="T6" fmla="*/ 2 w 173"/>
                <a:gd name="T7" fmla="*/ 32 h 375"/>
                <a:gd name="T8" fmla="*/ 2 w 173"/>
                <a:gd name="T9" fmla="*/ 40 h 375"/>
                <a:gd name="T10" fmla="*/ 2 w 173"/>
                <a:gd name="T11" fmla="*/ 117 h 375"/>
                <a:gd name="T12" fmla="*/ 2 w 173"/>
                <a:gd name="T13" fmla="*/ 145 h 375"/>
                <a:gd name="T14" fmla="*/ 2 w 173"/>
                <a:gd name="T15" fmla="*/ 159 h 375"/>
                <a:gd name="T16" fmla="*/ 0 w 173"/>
                <a:gd name="T17" fmla="*/ 134 h 375"/>
                <a:gd name="T18" fmla="*/ 0 w 173"/>
                <a:gd name="T19" fmla="*/ 53 h 375"/>
                <a:gd name="T20" fmla="*/ 2 w 173"/>
                <a:gd name="T21" fmla="*/ 42 h 375"/>
                <a:gd name="T22" fmla="*/ 2 w 173"/>
                <a:gd name="T23" fmla="*/ 39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135" name="Group 288">
            <a:extLst>
              <a:ext uri="{FF2B5EF4-FFF2-40B4-BE49-F238E27FC236}">
                <a16:creationId xmlns:a16="http://schemas.microsoft.com/office/drawing/2014/main" id="{241DD23D-91CD-4843-802C-B71296D2E63E}"/>
              </a:ext>
            </a:extLst>
          </p:cNvPr>
          <p:cNvGrpSpPr>
            <a:grpSpLocks/>
          </p:cNvGrpSpPr>
          <p:nvPr/>
        </p:nvGrpSpPr>
        <p:grpSpPr bwMode="auto">
          <a:xfrm>
            <a:off x="1363663" y="4559300"/>
            <a:ext cx="222250" cy="774700"/>
            <a:chOff x="384" y="869"/>
            <a:chExt cx="140" cy="488"/>
          </a:xfrm>
        </p:grpSpPr>
        <p:sp>
          <p:nvSpPr>
            <p:cNvPr id="137" name="Line 289">
              <a:extLst>
                <a:ext uri="{FF2B5EF4-FFF2-40B4-BE49-F238E27FC236}">
                  <a16:creationId xmlns:a16="http://schemas.microsoft.com/office/drawing/2014/main" id="{BACE0F5F-2199-4B0D-824D-4F6212967B8F}"/>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 name="Line 290">
              <a:extLst>
                <a:ext uri="{FF2B5EF4-FFF2-40B4-BE49-F238E27FC236}">
                  <a16:creationId xmlns:a16="http://schemas.microsoft.com/office/drawing/2014/main" id="{12E2AE9B-4FB2-4F11-B189-BA511C7A69FB}"/>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 name="Freeform 291">
              <a:extLst>
                <a:ext uri="{FF2B5EF4-FFF2-40B4-BE49-F238E27FC236}">
                  <a16:creationId xmlns:a16="http://schemas.microsoft.com/office/drawing/2014/main" id="{D3F831DB-7C40-4564-967B-42ABE0ACAB4F}"/>
                </a:ext>
              </a:extLst>
            </p:cNvPr>
            <p:cNvSpPr>
              <a:spLocks/>
            </p:cNvSpPr>
            <p:nvPr/>
          </p:nvSpPr>
          <p:spPr bwMode="auto">
            <a:xfrm rot="10800000" flipH="1">
              <a:off x="384" y="869"/>
              <a:ext cx="140" cy="364"/>
            </a:xfrm>
            <a:custGeom>
              <a:avLst/>
              <a:gdLst>
                <a:gd name="T0" fmla="*/ 2 w 173"/>
                <a:gd name="T1" fmla="*/ 15 h 375"/>
                <a:gd name="T2" fmla="*/ 2 w 173"/>
                <a:gd name="T3" fmla="*/ 0 h 375"/>
                <a:gd name="T4" fmla="*/ 2 w 173"/>
                <a:gd name="T5" fmla="*/ 30 h 375"/>
                <a:gd name="T6" fmla="*/ 2 w 173"/>
                <a:gd name="T7" fmla="*/ 32 h 375"/>
                <a:gd name="T8" fmla="*/ 2 w 173"/>
                <a:gd name="T9" fmla="*/ 40 h 375"/>
                <a:gd name="T10" fmla="*/ 2 w 173"/>
                <a:gd name="T11" fmla="*/ 117 h 375"/>
                <a:gd name="T12" fmla="*/ 2 w 173"/>
                <a:gd name="T13" fmla="*/ 145 h 375"/>
                <a:gd name="T14" fmla="*/ 2 w 173"/>
                <a:gd name="T15" fmla="*/ 159 h 375"/>
                <a:gd name="T16" fmla="*/ 0 w 173"/>
                <a:gd name="T17" fmla="*/ 134 h 375"/>
                <a:gd name="T18" fmla="*/ 0 w 173"/>
                <a:gd name="T19" fmla="*/ 53 h 375"/>
                <a:gd name="T20" fmla="*/ 2 w 173"/>
                <a:gd name="T21" fmla="*/ 42 h 375"/>
                <a:gd name="T22" fmla="*/ 2 w 173"/>
                <a:gd name="T23" fmla="*/ 39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140" name="Group 29">
            <a:extLst>
              <a:ext uri="{FF2B5EF4-FFF2-40B4-BE49-F238E27FC236}">
                <a16:creationId xmlns:a16="http://schemas.microsoft.com/office/drawing/2014/main" id="{1ED38CDC-93D9-4556-97EC-E9920434A093}"/>
              </a:ext>
            </a:extLst>
          </p:cNvPr>
          <p:cNvGrpSpPr>
            <a:grpSpLocks/>
          </p:cNvGrpSpPr>
          <p:nvPr/>
        </p:nvGrpSpPr>
        <p:grpSpPr bwMode="auto">
          <a:xfrm>
            <a:off x="3019425" y="4506913"/>
            <a:ext cx="287338" cy="790575"/>
            <a:chOff x="528" y="240"/>
            <a:chExt cx="181" cy="498"/>
          </a:xfrm>
        </p:grpSpPr>
        <p:sp>
          <p:nvSpPr>
            <p:cNvPr id="141" name="Line 30">
              <a:extLst>
                <a:ext uri="{FF2B5EF4-FFF2-40B4-BE49-F238E27FC236}">
                  <a16:creationId xmlns:a16="http://schemas.microsoft.com/office/drawing/2014/main" id="{728A7B6C-1177-4EC2-81B9-5E0722181D0D}"/>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2" name="Line 31">
              <a:extLst>
                <a:ext uri="{FF2B5EF4-FFF2-40B4-BE49-F238E27FC236}">
                  <a16:creationId xmlns:a16="http://schemas.microsoft.com/office/drawing/2014/main" id="{55CFA8A6-2F8E-448A-AB76-D1E0E91B27C9}"/>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 name="Freeform 32">
              <a:extLst>
                <a:ext uri="{FF2B5EF4-FFF2-40B4-BE49-F238E27FC236}">
                  <a16:creationId xmlns:a16="http://schemas.microsoft.com/office/drawing/2014/main" id="{0F86209C-6A07-47E2-A42D-213F5C3CDC6E}"/>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sp>
        <p:nvSpPr>
          <p:cNvPr id="144" name="Oval 143">
            <a:extLst>
              <a:ext uri="{FF2B5EF4-FFF2-40B4-BE49-F238E27FC236}">
                <a16:creationId xmlns:a16="http://schemas.microsoft.com/office/drawing/2014/main" id="{6761936A-FCE6-426A-9C3D-A4F9295F25A0}"/>
              </a:ext>
            </a:extLst>
          </p:cNvPr>
          <p:cNvSpPr/>
          <p:nvPr/>
        </p:nvSpPr>
        <p:spPr>
          <a:xfrm>
            <a:off x="1235075" y="5418138"/>
            <a:ext cx="968375" cy="6096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Tree</a:t>
            </a:r>
          </a:p>
        </p:txBody>
      </p:sp>
      <p:sp>
        <p:nvSpPr>
          <p:cNvPr id="145" name="Oval 144">
            <a:extLst>
              <a:ext uri="{FF2B5EF4-FFF2-40B4-BE49-F238E27FC236}">
                <a16:creationId xmlns:a16="http://schemas.microsoft.com/office/drawing/2014/main" id="{B5657D97-84AE-4F28-A256-9ADCC1F005D2}"/>
              </a:ext>
            </a:extLst>
          </p:cNvPr>
          <p:cNvSpPr/>
          <p:nvPr/>
        </p:nvSpPr>
        <p:spPr>
          <a:xfrm>
            <a:off x="5334000" y="5570538"/>
            <a:ext cx="968375" cy="6096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Tree</a:t>
            </a:r>
          </a:p>
        </p:txBody>
      </p:sp>
      <p:grpSp>
        <p:nvGrpSpPr>
          <p:cNvPr id="146" name="Group 29">
            <a:extLst>
              <a:ext uri="{FF2B5EF4-FFF2-40B4-BE49-F238E27FC236}">
                <a16:creationId xmlns:a16="http://schemas.microsoft.com/office/drawing/2014/main" id="{29C6C69B-9180-408F-B102-2F4707445BC1}"/>
              </a:ext>
            </a:extLst>
          </p:cNvPr>
          <p:cNvGrpSpPr>
            <a:grpSpLocks/>
          </p:cNvGrpSpPr>
          <p:nvPr/>
        </p:nvGrpSpPr>
        <p:grpSpPr bwMode="auto">
          <a:xfrm>
            <a:off x="855663" y="4452938"/>
            <a:ext cx="287337" cy="790575"/>
            <a:chOff x="528" y="240"/>
            <a:chExt cx="181" cy="498"/>
          </a:xfrm>
        </p:grpSpPr>
        <p:sp>
          <p:nvSpPr>
            <p:cNvPr id="147" name="Line 30">
              <a:extLst>
                <a:ext uri="{FF2B5EF4-FFF2-40B4-BE49-F238E27FC236}">
                  <a16:creationId xmlns:a16="http://schemas.microsoft.com/office/drawing/2014/main" id="{D3BD6BB2-3070-4C78-A4FF-4896EF438B6A}"/>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8" name="Line 31">
              <a:extLst>
                <a:ext uri="{FF2B5EF4-FFF2-40B4-BE49-F238E27FC236}">
                  <a16:creationId xmlns:a16="http://schemas.microsoft.com/office/drawing/2014/main" id="{FF4E4C22-27C9-42B8-A771-AEA7932822CA}"/>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9" name="Freeform 32">
              <a:extLst>
                <a:ext uri="{FF2B5EF4-FFF2-40B4-BE49-F238E27FC236}">
                  <a16:creationId xmlns:a16="http://schemas.microsoft.com/office/drawing/2014/main" id="{AC5322A3-2E4F-4982-A63F-BF2EA9B4AD56}"/>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50" name="Group 29">
            <a:extLst>
              <a:ext uri="{FF2B5EF4-FFF2-40B4-BE49-F238E27FC236}">
                <a16:creationId xmlns:a16="http://schemas.microsoft.com/office/drawing/2014/main" id="{0E9DE6DF-D7CE-48DF-8EBB-ACDA1CD38AF7}"/>
              </a:ext>
            </a:extLst>
          </p:cNvPr>
          <p:cNvGrpSpPr>
            <a:grpSpLocks/>
          </p:cNvGrpSpPr>
          <p:nvPr/>
        </p:nvGrpSpPr>
        <p:grpSpPr bwMode="auto">
          <a:xfrm>
            <a:off x="341313" y="4452938"/>
            <a:ext cx="287337" cy="790575"/>
            <a:chOff x="528" y="240"/>
            <a:chExt cx="181" cy="498"/>
          </a:xfrm>
        </p:grpSpPr>
        <p:sp>
          <p:nvSpPr>
            <p:cNvPr id="151" name="Line 30">
              <a:extLst>
                <a:ext uri="{FF2B5EF4-FFF2-40B4-BE49-F238E27FC236}">
                  <a16:creationId xmlns:a16="http://schemas.microsoft.com/office/drawing/2014/main" id="{EB2755D5-8908-4A7D-80AE-82BEC72C57D0}"/>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 name="Line 31">
              <a:extLst>
                <a:ext uri="{FF2B5EF4-FFF2-40B4-BE49-F238E27FC236}">
                  <a16:creationId xmlns:a16="http://schemas.microsoft.com/office/drawing/2014/main" id="{26BA722D-FADE-4A7F-B761-8346E4F4A582}"/>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 name="Freeform 32">
              <a:extLst>
                <a:ext uri="{FF2B5EF4-FFF2-40B4-BE49-F238E27FC236}">
                  <a16:creationId xmlns:a16="http://schemas.microsoft.com/office/drawing/2014/main" id="{55708D90-26EA-4DF2-83D8-3BC24AEBA0DE}"/>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54" name="Group 29">
            <a:extLst>
              <a:ext uri="{FF2B5EF4-FFF2-40B4-BE49-F238E27FC236}">
                <a16:creationId xmlns:a16="http://schemas.microsoft.com/office/drawing/2014/main" id="{91BFB761-5168-416D-8C31-BF5C2A561306}"/>
              </a:ext>
            </a:extLst>
          </p:cNvPr>
          <p:cNvGrpSpPr>
            <a:grpSpLocks/>
          </p:cNvGrpSpPr>
          <p:nvPr/>
        </p:nvGrpSpPr>
        <p:grpSpPr bwMode="auto">
          <a:xfrm>
            <a:off x="3787775" y="4684713"/>
            <a:ext cx="263525" cy="401637"/>
            <a:chOff x="535" y="485"/>
            <a:chExt cx="166" cy="253"/>
          </a:xfrm>
        </p:grpSpPr>
        <p:sp>
          <p:nvSpPr>
            <p:cNvPr id="155" name="Line 30">
              <a:extLst>
                <a:ext uri="{FF2B5EF4-FFF2-40B4-BE49-F238E27FC236}">
                  <a16:creationId xmlns:a16="http://schemas.microsoft.com/office/drawing/2014/main" id="{275B8F96-3A8D-4A48-A863-F919AEFBB678}"/>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 name="Line 31">
              <a:extLst>
                <a:ext uri="{FF2B5EF4-FFF2-40B4-BE49-F238E27FC236}">
                  <a16:creationId xmlns:a16="http://schemas.microsoft.com/office/drawing/2014/main" id="{0B1B72A1-0400-4616-9B49-E22C5B86950E}"/>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cxnSp>
        <p:nvCxnSpPr>
          <p:cNvPr id="157" name="Straight Connector 156">
            <a:extLst>
              <a:ext uri="{FF2B5EF4-FFF2-40B4-BE49-F238E27FC236}">
                <a16:creationId xmlns:a16="http://schemas.microsoft.com/office/drawing/2014/main" id="{120C0799-6857-4A8F-9235-8960B910B094}"/>
              </a:ext>
            </a:extLst>
          </p:cNvPr>
          <p:cNvCxnSpPr>
            <a:cxnSpLocks/>
          </p:cNvCxnSpPr>
          <p:nvPr/>
        </p:nvCxnSpPr>
        <p:spPr>
          <a:xfrm flipV="1">
            <a:off x="179388" y="7010400"/>
            <a:ext cx="6994525" cy="11113"/>
          </a:xfrm>
          <a:prstGeom prst="line">
            <a:avLst/>
          </a:prstGeom>
        </p:spPr>
        <p:style>
          <a:lnRef idx="2">
            <a:schemeClr val="accent1"/>
          </a:lnRef>
          <a:fillRef idx="0">
            <a:schemeClr val="accent1"/>
          </a:fillRef>
          <a:effectRef idx="1">
            <a:schemeClr val="accent1"/>
          </a:effectRef>
          <a:fontRef idx="minor">
            <a:schemeClr val="tx1"/>
          </a:fontRef>
        </p:style>
      </p:cxnSp>
      <p:sp>
        <p:nvSpPr>
          <p:cNvPr id="158" name="Oval 157">
            <a:extLst>
              <a:ext uri="{FF2B5EF4-FFF2-40B4-BE49-F238E27FC236}">
                <a16:creationId xmlns:a16="http://schemas.microsoft.com/office/drawing/2014/main" id="{EF12A6C8-BC3A-4D5B-AA2E-6A59E3A8B406}"/>
              </a:ext>
            </a:extLst>
          </p:cNvPr>
          <p:cNvSpPr/>
          <p:nvPr/>
        </p:nvSpPr>
        <p:spPr>
          <a:xfrm>
            <a:off x="5715000" y="7102475"/>
            <a:ext cx="966788" cy="6096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Tree</a:t>
            </a:r>
          </a:p>
        </p:txBody>
      </p:sp>
      <p:grpSp>
        <p:nvGrpSpPr>
          <p:cNvPr id="159" name="Group 116">
            <a:extLst>
              <a:ext uri="{FF2B5EF4-FFF2-40B4-BE49-F238E27FC236}">
                <a16:creationId xmlns:a16="http://schemas.microsoft.com/office/drawing/2014/main" id="{C5207D4E-F6E6-4273-B9E9-41232DA54731}"/>
              </a:ext>
            </a:extLst>
          </p:cNvPr>
          <p:cNvGrpSpPr>
            <a:grpSpLocks/>
          </p:cNvGrpSpPr>
          <p:nvPr/>
        </p:nvGrpSpPr>
        <p:grpSpPr bwMode="auto">
          <a:xfrm flipH="1">
            <a:off x="2435225" y="5216525"/>
            <a:ext cx="1236663" cy="1379538"/>
            <a:chOff x="0" y="0"/>
            <a:chExt cx="2084" cy="2980"/>
          </a:xfrm>
        </p:grpSpPr>
        <p:sp>
          <p:nvSpPr>
            <p:cNvPr id="160" name="Freeform 3100" descr="30%">
              <a:extLst>
                <a:ext uri="{FF2B5EF4-FFF2-40B4-BE49-F238E27FC236}">
                  <a16:creationId xmlns:a16="http://schemas.microsoft.com/office/drawing/2014/main" id="{3FF69819-9150-45B5-B776-CF49F1304893}"/>
                </a:ext>
              </a:extLst>
            </p:cNvPr>
            <p:cNvSpPr>
              <a:spLocks/>
            </p:cNvSpPr>
            <p:nvPr/>
          </p:nvSpPr>
          <p:spPr bwMode="auto">
            <a:xfrm>
              <a:off x="278" y="0"/>
              <a:ext cx="1513" cy="2220"/>
            </a:xfrm>
            <a:custGeom>
              <a:avLst/>
              <a:gdLst>
                <a:gd name="T0" fmla="*/ 0 w 1760"/>
                <a:gd name="T1" fmla="*/ 1977 h 3100"/>
                <a:gd name="T2" fmla="*/ 0 w 1760"/>
                <a:gd name="T3" fmla="*/ 1103 h 3100"/>
                <a:gd name="T4" fmla="*/ 1513 w 1760"/>
                <a:gd name="T5" fmla="*/ 0 h 3100"/>
                <a:gd name="T6" fmla="*/ 1513 w 1760"/>
                <a:gd name="T7" fmla="*/ 1117 h 3100"/>
                <a:gd name="T8" fmla="*/ 17 w 1760"/>
                <a:gd name="T9" fmla="*/ 2220 h 3100"/>
                <a:gd name="T10" fmla="*/ 0 w 1760"/>
                <a:gd name="T11" fmla="*/ 1977 h 31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60" h="3100">
                  <a:moveTo>
                    <a:pt x="0" y="2760"/>
                  </a:moveTo>
                  <a:lnTo>
                    <a:pt x="0" y="1540"/>
                  </a:lnTo>
                  <a:lnTo>
                    <a:pt x="1760" y="0"/>
                  </a:lnTo>
                  <a:lnTo>
                    <a:pt x="1760" y="1560"/>
                  </a:lnTo>
                  <a:lnTo>
                    <a:pt x="20" y="3100"/>
                  </a:lnTo>
                  <a:lnTo>
                    <a:pt x="0" y="2760"/>
                  </a:lnTo>
                  <a:close/>
                </a:path>
              </a:pathLst>
            </a:custGeom>
            <a:blipFill dpi="0" rotWithShape="0">
              <a:blip r:embed="rId5"/>
              <a:srcRect/>
              <a:tile tx="0" ty="0" sx="100000" sy="100000" flip="none" algn="tl"/>
            </a:blipFill>
            <a:ln w="28575">
              <a:solidFill>
                <a:srgbClr val="000000"/>
              </a:solidFill>
              <a:round/>
              <a:headEnd/>
              <a:tailEnd/>
            </a:ln>
          </p:spPr>
          <p:txBody>
            <a:bodyPr/>
            <a:lstStyle/>
            <a:p>
              <a:endParaRPr lang="en-US"/>
            </a:p>
          </p:txBody>
        </p:sp>
        <p:grpSp>
          <p:nvGrpSpPr>
            <p:cNvPr id="161" name="Group 118">
              <a:extLst>
                <a:ext uri="{FF2B5EF4-FFF2-40B4-BE49-F238E27FC236}">
                  <a16:creationId xmlns:a16="http://schemas.microsoft.com/office/drawing/2014/main" id="{213A3C18-483B-4E61-9950-890422878635}"/>
                </a:ext>
              </a:extLst>
            </p:cNvPr>
            <p:cNvGrpSpPr>
              <a:grpSpLocks/>
            </p:cNvGrpSpPr>
            <p:nvPr/>
          </p:nvGrpSpPr>
          <p:grpSpPr bwMode="auto">
            <a:xfrm>
              <a:off x="0" y="2181"/>
              <a:ext cx="584" cy="799"/>
              <a:chOff x="0" y="2181"/>
              <a:chExt cx="584" cy="799"/>
            </a:xfrm>
          </p:grpSpPr>
          <p:sp>
            <p:nvSpPr>
              <p:cNvPr id="165" name="Line 669">
                <a:extLst>
                  <a:ext uri="{FF2B5EF4-FFF2-40B4-BE49-F238E27FC236}">
                    <a16:creationId xmlns:a16="http://schemas.microsoft.com/office/drawing/2014/main" id="{C7567132-4056-4F1B-AA84-FAAC5F284500}"/>
                  </a:ext>
                </a:extLst>
              </p:cNvPr>
              <p:cNvSpPr>
                <a:spLocks noChangeShapeType="1"/>
              </p:cNvSpPr>
              <p:nvPr/>
            </p:nvSpPr>
            <p:spPr bwMode="auto">
              <a:xfrm>
                <a:off x="0" y="2679"/>
                <a:ext cx="584" cy="30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6" name="Line 670">
                <a:extLst>
                  <a:ext uri="{FF2B5EF4-FFF2-40B4-BE49-F238E27FC236}">
                    <a16:creationId xmlns:a16="http://schemas.microsoft.com/office/drawing/2014/main" id="{A02ACC1A-475C-49EB-9DA1-977878358D82}"/>
                  </a:ext>
                </a:extLst>
              </p:cNvPr>
              <p:cNvSpPr>
                <a:spLocks noChangeShapeType="1"/>
              </p:cNvSpPr>
              <p:nvPr/>
            </p:nvSpPr>
            <p:spPr bwMode="auto">
              <a:xfrm>
                <a:off x="295" y="2181"/>
                <a:ext cx="1" cy="65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62" name="Group 119">
              <a:extLst>
                <a:ext uri="{FF2B5EF4-FFF2-40B4-BE49-F238E27FC236}">
                  <a16:creationId xmlns:a16="http://schemas.microsoft.com/office/drawing/2014/main" id="{A60B5CEE-5F9D-4CC6-8754-6F1A58E90B85}"/>
                </a:ext>
              </a:extLst>
            </p:cNvPr>
            <p:cNvGrpSpPr>
              <a:grpSpLocks/>
            </p:cNvGrpSpPr>
            <p:nvPr/>
          </p:nvGrpSpPr>
          <p:grpSpPr bwMode="auto">
            <a:xfrm>
              <a:off x="1500" y="1161"/>
              <a:ext cx="584" cy="799"/>
              <a:chOff x="1500" y="1161"/>
              <a:chExt cx="584" cy="799"/>
            </a:xfrm>
          </p:grpSpPr>
          <p:sp>
            <p:nvSpPr>
              <p:cNvPr id="163" name="Line 672">
                <a:extLst>
                  <a:ext uri="{FF2B5EF4-FFF2-40B4-BE49-F238E27FC236}">
                    <a16:creationId xmlns:a16="http://schemas.microsoft.com/office/drawing/2014/main" id="{223408A4-5198-47E1-9C36-0B48C14A5E6E}"/>
                  </a:ext>
                </a:extLst>
              </p:cNvPr>
              <p:cNvSpPr>
                <a:spLocks noChangeShapeType="1"/>
              </p:cNvSpPr>
              <p:nvPr/>
            </p:nvSpPr>
            <p:spPr bwMode="auto">
              <a:xfrm>
                <a:off x="1500" y="1659"/>
                <a:ext cx="584" cy="30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 name="Line 673">
                <a:extLst>
                  <a:ext uri="{FF2B5EF4-FFF2-40B4-BE49-F238E27FC236}">
                    <a16:creationId xmlns:a16="http://schemas.microsoft.com/office/drawing/2014/main" id="{F7123188-93AB-4E27-BBB5-BB9D2CECFD96}"/>
                  </a:ext>
                </a:extLst>
              </p:cNvPr>
              <p:cNvSpPr>
                <a:spLocks noChangeShapeType="1"/>
              </p:cNvSpPr>
              <p:nvPr/>
            </p:nvSpPr>
            <p:spPr bwMode="auto">
              <a:xfrm>
                <a:off x="1795" y="1161"/>
                <a:ext cx="1" cy="65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167" name="Group 124">
            <a:extLst>
              <a:ext uri="{FF2B5EF4-FFF2-40B4-BE49-F238E27FC236}">
                <a16:creationId xmlns:a16="http://schemas.microsoft.com/office/drawing/2014/main" id="{E6506166-DB9B-42BF-984B-09A280BE9959}"/>
              </a:ext>
            </a:extLst>
          </p:cNvPr>
          <p:cNvGrpSpPr>
            <a:grpSpLocks/>
          </p:cNvGrpSpPr>
          <p:nvPr/>
        </p:nvGrpSpPr>
        <p:grpSpPr bwMode="auto">
          <a:xfrm>
            <a:off x="3867150" y="5070475"/>
            <a:ext cx="1411288" cy="1489075"/>
            <a:chOff x="0" y="0"/>
            <a:chExt cx="2084" cy="2980"/>
          </a:xfrm>
        </p:grpSpPr>
        <p:sp>
          <p:nvSpPr>
            <p:cNvPr id="168" name="Freeform 3092" descr="30%">
              <a:extLst>
                <a:ext uri="{FF2B5EF4-FFF2-40B4-BE49-F238E27FC236}">
                  <a16:creationId xmlns:a16="http://schemas.microsoft.com/office/drawing/2014/main" id="{0AC8C2CC-A836-45E1-A465-4F49C3492D08}"/>
                </a:ext>
              </a:extLst>
            </p:cNvPr>
            <p:cNvSpPr>
              <a:spLocks/>
            </p:cNvSpPr>
            <p:nvPr/>
          </p:nvSpPr>
          <p:spPr bwMode="auto">
            <a:xfrm>
              <a:off x="278" y="0"/>
              <a:ext cx="1513" cy="2220"/>
            </a:xfrm>
            <a:custGeom>
              <a:avLst/>
              <a:gdLst>
                <a:gd name="T0" fmla="*/ 0 w 1760"/>
                <a:gd name="T1" fmla="*/ 1977 h 3100"/>
                <a:gd name="T2" fmla="*/ 0 w 1760"/>
                <a:gd name="T3" fmla="*/ 1103 h 3100"/>
                <a:gd name="T4" fmla="*/ 1513 w 1760"/>
                <a:gd name="T5" fmla="*/ 0 h 3100"/>
                <a:gd name="T6" fmla="*/ 1513 w 1760"/>
                <a:gd name="T7" fmla="*/ 1117 h 3100"/>
                <a:gd name="T8" fmla="*/ 17 w 1760"/>
                <a:gd name="T9" fmla="*/ 2220 h 3100"/>
                <a:gd name="T10" fmla="*/ 0 w 1760"/>
                <a:gd name="T11" fmla="*/ 1977 h 31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60" h="3100">
                  <a:moveTo>
                    <a:pt x="0" y="2760"/>
                  </a:moveTo>
                  <a:lnTo>
                    <a:pt x="0" y="1540"/>
                  </a:lnTo>
                  <a:lnTo>
                    <a:pt x="1760" y="0"/>
                  </a:lnTo>
                  <a:lnTo>
                    <a:pt x="1760" y="1560"/>
                  </a:lnTo>
                  <a:lnTo>
                    <a:pt x="20" y="3100"/>
                  </a:lnTo>
                  <a:lnTo>
                    <a:pt x="0" y="2760"/>
                  </a:lnTo>
                  <a:close/>
                </a:path>
              </a:pathLst>
            </a:custGeom>
            <a:blipFill dpi="0" rotWithShape="0">
              <a:blip r:embed="rId5"/>
              <a:srcRect/>
              <a:tile tx="0" ty="0" sx="100000" sy="100000" flip="none" algn="tl"/>
            </a:blipFill>
            <a:ln w="28575">
              <a:solidFill>
                <a:srgbClr val="000000"/>
              </a:solidFill>
              <a:round/>
              <a:headEnd/>
              <a:tailEnd/>
            </a:ln>
          </p:spPr>
          <p:txBody>
            <a:bodyPr/>
            <a:lstStyle/>
            <a:p>
              <a:endParaRPr lang="en-US"/>
            </a:p>
          </p:txBody>
        </p:sp>
        <p:grpSp>
          <p:nvGrpSpPr>
            <p:cNvPr id="169" name="Group 126">
              <a:extLst>
                <a:ext uri="{FF2B5EF4-FFF2-40B4-BE49-F238E27FC236}">
                  <a16:creationId xmlns:a16="http://schemas.microsoft.com/office/drawing/2014/main" id="{9B7CBDEF-1816-420C-94B3-317C2D78B4A8}"/>
                </a:ext>
              </a:extLst>
            </p:cNvPr>
            <p:cNvGrpSpPr>
              <a:grpSpLocks/>
            </p:cNvGrpSpPr>
            <p:nvPr/>
          </p:nvGrpSpPr>
          <p:grpSpPr bwMode="auto">
            <a:xfrm>
              <a:off x="0" y="2181"/>
              <a:ext cx="584" cy="799"/>
              <a:chOff x="0" y="2181"/>
              <a:chExt cx="584" cy="799"/>
            </a:xfrm>
          </p:grpSpPr>
          <p:sp>
            <p:nvSpPr>
              <p:cNvPr id="173" name="Line 749">
                <a:extLst>
                  <a:ext uri="{FF2B5EF4-FFF2-40B4-BE49-F238E27FC236}">
                    <a16:creationId xmlns:a16="http://schemas.microsoft.com/office/drawing/2014/main" id="{DA2F8ABB-A2D8-4F6F-94B4-950A3E4653B5}"/>
                  </a:ext>
                </a:extLst>
              </p:cNvPr>
              <p:cNvSpPr>
                <a:spLocks noChangeShapeType="1"/>
              </p:cNvSpPr>
              <p:nvPr/>
            </p:nvSpPr>
            <p:spPr bwMode="auto">
              <a:xfrm>
                <a:off x="0" y="2679"/>
                <a:ext cx="584" cy="30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 name="Line 750">
                <a:extLst>
                  <a:ext uri="{FF2B5EF4-FFF2-40B4-BE49-F238E27FC236}">
                    <a16:creationId xmlns:a16="http://schemas.microsoft.com/office/drawing/2014/main" id="{1394E88F-4664-4285-B810-48C28EB0D681}"/>
                  </a:ext>
                </a:extLst>
              </p:cNvPr>
              <p:cNvSpPr>
                <a:spLocks noChangeShapeType="1"/>
              </p:cNvSpPr>
              <p:nvPr/>
            </p:nvSpPr>
            <p:spPr bwMode="auto">
              <a:xfrm>
                <a:off x="295" y="2181"/>
                <a:ext cx="1" cy="65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70" name="Group 127">
              <a:extLst>
                <a:ext uri="{FF2B5EF4-FFF2-40B4-BE49-F238E27FC236}">
                  <a16:creationId xmlns:a16="http://schemas.microsoft.com/office/drawing/2014/main" id="{350072F7-B412-445A-9BC1-BE765D94752C}"/>
                </a:ext>
              </a:extLst>
            </p:cNvPr>
            <p:cNvGrpSpPr>
              <a:grpSpLocks/>
            </p:cNvGrpSpPr>
            <p:nvPr/>
          </p:nvGrpSpPr>
          <p:grpSpPr bwMode="auto">
            <a:xfrm>
              <a:off x="1500" y="1161"/>
              <a:ext cx="584" cy="799"/>
              <a:chOff x="1500" y="1161"/>
              <a:chExt cx="584" cy="799"/>
            </a:xfrm>
          </p:grpSpPr>
          <p:sp>
            <p:nvSpPr>
              <p:cNvPr id="171" name="Line 752">
                <a:extLst>
                  <a:ext uri="{FF2B5EF4-FFF2-40B4-BE49-F238E27FC236}">
                    <a16:creationId xmlns:a16="http://schemas.microsoft.com/office/drawing/2014/main" id="{D45AC20C-5F9D-4E96-BD9D-51447ECAE857}"/>
                  </a:ext>
                </a:extLst>
              </p:cNvPr>
              <p:cNvSpPr>
                <a:spLocks noChangeShapeType="1"/>
              </p:cNvSpPr>
              <p:nvPr/>
            </p:nvSpPr>
            <p:spPr bwMode="auto">
              <a:xfrm>
                <a:off x="1500" y="1659"/>
                <a:ext cx="584" cy="30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2" name="Line 753">
                <a:extLst>
                  <a:ext uri="{FF2B5EF4-FFF2-40B4-BE49-F238E27FC236}">
                    <a16:creationId xmlns:a16="http://schemas.microsoft.com/office/drawing/2014/main" id="{95644D5F-16DD-49B4-A240-ED53C31E3E1B}"/>
                  </a:ext>
                </a:extLst>
              </p:cNvPr>
              <p:cNvSpPr>
                <a:spLocks noChangeShapeType="1"/>
              </p:cNvSpPr>
              <p:nvPr/>
            </p:nvSpPr>
            <p:spPr bwMode="auto">
              <a:xfrm>
                <a:off x="1795" y="1161"/>
                <a:ext cx="1" cy="65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175" name="Freeform 32">
            <a:extLst>
              <a:ext uri="{FF2B5EF4-FFF2-40B4-BE49-F238E27FC236}">
                <a16:creationId xmlns:a16="http://schemas.microsoft.com/office/drawing/2014/main" id="{9C83137B-2AEF-4FD0-B32E-689DD95B065D}"/>
              </a:ext>
            </a:extLst>
          </p:cNvPr>
          <p:cNvSpPr>
            <a:spLocks/>
          </p:cNvSpPr>
          <p:nvPr/>
        </p:nvSpPr>
        <p:spPr bwMode="auto">
          <a:xfrm rot="10800000">
            <a:off x="3773488" y="4443413"/>
            <a:ext cx="287337" cy="527050"/>
          </a:xfrm>
          <a:custGeom>
            <a:avLst/>
            <a:gdLst>
              <a:gd name="T0" fmla="*/ 1037 w 277"/>
              <a:gd name="T1" fmla="*/ 0 h 517"/>
              <a:gd name="T2" fmla="*/ 1037 w 277"/>
              <a:gd name="T3" fmla="*/ 0 h 517"/>
              <a:gd name="T4" fmla="*/ 1037 w 277"/>
              <a:gd name="T5" fmla="*/ 1019 h 517"/>
              <a:gd name="T6" fmla="*/ 1037 w 277"/>
              <a:gd name="T7" fmla="*/ 1019 h 517"/>
              <a:gd name="T8" fmla="*/ 1037 w 277"/>
              <a:gd name="T9" fmla="*/ 1019 h 517"/>
              <a:gd name="T10" fmla="*/ 1037 w 277"/>
              <a:gd name="T11" fmla="*/ 1019 h 517"/>
              <a:gd name="T12" fmla="*/ 1037 w 277"/>
              <a:gd name="T13" fmla="*/ 1019 h 517"/>
              <a:gd name="T14" fmla="*/ 1037 w 277"/>
              <a:gd name="T15" fmla="*/ 1019 h 517"/>
              <a:gd name="T16" fmla="*/ 0 w 277"/>
              <a:gd name="T17" fmla="*/ 1019 h 517"/>
              <a:gd name="T18" fmla="*/ 0 w 277"/>
              <a:gd name="T19" fmla="*/ 1019 h 517"/>
              <a:gd name="T20" fmla="*/ 1037 w 277"/>
              <a:gd name="T21" fmla="*/ 1019 h 517"/>
              <a:gd name="T22" fmla="*/ 1037 w 277"/>
              <a:gd name="T23" fmla="*/ 1019 h 517"/>
              <a:gd name="T24" fmla="*/ 1037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76" name="AutoShape 673">
            <a:extLst>
              <a:ext uri="{FF2B5EF4-FFF2-40B4-BE49-F238E27FC236}">
                <a16:creationId xmlns:a16="http://schemas.microsoft.com/office/drawing/2014/main" id="{FD545E59-1E7A-41F5-A18C-5E9D711FECDA}"/>
              </a:ext>
            </a:extLst>
          </p:cNvPr>
          <p:cNvSpPr>
            <a:spLocks noChangeArrowheads="1"/>
          </p:cNvSpPr>
          <p:nvPr/>
        </p:nvSpPr>
        <p:spPr bwMode="auto">
          <a:xfrm>
            <a:off x="6267450" y="4895850"/>
            <a:ext cx="325438" cy="720725"/>
          </a:xfrm>
          <a:prstGeom prst="can">
            <a:avLst>
              <a:gd name="adj" fmla="val 55366"/>
            </a:avLst>
          </a:prstGeom>
          <a:solidFill>
            <a:srgbClr val="00CC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77" name="AutoShape 673">
            <a:extLst>
              <a:ext uri="{FF2B5EF4-FFF2-40B4-BE49-F238E27FC236}">
                <a16:creationId xmlns:a16="http://schemas.microsoft.com/office/drawing/2014/main" id="{94CB468A-DA8B-431D-838C-8EC1F4CBB5C6}"/>
              </a:ext>
            </a:extLst>
          </p:cNvPr>
          <p:cNvSpPr>
            <a:spLocks noChangeArrowheads="1"/>
          </p:cNvSpPr>
          <p:nvPr/>
        </p:nvSpPr>
        <p:spPr bwMode="auto">
          <a:xfrm>
            <a:off x="6262688" y="4359275"/>
            <a:ext cx="325437" cy="720725"/>
          </a:xfrm>
          <a:prstGeom prst="can">
            <a:avLst>
              <a:gd name="adj" fmla="val 55366"/>
            </a:avLst>
          </a:prstGeom>
          <a:solidFill>
            <a:srgbClr val="00CC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78" name="AutoShape 673">
            <a:extLst>
              <a:ext uri="{FF2B5EF4-FFF2-40B4-BE49-F238E27FC236}">
                <a16:creationId xmlns:a16="http://schemas.microsoft.com/office/drawing/2014/main" id="{D8806D63-0AE0-4D24-B8DB-59B94018E7E3}"/>
              </a:ext>
            </a:extLst>
          </p:cNvPr>
          <p:cNvSpPr>
            <a:spLocks noChangeArrowheads="1"/>
          </p:cNvSpPr>
          <p:nvPr/>
        </p:nvSpPr>
        <p:spPr bwMode="auto">
          <a:xfrm>
            <a:off x="1046163" y="4710113"/>
            <a:ext cx="325437" cy="720725"/>
          </a:xfrm>
          <a:prstGeom prst="can">
            <a:avLst>
              <a:gd name="adj" fmla="val 55366"/>
            </a:avLst>
          </a:prstGeom>
          <a:solidFill>
            <a:srgbClr val="00CC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79" name="AutoShape 673">
            <a:extLst>
              <a:ext uri="{FF2B5EF4-FFF2-40B4-BE49-F238E27FC236}">
                <a16:creationId xmlns:a16="http://schemas.microsoft.com/office/drawing/2014/main" id="{33D4F585-FBEE-4E33-98A9-40491A87C9A7}"/>
              </a:ext>
            </a:extLst>
          </p:cNvPr>
          <p:cNvSpPr>
            <a:spLocks noChangeArrowheads="1"/>
          </p:cNvSpPr>
          <p:nvPr/>
        </p:nvSpPr>
        <p:spPr bwMode="auto">
          <a:xfrm>
            <a:off x="1041400" y="4173538"/>
            <a:ext cx="325438" cy="720725"/>
          </a:xfrm>
          <a:prstGeom prst="can">
            <a:avLst>
              <a:gd name="adj" fmla="val 55366"/>
            </a:avLst>
          </a:prstGeom>
          <a:solidFill>
            <a:srgbClr val="00CC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80" name="AutoShape 673">
            <a:extLst>
              <a:ext uri="{FF2B5EF4-FFF2-40B4-BE49-F238E27FC236}">
                <a16:creationId xmlns:a16="http://schemas.microsoft.com/office/drawing/2014/main" id="{B045AEDC-08AE-4543-8E3F-B9A3B1AE3956}"/>
              </a:ext>
            </a:extLst>
          </p:cNvPr>
          <p:cNvSpPr>
            <a:spLocks noChangeArrowheads="1"/>
          </p:cNvSpPr>
          <p:nvPr/>
        </p:nvSpPr>
        <p:spPr bwMode="auto">
          <a:xfrm>
            <a:off x="3251200" y="4762500"/>
            <a:ext cx="325438" cy="720725"/>
          </a:xfrm>
          <a:prstGeom prst="can">
            <a:avLst>
              <a:gd name="adj" fmla="val 55366"/>
            </a:avLst>
          </a:prstGeom>
          <a:solidFill>
            <a:srgbClr val="00CC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81" name="AutoShape 673">
            <a:extLst>
              <a:ext uri="{FF2B5EF4-FFF2-40B4-BE49-F238E27FC236}">
                <a16:creationId xmlns:a16="http://schemas.microsoft.com/office/drawing/2014/main" id="{32DD610F-5FBD-4110-A925-B7F2E150FA44}"/>
              </a:ext>
            </a:extLst>
          </p:cNvPr>
          <p:cNvSpPr>
            <a:spLocks noChangeArrowheads="1"/>
          </p:cNvSpPr>
          <p:nvPr/>
        </p:nvSpPr>
        <p:spPr bwMode="auto">
          <a:xfrm>
            <a:off x="3248025" y="4225925"/>
            <a:ext cx="325438" cy="720725"/>
          </a:xfrm>
          <a:prstGeom prst="can">
            <a:avLst>
              <a:gd name="adj" fmla="val 55366"/>
            </a:avLst>
          </a:prstGeom>
          <a:solidFill>
            <a:srgbClr val="00CC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82" name="AutoShape 673">
            <a:extLst>
              <a:ext uri="{FF2B5EF4-FFF2-40B4-BE49-F238E27FC236}">
                <a16:creationId xmlns:a16="http://schemas.microsoft.com/office/drawing/2014/main" id="{ED68DA91-6243-4FC6-9EA8-2AFC08C40985}"/>
              </a:ext>
            </a:extLst>
          </p:cNvPr>
          <p:cNvSpPr>
            <a:spLocks noChangeArrowheads="1"/>
          </p:cNvSpPr>
          <p:nvPr/>
        </p:nvSpPr>
        <p:spPr bwMode="auto">
          <a:xfrm>
            <a:off x="1933575" y="4738688"/>
            <a:ext cx="325438" cy="720725"/>
          </a:xfrm>
          <a:prstGeom prst="can">
            <a:avLst>
              <a:gd name="adj" fmla="val 55366"/>
            </a:avLst>
          </a:prstGeom>
          <a:solidFill>
            <a:srgbClr val="00CC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83" name="AutoShape 673">
            <a:extLst>
              <a:ext uri="{FF2B5EF4-FFF2-40B4-BE49-F238E27FC236}">
                <a16:creationId xmlns:a16="http://schemas.microsoft.com/office/drawing/2014/main" id="{FC97C8D7-4639-4B13-8C2B-9623F364D583}"/>
              </a:ext>
            </a:extLst>
          </p:cNvPr>
          <p:cNvSpPr>
            <a:spLocks noChangeArrowheads="1"/>
          </p:cNvSpPr>
          <p:nvPr/>
        </p:nvSpPr>
        <p:spPr bwMode="auto">
          <a:xfrm>
            <a:off x="1930400" y="4202113"/>
            <a:ext cx="325438" cy="720725"/>
          </a:xfrm>
          <a:prstGeom prst="can">
            <a:avLst>
              <a:gd name="adj" fmla="val 55366"/>
            </a:avLst>
          </a:prstGeom>
          <a:solidFill>
            <a:srgbClr val="00CC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84" name="AutoShape 673">
            <a:extLst>
              <a:ext uri="{FF2B5EF4-FFF2-40B4-BE49-F238E27FC236}">
                <a16:creationId xmlns:a16="http://schemas.microsoft.com/office/drawing/2014/main" id="{DB33B790-558C-49E4-BA1B-6BEA1B1C3DCC}"/>
              </a:ext>
            </a:extLst>
          </p:cNvPr>
          <p:cNvSpPr>
            <a:spLocks noChangeArrowheads="1"/>
          </p:cNvSpPr>
          <p:nvPr/>
        </p:nvSpPr>
        <p:spPr bwMode="auto">
          <a:xfrm>
            <a:off x="5781675" y="4856163"/>
            <a:ext cx="325438" cy="720725"/>
          </a:xfrm>
          <a:prstGeom prst="can">
            <a:avLst>
              <a:gd name="adj" fmla="val 55366"/>
            </a:avLst>
          </a:prstGeom>
          <a:solidFill>
            <a:srgbClr val="00CC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85" name="AutoShape 673">
            <a:extLst>
              <a:ext uri="{FF2B5EF4-FFF2-40B4-BE49-F238E27FC236}">
                <a16:creationId xmlns:a16="http://schemas.microsoft.com/office/drawing/2014/main" id="{B7F1FEBA-9359-402C-8009-4967D8374A27}"/>
              </a:ext>
            </a:extLst>
          </p:cNvPr>
          <p:cNvSpPr>
            <a:spLocks noChangeArrowheads="1"/>
          </p:cNvSpPr>
          <p:nvPr/>
        </p:nvSpPr>
        <p:spPr bwMode="auto">
          <a:xfrm>
            <a:off x="5778500" y="4319588"/>
            <a:ext cx="325438" cy="720725"/>
          </a:xfrm>
          <a:prstGeom prst="can">
            <a:avLst>
              <a:gd name="adj" fmla="val 55366"/>
            </a:avLst>
          </a:prstGeom>
          <a:solidFill>
            <a:srgbClr val="00CC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86" name="AutoShape 673">
            <a:extLst>
              <a:ext uri="{FF2B5EF4-FFF2-40B4-BE49-F238E27FC236}">
                <a16:creationId xmlns:a16="http://schemas.microsoft.com/office/drawing/2014/main" id="{21336602-853E-4A67-8C69-7BB2EE33BF94}"/>
              </a:ext>
            </a:extLst>
          </p:cNvPr>
          <p:cNvSpPr>
            <a:spLocks noChangeArrowheads="1"/>
          </p:cNvSpPr>
          <p:nvPr/>
        </p:nvSpPr>
        <p:spPr bwMode="auto">
          <a:xfrm>
            <a:off x="3811588" y="4794250"/>
            <a:ext cx="325437" cy="720725"/>
          </a:xfrm>
          <a:prstGeom prst="can">
            <a:avLst>
              <a:gd name="adj" fmla="val 55366"/>
            </a:avLst>
          </a:prstGeom>
          <a:solidFill>
            <a:srgbClr val="00CC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87" name="AutoShape 673">
            <a:extLst>
              <a:ext uri="{FF2B5EF4-FFF2-40B4-BE49-F238E27FC236}">
                <a16:creationId xmlns:a16="http://schemas.microsoft.com/office/drawing/2014/main" id="{42EA5DA8-8764-49A0-ABF1-4C919813F678}"/>
              </a:ext>
            </a:extLst>
          </p:cNvPr>
          <p:cNvSpPr>
            <a:spLocks noChangeArrowheads="1"/>
          </p:cNvSpPr>
          <p:nvPr/>
        </p:nvSpPr>
        <p:spPr bwMode="auto">
          <a:xfrm>
            <a:off x="3808413" y="4257675"/>
            <a:ext cx="325437" cy="720725"/>
          </a:xfrm>
          <a:prstGeom prst="can">
            <a:avLst>
              <a:gd name="adj" fmla="val 55366"/>
            </a:avLst>
          </a:prstGeom>
          <a:solidFill>
            <a:srgbClr val="00CC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89" name="AutoShape 673">
            <a:extLst>
              <a:ext uri="{FF2B5EF4-FFF2-40B4-BE49-F238E27FC236}">
                <a16:creationId xmlns:a16="http://schemas.microsoft.com/office/drawing/2014/main" id="{540B9E05-50CA-4FD0-AA8B-826EFADB9104}"/>
              </a:ext>
            </a:extLst>
          </p:cNvPr>
          <p:cNvSpPr>
            <a:spLocks noChangeArrowheads="1"/>
          </p:cNvSpPr>
          <p:nvPr/>
        </p:nvSpPr>
        <p:spPr bwMode="auto">
          <a:xfrm>
            <a:off x="517525" y="4684713"/>
            <a:ext cx="325438" cy="720725"/>
          </a:xfrm>
          <a:prstGeom prst="can">
            <a:avLst>
              <a:gd name="adj" fmla="val 55366"/>
            </a:avLst>
          </a:prstGeom>
          <a:solidFill>
            <a:srgbClr val="00CC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90" name="AutoShape 673">
            <a:extLst>
              <a:ext uri="{FF2B5EF4-FFF2-40B4-BE49-F238E27FC236}">
                <a16:creationId xmlns:a16="http://schemas.microsoft.com/office/drawing/2014/main" id="{666585DC-05A2-4783-9358-81253DFAEEC5}"/>
              </a:ext>
            </a:extLst>
          </p:cNvPr>
          <p:cNvSpPr>
            <a:spLocks noChangeArrowheads="1"/>
          </p:cNvSpPr>
          <p:nvPr/>
        </p:nvSpPr>
        <p:spPr bwMode="auto">
          <a:xfrm>
            <a:off x="512763" y="4148138"/>
            <a:ext cx="325437" cy="720725"/>
          </a:xfrm>
          <a:prstGeom prst="can">
            <a:avLst>
              <a:gd name="adj" fmla="val 55366"/>
            </a:avLst>
          </a:prstGeom>
          <a:solidFill>
            <a:srgbClr val="00CC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91" name="AutoShape 673">
            <a:extLst>
              <a:ext uri="{FF2B5EF4-FFF2-40B4-BE49-F238E27FC236}">
                <a16:creationId xmlns:a16="http://schemas.microsoft.com/office/drawing/2014/main" id="{E63ECD53-C95A-48F2-869C-9682EF0D09A6}"/>
              </a:ext>
            </a:extLst>
          </p:cNvPr>
          <p:cNvSpPr>
            <a:spLocks noChangeArrowheads="1"/>
          </p:cNvSpPr>
          <p:nvPr/>
        </p:nvSpPr>
        <p:spPr bwMode="auto">
          <a:xfrm>
            <a:off x="6815138" y="4892675"/>
            <a:ext cx="325437" cy="720725"/>
          </a:xfrm>
          <a:prstGeom prst="can">
            <a:avLst>
              <a:gd name="adj" fmla="val 55366"/>
            </a:avLst>
          </a:prstGeom>
          <a:solidFill>
            <a:srgbClr val="00CC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92" name="AutoShape 673">
            <a:extLst>
              <a:ext uri="{FF2B5EF4-FFF2-40B4-BE49-F238E27FC236}">
                <a16:creationId xmlns:a16="http://schemas.microsoft.com/office/drawing/2014/main" id="{A3D216F3-4242-478E-8282-10BCFA9A92DB}"/>
              </a:ext>
            </a:extLst>
          </p:cNvPr>
          <p:cNvSpPr>
            <a:spLocks noChangeArrowheads="1"/>
          </p:cNvSpPr>
          <p:nvPr/>
        </p:nvSpPr>
        <p:spPr bwMode="auto">
          <a:xfrm>
            <a:off x="6811963" y="4356100"/>
            <a:ext cx="325437" cy="720725"/>
          </a:xfrm>
          <a:prstGeom prst="can">
            <a:avLst>
              <a:gd name="adj" fmla="val 55366"/>
            </a:avLst>
          </a:prstGeom>
          <a:solidFill>
            <a:srgbClr val="00CC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cxnSp>
        <p:nvCxnSpPr>
          <p:cNvPr id="193" name="Straight Connector 192">
            <a:extLst>
              <a:ext uri="{FF2B5EF4-FFF2-40B4-BE49-F238E27FC236}">
                <a16:creationId xmlns:a16="http://schemas.microsoft.com/office/drawing/2014/main" id="{94F20195-8823-4F18-B431-5C6A10D979B3}"/>
              </a:ext>
            </a:extLst>
          </p:cNvPr>
          <p:cNvCxnSpPr>
            <a:cxnSpLocks/>
          </p:cNvCxnSpPr>
          <p:nvPr/>
        </p:nvCxnSpPr>
        <p:spPr>
          <a:xfrm>
            <a:off x="3409950" y="7924800"/>
            <a:ext cx="560388" cy="0"/>
          </a:xfrm>
          <a:prstGeom prst="line">
            <a:avLst/>
          </a:prstGeom>
        </p:spPr>
        <p:style>
          <a:lnRef idx="2">
            <a:schemeClr val="dk1"/>
          </a:lnRef>
          <a:fillRef idx="0">
            <a:schemeClr val="dk1"/>
          </a:fillRef>
          <a:effectRef idx="1">
            <a:schemeClr val="dk1"/>
          </a:effectRef>
          <a:fontRef idx="minor">
            <a:schemeClr val="tx1"/>
          </a:fontRef>
        </p:style>
      </p:cxnSp>
      <p:sp>
        <p:nvSpPr>
          <p:cNvPr id="194" name="TextBox 6">
            <a:extLst>
              <a:ext uri="{FF2B5EF4-FFF2-40B4-BE49-F238E27FC236}">
                <a16:creationId xmlns:a16="http://schemas.microsoft.com/office/drawing/2014/main" id="{D338D99F-1007-4566-9F8F-2E8DED8D07CC}"/>
              </a:ext>
            </a:extLst>
          </p:cNvPr>
          <p:cNvSpPr txBox="1">
            <a:spLocks noChangeArrowheads="1"/>
          </p:cNvSpPr>
          <p:nvPr/>
        </p:nvSpPr>
        <p:spPr bwMode="auto">
          <a:xfrm>
            <a:off x="3495675" y="7712075"/>
            <a:ext cx="555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t>x x</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1541</TotalTime>
  <Words>723</Words>
  <Application>Microsoft Office PowerPoint</Application>
  <PresentationFormat>Custom</PresentationFormat>
  <Paragraphs>90</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Default Design</vt:lpstr>
      <vt:lpstr>PowerPoint Presentation</vt:lpstr>
      <vt:lpstr>PowerPoint Presentation</vt:lpstr>
      <vt:lpstr>PowerPoint Presentation</vt:lpstr>
      <vt:lpstr>PowerPoint Presentation</vt:lpstr>
      <vt:lpstr>PowerPoint Presentation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Matt Carlson</cp:lastModifiedBy>
  <cp:revision>160</cp:revision>
  <dcterms:created xsi:type="dcterms:W3CDTF">2002-08-21T12:11:08Z</dcterms:created>
  <dcterms:modified xsi:type="dcterms:W3CDTF">2020-10-24T10:52:50Z</dcterms:modified>
  <cp:category>Shooting</cp:category>
</cp:coreProperties>
</file>