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9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49303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Angry Elf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David Ankeny &amp; Bea Le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Anywhere outside the shooting area, wrists below belt.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with at least 2 shots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085749" y="7444145"/>
            <a:ext cx="2" cy="7044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085751" y="8153400"/>
            <a:ext cx="170101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786767" y="7775803"/>
            <a:ext cx="870269" cy="372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>
            <a:off x="4657037" y="6813730"/>
            <a:ext cx="0" cy="9620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985020" y="6808996"/>
            <a:ext cx="67201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Line 289">
            <a:extLst>
              <a:ext uri="{FF2B5EF4-FFF2-40B4-BE49-F238E27FC236}">
                <a16:creationId xmlns:a16="http://schemas.microsoft.com/office/drawing/2014/main" id="{04DC9A4A-2902-4089-9281-48D05D205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115" y="557151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90">
            <a:extLst>
              <a:ext uri="{FF2B5EF4-FFF2-40B4-BE49-F238E27FC236}">
                <a16:creationId xmlns:a16="http://schemas.microsoft.com/office/drawing/2014/main" id="{01803E27-D08D-475D-B4F6-C706CAAA8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3328" y="555881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91">
            <a:extLst>
              <a:ext uri="{FF2B5EF4-FFF2-40B4-BE49-F238E27FC236}">
                <a16:creationId xmlns:a16="http://schemas.microsoft.com/office/drawing/2014/main" id="{5A335C9F-CBE9-43E5-B468-0EA7BCA9EB8C}"/>
              </a:ext>
            </a:extLst>
          </p:cNvPr>
          <p:cNvSpPr>
            <a:spLocks/>
          </p:cNvSpPr>
          <p:nvPr/>
        </p:nvSpPr>
        <p:spPr bwMode="auto">
          <a:xfrm flipH="1">
            <a:off x="6102215" y="528004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292">
            <a:extLst>
              <a:ext uri="{FF2B5EF4-FFF2-40B4-BE49-F238E27FC236}">
                <a16:creationId xmlns:a16="http://schemas.microsoft.com/office/drawing/2014/main" id="{4E7039ED-705D-4597-8055-5A88C81A7BA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7465" y="5224842"/>
            <a:ext cx="222250" cy="858838"/>
            <a:chOff x="384" y="816"/>
            <a:chExt cx="140" cy="541"/>
          </a:xfrm>
        </p:grpSpPr>
        <p:sp>
          <p:nvSpPr>
            <p:cNvPr id="61" name="Line 293">
              <a:extLst>
                <a:ext uri="{FF2B5EF4-FFF2-40B4-BE49-F238E27FC236}">
                  <a16:creationId xmlns:a16="http://schemas.microsoft.com/office/drawing/2014/main" id="{4BDFE1A1-8CA9-482F-B198-EE82EBF67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94">
              <a:extLst>
                <a:ext uri="{FF2B5EF4-FFF2-40B4-BE49-F238E27FC236}">
                  <a16:creationId xmlns:a16="http://schemas.microsoft.com/office/drawing/2014/main" id="{CCB2BC05-8098-46A7-9B84-57AEAAD3D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95">
              <a:extLst>
                <a:ext uri="{FF2B5EF4-FFF2-40B4-BE49-F238E27FC236}">
                  <a16:creationId xmlns:a16="http://schemas.microsoft.com/office/drawing/2014/main" id="{519A326D-DC72-4FE1-9659-79FBBBBC4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Line 293">
            <a:extLst>
              <a:ext uri="{FF2B5EF4-FFF2-40B4-BE49-F238E27FC236}">
                <a16:creationId xmlns:a16="http://schemas.microsoft.com/office/drawing/2014/main" id="{A37802D5-7429-4AE9-946C-D804FD24C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027" y="542153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94">
            <a:extLst>
              <a:ext uri="{FF2B5EF4-FFF2-40B4-BE49-F238E27FC236}">
                <a16:creationId xmlns:a16="http://schemas.microsoft.com/office/drawing/2014/main" id="{A77DC006-EBA1-4E3A-9AF1-52D3AD66F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815" y="542153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5">
            <a:extLst>
              <a:ext uri="{FF2B5EF4-FFF2-40B4-BE49-F238E27FC236}">
                <a16:creationId xmlns:a16="http://schemas.microsoft.com/office/drawing/2014/main" id="{D95FA7CA-B546-449F-A98F-18511C91C504}"/>
              </a:ext>
            </a:extLst>
          </p:cNvPr>
          <p:cNvSpPr>
            <a:spLocks/>
          </p:cNvSpPr>
          <p:nvPr/>
        </p:nvSpPr>
        <p:spPr bwMode="auto">
          <a:xfrm>
            <a:off x="3356677" y="515466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EE44EF0-5CF5-4170-A6FA-53E12863C5F6}"/>
              </a:ext>
            </a:extLst>
          </p:cNvPr>
          <p:cNvGrpSpPr>
            <a:grpSpLocks/>
          </p:cNvGrpSpPr>
          <p:nvPr/>
        </p:nvGrpSpPr>
        <p:grpSpPr bwMode="auto">
          <a:xfrm>
            <a:off x="4581918" y="5111695"/>
            <a:ext cx="287338" cy="787400"/>
            <a:chOff x="1756" y="2113"/>
            <a:chExt cx="181" cy="499"/>
          </a:xfrm>
        </p:grpSpPr>
        <p:sp>
          <p:nvSpPr>
            <p:cNvPr id="77" name="Line 45">
              <a:extLst>
                <a:ext uri="{FF2B5EF4-FFF2-40B4-BE49-F238E27FC236}">
                  <a16:creationId xmlns:a16="http://schemas.microsoft.com/office/drawing/2014/main" id="{B3B69F9C-9C12-4861-903D-19D53F62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6">
              <a:extLst>
                <a:ext uri="{FF2B5EF4-FFF2-40B4-BE49-F238E27FC236}">
                  <a16:creationId xmlns:a16="http://schemas.microsoft.com/office/drawing/2014/main" id="{DC52B2B7-616F-4753-962D-83920B1F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7">
              <a:extLst>
                <a:ext uri="{FF2B5EF4-FFF2-40B4-BE49-F238E27FC236}">
                  <a16:creationId xmlns:a16="http://schemas.microsoft.com/office/drawing/2014/main" id="{B4BD7376-AAD3-4368-8EB6-C19143EC4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1192DAC3-878E-4489-B715-249CA6E08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F880C9DE-FE03-4191-9FF0-0F8B9C165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0F5895A3-BF80-4166-B0E5-5FA5BE6720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170">
            <a:extLst>
              <a:ext uri="{FF2B5EF4-FFF2-40B4-BE49-F238E27FC236}">
                <a16:creationId xmlns:a16="http://schemas.microsoft.com/office/drawing/2014/main" id="{F303575F-9E66-4191-BFAB-4DBB883B607D}"/>
              </a:ext>
            </a:extLst>
          </p:cNvPr>
          <p:cNvGrpSpPr>
            <a:grpSpLocks/>
          </p:cNvGrpSpPr>
          <p:nvPr/>
        </p:nvGrpSpPr>
        <p:grpSpPr bwMode="auto">
          <a:xfrm>
            <a:off x="2781999" y="5442316"/>
            <a:ext cx="288925" cy="787400"/>
            <a:chOff x="1008" y="2592"/>
            <a:chExt cx="182" cy="496"/>
          </a:xfrm>
        </p:grpSpPr>
        <p:sp>
          <p:nvSpPr>
            <p:cNvPr id="91" name="Line 171">
              <a:extLst>
                <a:ext uri="{FF2B5EF4-FFF2-40B4-BE49-F238E27FC236}">
                  <a16:creationId xmlns:a16="http://schemas.microsoft.com/office/drawing/2014/main" id="{737E55C3-BCB8-465C-8C84-0AEE637DD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72">
              <a:extLst>
                <a:ext uri="{FF2B5EF4-FFF2-40B4-BE49-F238E27FC236}">
                  <a16:creationId xmlns:a16="http://schemas.microsoft.com/office/drawing/2014/main" id="{35118CE0-EA11-40DD-AABA-7B1046A20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73">
              <a:extLst>
                <a:ext uri="{FF2B5EF4-FFF2-40B4-BE49-F238E27FC236}">
                  <a16:creationId xmlns:a16="http://schemas.microsoft.com/office/drawing/2014/main" id="{8E234212-A408-41C6-8F39-7F851B1FC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4" name="Freeform 174">
                <a:extLst>
                  <a:ext uri="{FF2B5EF4-FFF2-40B4-BE49-F238E27FC236}">
                    <a16:creationId xmlns:a16="http://schemas.microsoft.com/office/drawing/2014/main" id="{D1F35A0E-42D0-40E8-86D6-82880D312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75">
                <a:extLst>
                  <a:ext uri="{FF2B5EF4-FFF2-40B4-BE49-F238E27FC236}">
                    <a16:creationId xmlns:a16="http://schemas.microsoft.com/office/drawing/2014/main" id="{ABB82F29-5815-41A6-A451-38DF2C65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50FDC-E886-4646-B7E0-A3ACEA0EB045}"/>
              </a:ext>
            </a:extLst>
          </p:cNvPr>
          <p:cNvGrpSpPr/>
          <p:nvPr/>
        </p:nvGrpSpPr>
        <p:grpSpPr>
          <a:xfrm>
            <a:off x="2216787" y="5233275"/>
            <a:ext cx="230524" cy="1147763"/>
            <a:chOff x="963898" y="5382051"/>
            <a:chExt cx="230524" cy="1147763"/>
          </a:xfrm>
        </p:grpSpPr>
        <p:grpSp>
          <p:nvGrpSpPr>
            <p:cNvPr id="68" name="Group 292">
              <a:extLst>
                <a:ext uri="{FF2B5EF4-FFF2-40B4-BE49-F238E27FC236}">
                  <a16:creationId xmlns:a16="http://schemas.microsoft.com/office/drawing/2014/main" id="{176D7552-9B8B-41EA-AC62-85BFCFC5CB6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63898" y="5382051"/>
              <a:ext cx="222250" cy="858838"/>
              <a:chOff x="384" y="816"/>
              <a:chExt cx="140" cy="541"/>
            </a:xfrm>
          </p:grpSpPr>
          <p:sp>
            <p:nvSpPr>
              <p:cNvPr id="69" name="Line 293">
                <a:extLst>
                  <a:ext uri="{FF2B5EF4-FFF2-40B4-BE49-F238E27FC236}">
                    <a16:creationId xmlns:a16="http://schemas.microsoft.com/office/drawing/2014/main" id="{0E40215E-F60F-4913-B659-5471205DA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294">
                <a:extLst>
                  <a:ext uri="{FF2B5EF4-FFF2-40B4-BE49-F238E27FC236}">
                    <a16:creationId xmlns:a16="http://schemas.microsoft.com/office/drawing/2014/main" id="{AC07C261-1F6C-49F8-ADF4-C880DCB6F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95">
                <a:extLst>
                  <a:ext uri="{FF2B5EF4-FFF2-40B4-BE49-F238E27FC236}">
                    <a16:creationId xmlns:a16="http://schemas.microsoft.com/office/drawing/2014/main" id="{A2B3ED82-73A7-4AB9-9AAE-4425FE8454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314">
              <a:extLst>
                <a:ext uri="{FF2B5EF4-FFF2-40B4-BE49-F238E27FC236}">
                  <a16:creationId xmlns:a16="http://schemas.microsoft.com/office/drawing/2014/main" id="{F55AF184-F7DC-4E0B-81F0-438338F2C48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2172" y="5670976"/>
              <a:ext cx="222250" cy="858838"/>
              <a:chOff x="366" y="1371"/>
              <a:chExt cx="140" cy="541"/>
            </a:xfrm>
          </p:grpSpPr>
          <p:sp>
            <p:nvSpPr>
              <p:cNvPr id="97" name="Line 315">
                <a:extLst>
                  <a:ext uri="{FF2B5EF4-FFF2-40B4-BE49-F238E27FC236}">
                    <a16:creationId xmlns:a16="http://schemas.microsoft.com/office/drawing/2014/main" id="{A3B9F598-8046-4D39-B7BE-3221D9A2A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16">
                <a:extLst>
                  <a:ext uri="{FF2B5EF4-FFF2-40B4-BE49-F238E27FC236}">
                    <a16:creationId xmlns:a16="http://schemas.microsoft.com/office/drawing/2014/main" id="{3806FA53-E335-4C7E-9DDB-A1FDB0E5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17">
                <a:extLst>
                  <a:ext uri="{FF2B5EF4-FFF2-40B4-BE49-F238E27FC236}">
                    <a16:creationId xmlns:a16="http://schemas.microsoft.com/office/drawing/2014/main" id="{0E7004AE-B008-45EB-B0BF-AE7ED35882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1" name="AutoShape 14">
            <a:extLst>
              <a:ext uri="{FF2B5EF4-FFF2-40B4-BE49-F238E27FC236}">
                <a16:creationId xmlns:a16="http://schemas.microsoft.com/office/drawing/2014/main" id="{CD53C382-C53B-49DC-976F-39CF2D97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215" y="531738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AutoShape 15">
            <a:extLst>
              <a:ext uri="{FF2B5EF4-FFF2-40B4-BE49-F238E27FC236}">
                <a16:creationId xmlns:a16="http://schemas.microsoft.com/office/drawing/2014/main" id="{398F287C-2A08-4843-9E8E-8EE60B66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524632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3" name="Group 182">
            <a:extLst>
              <a:ext uri="{FF2B5EF4-FFF2-40B4-BE49-F238E27FC236}">
                <a16:creationId xmlns:a16="http://schemas.microsoft.com/office/drawing/2014/main" id="{8D015417-4627-462E-981A-43B7D6F03F70}"/>
              </a:ext>
            </a:extLst>
          </p:cNvPr>
          <p:cNvGrpSpPr>
            <a:grpSpLocks/>
          </p:cNvGrpSpPr>
          <p:nvPr/>
        </p:nvGrpSpPr>
        <p:grpSpPr bwMode="auto">
          <a:xfrm>
            <a:off x="4993798" y="5129935"/>
            <a:ext cx="287338" cy="787400"/>
            <a:chOff x="2449" y="2688"/>
            <a:chExt cx="181" cy="496"/>
          </a:xfrm>
        </p:grpSpPr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13760395-1418-487F-8B5A-348849BD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E7A80CAD-48B1-48E6-BB4B-15FDB1805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185">
              <a:extLst>
                <a:ext uri="{FF2B5EF4-FFF2-40B4-BE49-F238E27FC236}">
                  <a16:creationId xmlns:a16="http://schemas.microsoft.com/office/drawing/2014/main" id="{CB58953F-5BB2-482C-9F26-A14E009AB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07" name="Freeform 186">
                <a:extLst>
                  <a:ext uri="{FF2B5EF4-FFF2-40B4-BE49-F238E27FC236}">
                    <a16:creationId xmlns:a16="http://schemas.microsoft.com/office/drawing/2014/main" id="{4F71E3E0-0025-4AB8-8278-8D94680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87">
                <a:extLst>
                  <a:ext uri="{FF2B5EF4-FFF2-40B4-BE49-F238E27FC236}">
                    <a16:creationId xmlns:a16="http://schemas.microsoft.com/office/drawing/2014/main" id="{AA7A6522-3675-4229-9EDC-8947CB49B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9" name="Group 182">
            <a:extLst>
              <a:ext uri="{FF2B5EF4-FFF2-40B4-BE49-F238E27FC236}">
                <a16:creationId xmlns:a16="http://schemas.microsoft.com/office/drawing/2014/main" id="{632D6A3E-0D88-46F9-8774-824AE710882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3082" y="5130063"/>
            <a:ext cx="275164" cy="787400"/>
            <a:chOff x="2449" y="2688"/>
            <a:chExt cx="181" cy="496"/>
          </a:xfrm>
        </p:grpSpPr>
        <p:sp>
          <p:nvSpPr>
            <p:cNvPr id="110" name="Line 183">
              <a:extLst>
                <a:ext uri="{FF2B5EF4-FFF2-40B4-BE49-F238E27FC236}">
                  <a16:creationId xmlns:a16="http://schemas.microsoft.com/office/drawing/2014/main" id="{C0CAB1D2-E354-4446-9BFC-29546FD07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84">
              <a:extLst>
                <a:ext uri="{FF2B5EF4-FFF2-40B4-BE49-F238E27FC236}">
                  <a16:creationId xmlns:a16="http://schemas.microsoft.com/office/drawing/2014/main" id="{6D0CD769-A6AD-474D-B2A4-22EBA8F6C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85">
              <a:extLst>
                <a:ext uri="{FF2B5EF4-FFF2-40B4-BE49-F238E27FC236}">
                  <a16:creationId xmlns:a16="http://schemas.microsoft.com/office/drawing/2014/main" id="{E9EF26B9-519A-4C29-ACF6-5ABCEDD29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3" name="Freeform 186">
                <a:extLst>
                  <a:ext uri="{FF2B5EF4-FFF2-40B4-BE49-F238E27FC236}">
                    <a16:creationId xmlns:a16="http://schemas.microsoft.com/office/drawing/2014/main" id="{9174F6E8-CF4F-47DC-AD53-C6ABBF87B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87">
                <a:extLst>
                  <a:ext uri="{FF2B5EF4-FFF2-40B4-BE49-F238E27FC236}">
                    <a16:creationId xmlns:a16="http://schemas.microsoft.com/office/drawing/2014/main" id="{2DE29F11-0B34-4C54-ABBB-9B83F9E07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38F2C-3204-4231-A9FF-E62AF416244E}"/>
              </a:ext>
            </a:extLst>
          </p:cNvPr>
          <p:cNvGrpSpPr/>
          <p:nvPr/>
        </p:nvGrpSpPr>
        <p:grpSpPr>
          <a:xfrm>
            <a:off x="2085749" y="6347602"/>
            <a:ext cx="1351952" cy="1077913"/>
            <a:chOff x="3051093" y="6287830"/>
            <a:chExt cx="1351952" cy="1077913"/>
          </a:xfrm>
        </p:grpSpPr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7B1B15EC-2A40-410F-9194-314717EB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093" y="6287830"/>
              <a:ext cx="1351952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D2AE191D-2E9A-4B72-B8C6-8DD44103B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67" y="6468805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1" name="Freeform 301">
            <a:extLst>
              <a:ext uri="{FF2B5EF4-FFF2-40B4-BE49-F238E27FC236}">
                <a16:creationId xmlns:a16="http://schemas.microsoft.com/office/drawing/2014/main" id="{5FE3D91D-D666-4F92-A8F2-936D4B8CE221}"/>
              </a:ext>
            </a:extLst>
          </p:cNvPr>
          <p:cNvSpPr>
            <a:spLocks/>
          </p:cNvSpPr>
          <p:nvPr/>
        </p:nvSpPr>
        <p:spPr bwMode="auto">
          <a:xfrm flipH="1">
            <a:off x="3442393" y="603903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27AB4C-FC7E-4EAA-948D-0D6A7F7FAB53}"/>
              </a:ext>
            </a:extLst>
          </p:cNvPr>
          <p:cNvSpPr txBox="1"/>
          <p:nvPr/>
        </p:nvSpPr>
        <p:spPr>
          <a:xfrm>
            <a:off x="6170039" y="49452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85B5B1-2A70-4789-AA5F-129AEDC97B9F}"/>
              </a:ext>
            </a:extLst>
          </p:cNvPr>
          <p:cNvSpPr txBox="1"/>
          <p:nvPr/>
        </p:nvSpPr>
        <p:spPr>
          <a:xfrm>
            <a:off x="5014436" y="4742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1DE574-9C0D-4A01-AE77-830FC330E530}"/>
              </a:ext>
            </a:extLst>
          </p:cNvPr>
          <p:cNvSpPr txBox="1"/>
          <p:nvPr/>
        </p:nvSpPr>
        <p:spPr>
          <a:xfrm>
            <a:off x="4479204" y="46971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537EE6-59B2-4B6D-8962-AEDFA03DA6D3}"/>
              </a:ext>
            </a:extLst>
          </p:cNvPr>
          <p:cNvSpPr txBox="1"/>
          <p:nvPr/>
        </p:nvSpPr>
        <p:spPr>
          <a:xfrm>
            <a:off x="3948089" y="48154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585CCA-FA5A-4BDE-A946-FFC5A34D1897}"/>
              </a:ext>
            </a:extLst>
          </p:cNvPr>
          <p:cNvSpPr txBox="1"/>
          <p:nvPr/>
        </p:nvSpPr>
        <p:spPr>
          <a:xfrm>
            <a:off x="3261146" y="4779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A442CB-850A-45A1-8F7A-182B5B4F180A}"/>
              </a:ext>
            </a:extLst>
          </p:cNvPr>
          <p:cNvSpPr txBox="1"/>
          <p:nvPr/>
        </p:nvSpPr>
        <p:spPr>
          <a:xfrm>
            <a:off x="2658315" y="49957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D2F8D9-29FF-4F1B-BDC8-4BD1AC530949}"/>
              </a:ext>
            </a:extLst>
          </p:cNvPr>
          <p:cNvSpPr txBox="1"/>
          <p:nvPr/>
        </p:nvSpPr>
        <p:spPr>
          <a:xfrm>
            <a:off x="2117694" y="48718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23643D-03D4-4DE2-9ABD-19CE452AA673}"/>
              </a:ext>
            </a:extLst>
          </p:cNvPr>
          <p:cNvSpPr txBox="1"/>
          <p:nvPr/>
        </p:nvSpPr>
        <p:spPr>
          <a:xfrm>
            <a:off x="990137" y="48377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121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2020-12-01T05:13:34Z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