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>
        <p:scale>
          <a:sx n="66" d="100"/>
          <a:sy n="66" d="100"/>
        </p:scale>
        <p:origin x="3282" y="4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58846"/>
              </p:ext>
            </p:extLst>
          </p:nvPr>
        </p:nvGraphicFramePr>
        <p:xfrm>
          <a:off x="152400" y="152400"/>
          <a:ext cx="7010400" cy="42672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Collateral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Owen Yeasting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You’ve just returned to your taxi in the alley, only to find your cab driver zip-tied to the steering wheel and two miscreants making off with your briefcase! After approaching cautiously and asking one of them “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Yo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 homie, is that my briefcase?” the two men draw weapons and close on you with hostile intent. As you defend yourself you see a third offender run into a nightclub filled with innocent people. Make entry and take care of the rest of those scumbags!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shooting area, toes touching marks, wrists above shoulders, facing T1, handgun is loaded and holstered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(T1 2 body 1 head)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Hardcover line on T1 clearly denotes difference between head and body to make scoring all 3 required shots easy.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92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at least 2 rounds to the body and 1 to the head.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the remaining targets with at least 2 rounds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1463569" y="7180287"/>
            <a:ext cx="902997" cy="16008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5219441" y="7295609"/>
            <a:ext cx="285699" cy="14932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V="1">
            <a:off x="2366567" y="8781130"/>
            <a:ext cx="20660" cy="515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366566" y="9296400"/>
            <a:ext cx="36159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A264FD1F-D258-40CA-90DC-D7C075D5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662" y="5677363"/>
            <a:ext cx="2501122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F715B4-3D91-477D-8A1B-54F317B9B4FB}"/>
              </a:ext>
            </a:extLst>
          </p:cNvPr>
          <p:cNvCxnSpPr>
            <a:cxnSpLocks/>
          </p:cNvCxnSpPr>
          <p:nvPr/>
        </p:nvCxnSpPr>
        <p:spPr>
          <a:xfrm flipH="1" flipV="1">
            <a:off x="5596474" y="8837536"/>
            <a:ext cx="428955" cy="4588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7FB8A1B-753B-47D8-9730-FCD59873B453}"/>
              </a:ext>
            </a:extLst>
          </p:cNvPr>
          <p:cNvSpPr txBox="1"/>
          <p:nvPr/>
        </p:nvSpPr>
        <p:spPr>
          <a:xfrm>
            <a:off x="5983132" y="7180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D4B7EE-3361-4CCC-88AE-4AABE77A7383}"/>
              </a:ext>
            </a:extLst>
          </p:cNvPr>
          <p:cNvCxnSpPr>
            <a:cxnSpLocks/>
          </p:cNvCxnSpPr>
          <p:nvPr/>
        </p:nvCxnSpPr>
        <p:spPr>
          <a:xfrm flipH="1">
            <a:off x="1463568" y="7000608"/>
            <a:ext cx="683556" cy="1540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D0A77F-49DC-438C-B6FE-CFBF238572C3}"/>
              </a:ext>
            </a:extLst>
          </p:cNvPr>
          <p:cNvCxnSpPr>
            <a:cxnSpLocks/>
          </p:cNvCxnSpPr>
          <p:nvPr/>
        </p:nvCxnSpPr>
        <p:spPr>
          <a:xfrm flipH="1" flipV="1">
            <a:off x="4698424" y="7017297"/>
            <a:ext cx="530795" cy="2746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E6AC89-9B97-48D0-9BC7-FD4D86395C4C}"/>
              </a:ext>
            </a:extLst>
          </p:cNvPr>
          <p:cNvSpPr txBox="1"/>
          <p:nvPr/>
        </p:nvSpPr>
        <p:spPr>
          <a:xfrm>
            <a:off x="6477728" y="7291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ECD920-4C3F-456E-B440-401D74516F83}"/>
              </a:ext>
            </a:extLst>
          </p:cNvPr>
          <p:cNvSpPr txBox="1"/>
          <p:nvPr/>
        </p:nvSpPr>
        <p:spPr>
          <a:xfrm>
            <a:off x="866648" y="45162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E4EA32-3E8F-425F-B107-916CD801CFF3}"/>
              </a:ext>
            </a:extLst>
          </p:cNvPr>
          <p:cNvSpPr txBox="1"/>
          <p:nvPr/>
        </p:nvSpPr>
        <p:spPr>
          <a:xfrm>
            <a:off x="1332956" y="45162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A5A2DC-0633-4F20-BC09-CAFDCE1C03CE}"/>
              </a:ext>
            </a:extLst>
          </p:cNvPr>
          <p:cNvSpPr txBox="1"/>
          <p:nvPr/>
        </p:nvSpPr>
        <p:spPr>
          <a:xfrm>
            <a:off x="1853827" y="45075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0B438D-9525-4A49-A858-98C692BA3FD7}"/>
              </a:ext>
            </a:extLst>
          </p:cNvPr>
          <p:cNvSpPr txBox="1"/>
          <p:nvPr/>
        </p:nvSpPr>
        <p:spPr>
          <a:xfrm>
            <a:off x="2339263" y="4500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640718-617D-420F-9472-093B5A18AF60}"/>
              </a:ext>
            </a:extLst>
          </p:cNvPr>
          <p:cNvSpPr txBox="1"/>
          <p:nvPr/>
        </p:nvSpPr>
        <p:spPr>
          <a:xfrm>
            <a:off x="5150638" y="4500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78" name="Group 288">
            <a:extLst>
              <a:ext uri="{FF2B5EF4-FFF2-40B4-BE49-F238E27FC236}">
                <a16:creationId xmlns:a16="http://schemas.microsoft.com/office/drawing/2014/main" id="{FE5FDA9F-8457-49D0-9EBD-B92BBADA6D2F}"/>
              </a:ext>
            </a:extLst>
          </p:cNvPr>
          <p:cNvGrpSpPr>
            <a:grpSpLocks/>
          </p:cNvGrpSpPr>
          <p:nvPr/>
        </p:nvGrpSpPr>
        <p:grpSpPr bwMode="auto">
          <a:xfrm>
            <a:off x="6084737" y="7538085"/>
            <a:ext cx="222250" cy="858838"/>
            <a:chOff x="384" y="816"/>
            <a:chExt cx="140" cy="541"/>
          </a:xfrm>
        </p:grpSpPr>
        <p:sp>
          <p:nvSpPr>
            <p:cNvPr id="79" name="Line 289">
              <a:extLst>
                <a:ext uri="{FF2B5EF4-FFF2-40B4-BE49-F238E27FC236}">
                  <a16:creationId xmlns:a16="http://schemas.microsoft.com/office/drawing/2014/main" id="{FF7532CD-4EE7-48C8-8945-3FCDA45B8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0">
              <a:extLst>
                <a:ext uri="{FF2B5EF4-FFF2-40B4-BE49-F238E27FC236}">
                  <a16:creationId xmlns:a16="http://schemas.microsoft.com/office/drawing/2014/main" id="{4A67FACB-8CD9-47D4-83DD-3A233F022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1">
              <a:extLst>
                <a:ext uri="{FF2B5EF4-FFF2-40B4-BE49-F238E27FC236}">
                  <a16:creationId xmlns:a16="http://schemas.microsoft.com/office/drawing/2014/main" id="{CE1942B9-73A8-4BA2-B871-AC76AC31BC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88">
            <a:extLst>
              <a:ext uri="{FF2B5EF4-FFF2-40B4-BE49-F238E27FC236}">
                <a16:creationId xmlns:a16="http://schemas.microsoft.com/office/drawing/2014/main" id="{6B520A73-4C4F-4D12-82AD-8F5A11986902}"/>
              </a:ext>
            </a:extLst>
          </p:cNvPr>
          <p:cNvGrpSpPr>
            <a:grpSpLocks/>
          </p:cNvGrpSpPr>
          <p:nvPr/>
        </p:nvGrpSpPr>
        <p:grpSpPr bwMode="auto">
          <a:xfrm>
            <a:off x="6541813" y="7696955"/>
            <a:ext cx="222250" cy="858838"/>
            <a:chOff x="384" y="816"/>
            <a:chExt cx="140" cy="541"/>
          </a:xfrm>
        </p:grpSpPr>
        <p:sp>
          <p:nvSpPr>
            <p:cNvPr id="83" name="Line 289">
              <a:extLst>
                <a:ext uri="{FF2B5EF4-FFF2-40B4-BE49-F238E27FC236}">
                  <a16:creationId xmlns:a16="http://schemas.microsoft.com/office/drawing/2014/main" id="{BF4C6B4A-4D16-4086-B0DF-79D068F21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>
              <a:extLst>
                <a:ext uri="{FF2B5EF4-FFF2-40B4-BE49-F238E27FC236}">
                  <a16:creationId xmlns:a16="http://schemas.microsoft.com/office/drawing/2014/main" id="{55ABD717-6356-4E3F-AFA5-2CB646B09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>
              <a:extLst>
                <a:ext uri="{FF2B5EF4-FFF2-40B4-BE49-F238E27FC236}">
                  <a16:creationId xmlns:a16="http://schemas.microsoft.com/office/drawing/2014/main" id="{7D6FCAF2-55A5-459E-8A69-E58491B2D0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164">
            <a:extLst>
              <a:ext uri="{FF2B5EF4-FFF2-40B4-BE49-F238E27FC236}">
                <a16:creationId xmlns:a16="http://schemas.microsoft.com/office/drawing/2014/main" id="{06B394FC-6E3B-4524-B01F-8589B9C620A8}"/>
              </a:ext>
            </a:extLst>
          </p:cNvPr>
          <p:cNvGrpSpPr>
            <a:grpSpLocks/>
          </p:cNvGrpSpPr>
          <p:nvPr/>
        </p:nvGrpSpPr>
        <p:grpSpPr bwMode="auto">
          <a:xfrm>
            <a:off x="1416695" y="4808785"/>
            <a:ext cx="288925" cy="787400"/>
            <a:chOff x="1247" y="2496"/>
            <a:chExt cx="182" cy="496"/>
          </a:xfrm>
        </p:grpSpPr>
        <p:sp>
          <p:nvSpPr>
            <p:cNvPr id="101" name="Line 165">
              <a:extLst>
                <a:ext uri="{FF2B5EF4-FFF2-40B4-BE49-F238E27FC236}">
                  <a16:creationId xmlns:a16="http://schemas.microsoft.com/office/drawing/2014/main" id="{8B240475-BE92-457F-B32B-F36748F3C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66">
              <a:extLst>
                <a:ext uri="{FF2B5EF4-FFF2-40B4-BE49-F238E27FC236}">
                  <a16:creationId xmlns:a16="http://schemas.microsoft.com/office/drawing/2014/main" id="{64D9AF01-831C-4E31-BB43-C29102EE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167">
              <a:extLst>
                <a:ext uri="{FF2B5EF4-FFF2-40B4-BE49-F238E27FC236}">
                  <a16:creationId xmlns:a16="http://schemas.microsoft.com/office/drawing/2014/main" id="{D92073FF-95E9-4E67-97B0-27E0ACFBB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4" name="Freeform 168">
                <a:extLst>
                  <a:ext uri="{FF2B5EF4-FFF2-40B4-BE49-F238E27FC236}">
                    <a16:creationId xmlns:a16="http://schemas.microsoft.com/office/drawing/2014/main" id="{132486F0-FA3F-4B8D-B74D-0E22BBF7E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69">
                <a:extLst>
                  <a:ext uri="{FF2B5EF4-FFF2-40B4-BE49-F238E27FC236}">
                    <a16:creationId xmlns:a16="http://schemas.microsoft.com/office/drawing/2014/main" id="{1317C746-2787-41FD-B2E8-692253CD4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164">
            <a:extLst>
              <a:ext uri="{FF2B5EF4-FFF2-40B4-BE49-F238E27FC236}">
                <a16:creationId xmlns:a16="http://schemas.microsoft.com/office/drawing/2014/main" id="{3989BD3D-AF97-4F62-A819-4790783299CC}"/>
              </a:ext>
            </a:extLst>
          </p:cNvPr>
          <p:cNvGrpSpPr>
            <a:grpSpLocks/>
          </p:cNvGrpSpPr>
          <p:nvPr/>
        </p:nvGrpSpPr>
        <p:grpSpPr bwMode="auto">
          <a:xfrm>
            <a:off x="1931881" y="4808785"/>
            <a:ext cx="288925" cy="787400"/>
            <a:chOff x="1247" y="2496"/>
            <a:chExt cx="182" cy="496"/>
          </a:xfrm>
        </p:grpSpPr>
        <p:sp>
          <p:nvSpPr>
            <p:cNvPr id="107" name="Line 165">
              <a:extLst>
                <a:ext uri="{FF2B5EF4-FFF2-40B4-BE49-F238E27FC236}">
                  <a16:creationId xmlns:a16="http://schemas.microsoft.com/office/drawing/2014/main" id="{221AEF22-C3EE-49BF-8AB9-2D13D530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66">
              <a:extLst>
                <a:ext uri="{FF2B5EF4-FFF2-40B4-BE49-F238E27FC236}">
                  <a16:creationId xmlns:a16="http://schemas.microsoft.com/office/drawing/2014/main" id="{A6B4993C-13D4-47C6-BFF7-CFC91A90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67">
              <a:extLst>
                <a:ext uri="{FF2B5EF4-FFF2-40B4-BE49-F238E27FC236}">
                  <a16:creationId xmlns:a16="http://schemas.microsoft.com/office/drawing/2014/main" id="{3D60F876-A479-464F-AD78-39590E42E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0" name="Freeform 168">
                <a:extLst>
                  <a:ext uri="{FF2B5EF4-FFF2-40B4-BE49-F238E27FC236}">
                    <a16:creationId xmlns:a16="http://schemas.microsoft.com/office/drawing/2014/main" id="{8ABEF7E1-F525-43E6-9430-D49A6309F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9">
                <a:extLst>
                  <a:ext uri="{FF2B5EF4-FFF2-40B4-BE49-F238E27FC236}">
                    <a16:creationId xmlns:a16="http://schemas.microsoft.com/office/drawing/2014/main" id="{A7F0A290-77A8-4CF7-937F-291228DC2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690DC6-0333-49F2-8D40-D874C2CE1E6C}"/>
              </a:ext>
            </a:extLst>
          </p:cNvPr>
          <p:cNvGrpSpPr/>
          <p:nvPr/>
        </p:nvGrpSpPr>
        <p:grpSpPr>
          <a:xfrm>
            <a:off x="2433024" y="4805333"/>
            <a:ext cx="454025" cy="755650"/>
            <a:chOff x="2433024" y="4805333"/>
            <a:chExt cx="454025" cy="755650"/>
          </a:xfrm>
        </p:grpSpPr>
        <p:grpSp>
          <p:nvGrpSpPr>
            <p:cNvPr id="120" name="Group 216">
              <a:extLst>
                <a:ext uri="{FF2B5EF4-FFF2-40B4-BE49-F238E27FC236}">
                  <a16:creationId xmlns:a16="http://schemas.microsoft.com/office/drawing/2014/main" id="{521A47D2-438C-4160-B82A-FA6597DCE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024" y="4807210"/>
              <a:ext cx="274483" cy="753773"/>
              <a:chOff x="2727" y="2112"/>
              <a:chExt cx="181" cy="498"/>
            </a:xfrm>
          </p:grpSpPr>
          <p:sp>
            <p:nvSpPr>
              <p:cNvPr id="125" name="Line 217">
                <a:extLst>
                  <a:ext uri="{FF2B5EF4-FFF2-40B4-BE49-F238E27FC236}">
                    <a16:creationId xmlns:a16="http://schemas.microsoft.com/office/drawing/2014/main" id="{10A5A2B6-AF68-4A5D-8D88-D69C21D9F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218">
                <a:extLst>
                  <a:ext uri="{FF2B5EF4-FFF2-40B4-BE49-F238E27FC236}">
                    <a16:creationId xmlns:a16="http://schemas.microsoft.com/office/drawing/2014/main" id="{44E63852-F85F-4367-81DB-70BFE8A67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219">
                <a:extLst>
                  <a:ext uri="{FF2B5EF4-FFF2-40B4-BE49-F238E27FC236}">
                    <a16:creationId xmlns:a16="http://schemas.microsoft.com/office/drawing/2014/main" id="{B1D5755B-297C-4479-9AFE-DE303B7CB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" name="Freeform 221">
              <a:extLst>
                <a:ext uri="{FF2B5EF4-FFF2-40B4-BE49-F238E27FC236}">
                  <a16:creationId xmlns:a16="http://schemas.microsoft.com/office/drawing/2014/main" id="{B03B8725-5EB6-4988-ADDD-EFD1DC5E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086" y="4805333"/>
              <a:ext cx="266963" cy="485306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076CC7C-9770-4023-801D-D0C2C397DCF4}"/>
              </a:ext>
            </a:extLst>
          </p:cNvPr>
          <p:cNvGrpSpPr/>
          <p:nvPr/>
        </p:nvGrpSpPr>
        <p:grpSpPr>
          <a:xfrm>
            <a:off x="751012" y="4810634"/>
            <a:ext cx="454025" cy="755650"/>
            <a:chOff x="751012" y="4810634"/>
            <a:chExt cx="454025" cy="755650"/>
          </a:xfrm>
        </p:grpSpPr>
        <p:grpSp>
          <p:nvGrpSpPr>
            <p:cNvPr id="129" name="Group 545">
              <a:extLst>
                <a:ext uri="{FF2B5EF4-FFF2-40B4-BE49-F238E27FC236}">
                  <a16:creationId xmlns:a16="http://schemas.microsoft.com/office/drawing/2014/main" id="{3A52DEAF-E7DE-4695-88B4-F72197A963F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30554" y="4812511"/>
              <a:ext cx="274483" cy="753773"/>
              <a:chOff x="2727" y="2112"/>
              <a:chExt cx="181" cy="498"/>
            </a:xfrm>
          </p:grpSpPr>
          <p:sp>
            <p:nvSpPr>
              <p:cNvPr id="134" name="Line 546">
                <a:extLst>
                  <a:ext uri="{FF2B5EF4-FFF2-40B4-BE49-F238E27FC236}">
                    <a16:creationId xmlns:a16="http://schemas.microsoft.com/office/drawing/2014/main" id="{424C4074-A5CE-4D05-89E8-3ECCB056E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547">
                <a:extLst>
                  <a:ext uri="{FF2B5EF4-FFF2-40B4-BE49-F238E27FC236}">
                    <a16:creationId xmlns:a16="http://schemas.microsoft.com/office/drawing/2014/main" id="{8E5AD278-9A59-4CAE-BFA6-762A3CB68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548">
                <a:extLst>
                  <a:ext uri="{FF2B5EF4-FFF2-40B4-BE49-F238E27FC236}">
                    <a16:creationId xmlns:a16="http://schemas.microsoft.com/office/drawing/2014/main" id="{EB39E8AA-0554-4FB4-BC91-3CB654FA9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Freeform 550">
              <a:extLst>
                <a:ext uri="{FF2B5EF4-FFF2-40B4-BE49-F238E27FC236}">
                  <a16:creationId xmlns:a16="http://schemas.microsoft.com/office/drawing/2014/main" id="{D985DF42-9901-41EE-B800-D38B6A66F3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1012" y="4810634"/>
              <a:ext cx="266963" cy="485306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330">
            <a:extLst>
              <a:ext uri="{FF2B5EF4-FFF2-40B4-BE49-F238E27FC236}">
                <a16:creationId xmlns:a16="http://schemas.microsoft.com/office/drawing/2014/main" id="{E7824E5A-6412-4798-84E3-17D24E510FA9}"/>
              </a:ext>
            </a:extLst>
          </p:cNvPr>
          <p:cNvGrpSpPr>
            <a:grpSpLocks/>
          </p:cNvGrpSpPr>
          <p:nvPr/>
        </p:nvGrpSpPr>
        <p:grpSpPr bwMode="auto">
          <a:xfrm>
            <a:off x="5229219" y="4810055"/>
            <a:ext cx="227013" cy="869950"/>
            <a:chOff x="912" y="1296"/>
            <a:chExt cx="143" cy="548"/>
          </a:xfrm>
        </p:grpSpPr>
        <p:sp>
          <p:nvSpPr>
            <p:cNvPr id="153" name="Line 331">
              <a:extLst>
                <a:ext uri="{FF2B5EF4-FFF2-40B4-BE49-F238E27FC236}">
                  <a16:creationId xmlns:a16="http://schemas.microsoft.com/office/drawing/2014/main" id="{B095A0FD-F93C-409D-BA31-377A8214A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32">
              <a:extLst>
                <a:ext uri="{FF2B5EF4-FFF2-40B4-BE49-F238E27FC236}">
                  <a16:creationId xmlns:a16="http://schemas.microsoft.com/office/drawing/2014/main" id="{7985D67E-AD60-403E-BC6F-A69006BD4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" name="Group 333">
              <a:extLst>
                <a:ext uri="{FF2B5EF4-FFF2-40B4-BE49-F238E27FC236}">
                  <a16:creationId xmlns:a16="http://schemas.microsoft.com/office/drawing/2014/main" id="{827C9087-D3C5-4D8F-B380-3BD32CF02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56" name="Freeform 334">
                <a:extLst>
                  <a:ext uri="{FF2B5EF4-FFF2-40B4-BE49-F238E27FC236}">
                    <a16:creationId xmlns:a16="http://schemas.microsoft.com/office/drawing/2014/main" id="{298223B3-2A65-4AB4-978B-AC11112F48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335">
                <a:extLst>
                  <a:ext uri="{FF2B5EF4-FFF2-40B4-BE49-F238E27FC236}">
                    <a16:creationId xmlns:a16="http://schemas.microsoft.com/office/drawing/2014/main" id="{9F9D3780-4190-44E9-B7A1-C6BD91AFE5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2" name="Group 33">
            <a:extLst>
              <a:ext uri="{FF2B5EF4-FFF2-40B4-BE49-F238E27FC236}">
                <a16:creationId xmlns:a16="http://schemas.microsoft.com/office/drawing/2014/main" id="{36D12D88-86F7-4F1E-B6DF-D5437B3DEEC0}"/>
              </a:ext>
            </a:extLst>
          </p:cNvPr>
          <p:cNvGrpSpPr>
            <a:grpSpLocks/>
          </p:cNvGrpSpPr>
          <p:nvPr/>
        </p:nvGrpSpPr>
        <p:grpSpPr bwMode="auto">
          <a:xfrm>
            <a:off x="4411899" y="6204538"/>
            <a:ext cx="290513" cy="787400"/>
            <a:chOff x="2244" y="2118"/>
            <a:chExt cx="181" cy="499"/>
          </a:xfrm>
        </p:grpSpPr>
        <p:sp>
          <p:nvSpPr>
            <p:cNvPr id="173" name="Line 34">
              <a:extLst>
                <a:ext uri="{FF2B5EF4-FFF2-40B4-BE49-F238E27FC236}">
                  <a16:creationId xmlns:a16="http://schemas.microsoft.com/office/drawing/2014/main" id="{9D370A22-6027-4225-822F-D179885F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5">
              <a:extLst>
                <a:ext uri="{FF2B5EF4-FFF2-40B4-BE49-F238E27FC236}">
                  <a16:creationId xmlns:a16="http://schemas.microsoft.com/office/drawing/2014/main" id="{8935662F-4DA7-423D-B6E4-12922B64C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50324113-F08B-42BC-B461-90F760B3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6">
            <a:extLst>
              <a:ext uri="{FF2B5EF4-FFF2-40B4-BE49-F238E27FC236}">
                <a16:creationId xmlns:a16="http://schemas.microsoft.com/office/drawing/2014/main" id="{A1BE8A42-9D0B-4330-92A3-873602593EF1}"/>
              </a:ext>
            </a:extLst>
          </p:cNvPr>
          <p:cNvGrpSpPr>
            <a:grpSpLocks/>
          </p:cNvGrpSpPr>
          <p:nvPr/>
        </p:nvGrpSpPr>
        <p:grpSpPr bwMode="auto">
          <a:xfrm>
            <a:off x="4938948" y="5503336"/>
            <a:ext cx="222250" cy="858838"/>
            <a:chOff x="366" y="1371"/>
            <a:chExt cx="140" cy="541"/>
          </a:xfrm>
        </p:grpSpPr>
        <p:sp>
          <p:nvSpPr>
            <p:cNvPr id="177" name="Line 297">
              <a:extLst>
                <a:ext uri="{FF2B5EF4-FFF2-40B4-BE49-F238E27FC236}">
                  <a16:creationId xmlns:a16="http://schemas.microsoft.com/office/drawing/2014/main" id="{75ED259E-5586-454B-AD3F-E1B92CA3D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8">
              <a:extLst>
                <a:ext uri="{FF2B5EF4-FFF2-40B4-BE49-F238E27FC236}">
                  <a16:creationId xmlns:a16="http://schemas.microsoft.com/office/drawing/2014/main" id="{47F26990-5EDA-4C7E-AEFF-E94A9F2FF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9">
              <a:extLst>
                <a:ext uri="{FF2B5EF4-FFF2-40B4-BE49-F238E27FC236}">
                  <a16:creationId xmlns:a16="http://schemas.microsoft.com/office/drawing/2014/main" id="{60C424EF-6F17-4578-B446-30634763C5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" name="Group 296">
            <a:extLst>
              <a:ext uri="{FF2B5EF4-FFF2-40B4-BE49-F238E27FC236}">
                <a16:creationId xmlns:a16="http://schemas.microsoft.com/office/drawing/2014/main" id="{EC1D53F3-9482-4D3F-B994-28E7377C66CF}"/>
              </a:ext>
            </a:extLst>
          </p:cNvPr>
          <p:cNvGrpSpPr>
            <a:grpSpLocks/>
          </p:cNvGrpSpPr>
          <p:nvPr/>
        </p:nvGrpSpPr>
        <p:grpSpPr bwMode="auto">
          <a:xfrm>
            <a:off x="5365984" y="5569264"/>
            <a:ext cx="222250" cy="858838"/>
            <a:chOff x="366" y="1371"/>
            <a:chExt cx="140" cy="541"/>
          </a:xfrm>
        </p:grpSpPr>
        <p:sp>
          <p:nvSpPr>
            <p:cNvPr id="185" name="Line 297">
              <a:extLst>
                <a:ext uri="{FF2B5EF4-FFF2-40B4-BE49-F238E27FC236}">
                  <a16:creationId xmlns:a16="http://schemas.microsoft.com/office/drawing/2014/main" id="{A7A05F1D-3CF8-44D4-8480-BD14FAD2B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8">
              <a:extLst>
                <a:ext uri="{FF2B5EF4-FFF2-40B4-BE49-F238E27FC236}">
                  <a16:creationId xmlns:a16="http://schemas.microsoft.com/office/drawing/2014/main" id="{E1A394D7-11C4-421A-BECA-8D3EE7980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9">
              <a:extLst>
                <a:ext uri="{FF2B5EF4-FFF2-40B4-BE49-F238E27FC236}">
                  <a16:creationId xmlns:a16="http://schemas.microsoft.com/office/drawing/2014/main" id="{767CC26A-8D09-4528-B3C7-2CA94E7D2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33">
            <a:extLst>
              <a:ext uri="{FF2B5EF4-FFF2-40B4-BE49-F238E27FC236}">
                <a16:creationId xmlns:a16="http://schemas.microsoft.com/office/drawing/2014/main" id="{FF2CA1D5-399C-40DB-AD47-7F4E79071EB2}"/>
              </a:ext>
            </a:extLst>
          </p:cNvPr>
          <p:cNvGrpSpPr>
            <a:grpSpLocks/>
          </p:cNvGrpSpPr>
          <p:nvPr/>
        </p:nvGrpSpPr>
        <p:grpSpPr bwMode="auto">
          <a:xfrm>
            <a:off x="2155329" y="6192510"/>
            <a:ext cx="290513" cy="787400"/>
            <a:chOff x="2244" y="2118"/>
            <a:chExt cx="181" cy="499"/>
          </a:xfrm>
        </p:grpSpPr>
        <p:sp>
          <p:nvSpPr>
            <p:cNvPr id="189" name="Line 34">
              <a:extLst>
                <a:ext uri="{FF2B5EF4-FFF2-40B4-BE49-F238E27FC236}">
                  <a16:creationId xmlns:a16="http://schemas.microsoft.com/office/drawing/2014/main" id="{41C21CE7-974B-4351-ABDD-B4D398EE7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5">
              <a:extLst>
                <a:ext uri="{FF2B5EF4-FFF2-40B4-BE49-F238E27FC236}">
                  <a16:creationId xmlns:a16="http://schemas.microsoft.com/office/drawing/2014/main" id="{867793A9-6D2D-408B-8FA6-B18ACB943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BFD5C386-0936-4EF7-BA95-154C905E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" name="Rectangle 11">
            <a:extLst>
              <a:ext uri="{FF2B5EF4-FFF2-40B4-BE49-F238E27FC236}">
                <a16:creationId xmlns:a16="http://schemas.microsoft.com/office/drawing/2014/main" id="{684986C7-6B79-46DA-BFA6-709AF814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41" y="7596843"/>
            <a:ext cx="1182258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" name="Rectangle 11">
            <a:extLst>
              <a:ext uri="{FF2B5EF4-FFF2-40B4-BE49-F238E27FC236}">
                <a16:creationId xmlns:a16="http://schemas.microsoft.com/office/drawing/2014/main" id="{9F549AAF-E79B-4C59-8D81-D519EF76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418" y="7507207"/>
            <a:ext cx="2501122" cy="132208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CA8ABA-0BA6-4F43-AB8C-F3AD2CC50281}"/>
              </a:ext>
            </a:extLst>
          </p:cNvPr>
          <p:cNvSpPr txBox="1"/>
          <p:nvPr/>
        </p:nvSpPr>
        <p:spPr>
          <a:xfrm>
            <a:off x="2036984" y="7484980"/>
            <a:ext cx="1389622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lgerian" panose="020F0502020204030204" pitchFamily="34" charset="0"/>
                <a:cs typeface="Algerian" panose="020F0502020204030204" pitchFamily="34" charset="0"/>
              </a:rPr>
              <a:t>Club Fever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F76DF38-5878-4486-8D7B-23CD00EB3584}"/>
              </a:ext>
            </a:extLst>
          </p:cNvPr>
          <p:cNvSpPr txBox="1"/>
          <p:nvPr/>
        </p:nvSpPr>
        <p:spPr>
          <a:xfrm>
            <a:off x="5659245" y="891861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BA4CA8F-2F53-4057-AAEE-C034CCD239D1}"/>
              </a:ext>
            </a:extLst>
          </p:cNvPr>
          <p:cNvSpPr txBox="1"/>
          <p:nvPr/>
        </p:nvSpPr>
        <p:spPr>
          <a:xfrm>
            <a:off x="5519074" y="8768072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271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2020-12-01T04:59:28Z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