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BA7556"/>
    <a:srgbClr val="EBDAB9"/>
    <a:srgbClr val="FFD2A5"/>
    <a:srgbClr val="FFCC99"/>
    <a:srgbClr val="EE732E"/>
    <a:srgbClr val="A2DC00"/>
    <a:srgbClr val="6EB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994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0DFE000-7932-44B3-A8DB-3E64FC5D66BA}" type="datetimeFigureOut">
              <a:rPr lang="en-US"/>
              <a:pPr>
                <a:defRPr/>
              </a:pPr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9E271B-E513-4467-A621-BA0BA86902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51173B1-34C8-421E-A5BF-A6A7CE1A4ABD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7753-7ED1-498C-93F1-3BA86C576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00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79E8C-4633-450E-A109-66AECB31E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51DB3-8A45-4E6C-8B46-6CBCBD21B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2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F0BFB-21E6-4DBA-BD2D-56D75C6A5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1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A52A-A440-489E-BEA5-048E64E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4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F105-C675-4476-8237-601133FDB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2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EB97A-C771-4B67-B7BC-89E698306A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97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B90B-64CA-46CE-AAFD-24C6BB3AE3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682F-0998-4DBC-B37F-105787786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30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961F-5E8A-4E19-BC8B-B8F86840C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9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002A0-80C4-46E5-8CD3-3C541F098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37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451822A6-F1B6-4002-95B9-6F3D34DAF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330"/>
          <p:cNvGrpSpPr>
            <a:grpSpLocks/>
          </p:cNvGrpSpPr>
          <p:nvPr/>
        </p:nvGrpSpPr>
        <p:grpSpPr bwMode="auto">
          <a:xfrm>
            <a:off x="3160711" y="4892655"/>
            <a:ext cx="171786" cy="658311"/>
            <a:chOff x="912" y="1296"/>
            <a:chExt cx="143" cy="548"/>
          </a:xfrm>
        </p:grpSpPr>
        <p:sp>
          <p:nvSpPr>
            <p:cNvPr id="20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20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0" name="Freeform 301"/>
          <p:cNvSpPr>
            <a:spLocks/>
          </p:cNvSpPr>
          <p:nvPr/>
        </p:nvSpPr>
        <p:spPr bwMode="auto">
          <a:xfrm>
            <a:off x="2984500" y="5567165"/>
            <a:ext cx="209551" cy="1522218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3200400" y="5791200"/>
            <a:ext cx="1523999" cy="131066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4" name="Freeform 301"/>
          <p:cNvSpPr>
            <a:spLocks/>
          </p:cNvSpPr>
          <p:nvPr/>
        </p:nvSpPr>
        <p:spPr bwMode="auto">
          <a:xfrm>
            <a:off x="2808030" y="5410199"/>
            <a:ext cx="170121" cy="1052279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1" name="Group 29"/>
          <p:cNvGrpSpPr>
            <a:grpSpLocks/>
          </p:cNvGrpSpPr>
          <p:nvPr/>
        </p:nvGrpSpPr>
        <p:grpSpPr bwMode="auto">
          <a:xfrm>
            <a:off x="1117228" y="4443536"/>
            <a:ext cx="215520" cy="592977"/>
            <a:chOff x="528" y="240"/>
            <a:chExt cx="181" cy="498"/>
          </a:xfrm>
        </p:grpSpPr>
        <p:sp>
          <p:nvSpPr>
            <p:cNvPr id="1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7" name="Group 13"/>
          <p:cNvGrpSpPr>
            <a:grpSpLocks/>
          </p:cNvGrpSpPr>
          <p:nvPr/>
        </p:nvGrpSpPr>
        <p:grpSpPr bwMode="auto">
          <a:xfrm>
            <a:off x="3252975" y="4718862"/>
            <a:ext cx="309207" cy="998688"/>
            <a:chOff x="2496" y="4380"/>
            <a:chExt cx="236" cy="690"/>
          </a:xfrm>
        </p:grpSpPr>
        <p:sp>
          <p:nvSpPr>
            <p:cNvPr id="19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9" name="TextBox 13"/>
          <p:cNvSpPr txBox="1">
            <a:spLocks noChangeArrowheads="1"/>
          </p:cNvSpPr>
          <p:nvPr/>
        </p:nvSpPr>
        <p:spPr bwMode="auto">
          <a:xfrm>
            <a:off x="3677831" y="6977815"/>
            <a:ext cx="532219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X </a:t>
            </a:r>
            <a:r>
              <a:rPr lang="en-US" altLang="en-US" sz="1600" dirty="0" err="1" smtClean="0"/>
              <a:t>X</a:t>
            </a:r>
            <a:endParaRPr lang="en-US" altLang="en-US" sz="1600" dirty="0"/>
          </a:p>
        </p:txBody>
      </p:sp>
      <p:grpSp>
        <p:nvGrpSpPr>
          <p:cNvPr id="92" name="Group 288"/>
          <p:cNvGrpSpPr>
            <a:grpSpLocks/>
          </p:cNvGrpSpPr>
          <p:nvPr/>
        </p:nvGrpSpPr>
        <p:grpSpPr bwMode="auto">
          <a:xfrm>
            <a:off x="5390860" y="5323226"/>
            <a:ext cx="222250" cy="858838"/>
            <a:chOff x="384" y="816"/>
            <a:chExt cx="140" cy="541"/>
          </a:xfrm>
        </p:grpSpPr>
        <p:sp>
          <p:nvSpPr>
            <p:cNvPr id="9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/>
          <p:cNvGrpSpPr>
            <a:grpSpLocks/>
          </p:cNvGrpSpPr>
          <p:nvPr/>
        </p:nvGrpSpPr>
        <p:grpSpPr bwMode="auto">
          <a:xfrm>
            <a:off x="4616639" y="4600929"/>
            <a:ext cx="215520" cy="592977"/>
            <a:chOff x="528" y="240"/>
            <a:chExt cx="181" cy="498"/>
          </a:xfrm>
        </p:grpSpPr>
        <p:sp>
          <p:nvSpPr>
            <p:cNvPr id="9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9"/>
          <p:cNvGrpSpPr>
            <a:grpSpLocks/>
          </p:cNvGrpSpPr>
          <p:nvPr/>
        </p:nvGrpSpPr>
        <p:grpSpPr bwMode="auto">
          <a:xfrm>
            <a:off x="1602216" y="4344706"/>
            <a:ext cx="215520" cy="592977"/>
            <a:chOff x="528" y="240"/>
            <a:chExt cx="181" cy="498"/>
          </a:xfrm>
        </p:grpSpPr>
        <p:sp>
          <p:nvSpPr>
            <p:cNvPr id="10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330"/>
          <p:cNvGrpSpPr>
            <a:grpSpLocks/>
          </p:cNvGrpSpPr>
          <p:nvPr/>
        </p:nvGrpSpPr>
        <p:grpSpPr bwMode="auto">
          <a:xfrm>
            <a:off x="2971699" y="4791430"/>
            <a:ext cx="171786" cy="658311"/>
            <a:chOff x="912" y="1296"/>
            <a:chExt cx="143" cy="548"/>
          </a:xfrm>
        </p:grpSpPr>
        <p:sp>
          <p:nvSpPr>
            <p:cNvPr id="10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10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0" name="Group 29"/>
          <p:cNvGrpSpPr>
            <a:grpSpLocks/>
          </p:cNvGrpSpPr>
          <p:nvPr/>
        </p:nvGrpSpPr>
        <p:grpSpPr bwMode="auto">
          <a:xfrm>
            <a:off x="4997421" y="4986849"/>
            <a:ext cx="215520" cy="592977"/>
            <a:chOff x="528" y="240"/>
            <a:chExt cx="181" cy="498"/>
          </a:xfrm>
        </p:grpSpPr>
        <p:sp>
          <p:nvSpPr>
            <p:cNvPr id="11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4" name="Straight Connector 113"/>
          <p:cNvCxnSpPr/>
          <p:nvPr/>
        </p:nvCxnSpPr>
        <p:spPr>
          <a:xfrm>
            <a:off x="3677831" y="7147677"/>
            <a:ext cx="5079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3"/>
          <p:cNvSpPr txBox="1">
            <a:spLocks noChangeArrowheads="1"/>
          </p:cNvSpPr>
          <p:nvPr/>
        </p:nvSpPr>
        <p:spPr bwMode="auto">
          <a:xfrm>
            <a:off x="3749649" y="7232609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P1</a:t>
            </a:r>
            <a:endParaRPr lang="en-US" altLang="en-US" sz="1600" dirty="0"/>
          </a:p>
        </p:txBody>
      </p:sp>
      <p:sp>
        <p:nvSpPr>
          <p:cNvPr id="119" name="TextBox 13"/>
          <p:cNvSpPr txBox="1">
            <a:spLocks noChangeArrowheads="1"/>
          </p:cNvSpPr>
          <p:nvPr/>
        </p:nvSpPr>
        <p:spPr bwMode="auto">
          <a:xfrm>
            <a:off x="4560860" y="7122565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P2</a:t>
            </a:r>
            <a:endParaRPr lang="en-US" altLang="en-US" sz="1600" dirty="0"/>
          </a:p>
        </p:txBody>
      </p:sp>
      <p:sp>
        <p:nvSpPr>
          <p:cNvPr id="120" name="TextBox 13"/>
          <p:cNvSpPr txBox="1">
            <a:spLocks noChangeArrowheads="1"/>
          </p:cNvSpPr>
          <p:nvPr/>
        </p:nvSpPr>
        <p:spPr bwMode="auto">
          <a:xfrm>
            <a:off x="3102811" y="7154835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P3</a:t>
            </a:r>
            <a:endParaRPr lang="en-US" altLang="en-US" sz="1600" dirty="0"/>
          </a:p>
        </p:txBody>
      </p:sp>
      <p:sp>
        <p:nvSpPr>
          <p:cNvPr id="121" name="TextBox 13"/>
          <p:cNvSpPr txBox="1">
            <a:spLocks noChangeArrowheads="1"/>
          </p:cNvSpPr>
          <p:nvPr/>
        </p:nvSpPr>
        <p:spPr bwMode="auto">
          <a:xfrm>
            <a:off x="2422849" y="5964191"/>
            <a:ext cx="59205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P4</a:t>
            </a:r>
            <a:endParaRPr lang="en-US" altLang="en-US" sz="1600" dirty="0"/>
          </a:p>
        </p:txBody>
      </p:sp>
      <p:sp>
        <p:nvSpPr>
          <p:cNvPr id="122" name="TextBox 13"/>
          <p:cNvSpPr txBox="1">
            <a:spLocks noChangeArrowheads="1"/>
          </p:cNvSpPr>
          <p:nvPr/>
        </p:nvSpPr>
        <p:spPr bwMode="auto">
          <a:xfrm>
            <a:off x="5300751" y="5024043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T</a:t>
            </a:r>
            <a:r>
              <a:rPr lang="en-US" altLang="en-US" sz="1600" dirty="0" smtClean="0"/>
              <a:t>1</a:t>
            </a:r>
            <a:endParaRPr lang="en-US" altLang="en-US" sz="1600" dirty="0"/>
          </a:p>
        </p:txBody>
      </p:sp>
      <p:sp>
        <p:nvSpPr>
          <p:cNvPr id="123" name="TextBox 13"/>
          <p:cNvSpPr txBox="1">
            <a:spLocks noChangeArrowheads="1"/>
          </p:cNvSpPr>
          <p:nvPr/>
        </p:nvSpPr>
        <p:spPr bwMode="auto">
          <a:xfrm>
            <a:off x="4892623" y="4673344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2</a:t>
            </a:r>
            <a:endParaRPr lang="en-US" altLang="en-US" sz="1600" dirty="0"/>
          </a:p>
        </p:txBody>
      </p:sp>
      <p:sp>
        <p:nvSpPr>
          <p:cNvPr id="124" name="TextBox 13"/>
          <p:cNvSpPr txBox="1">
            <a:spLocks noChangeArrowheads="1"/>
          </p:cNvSpPr>
          <p:nvPr/>
        </p:nvSpPr>
        <p:spPr bwMode="auto">
          <a:xfrm>
            <a:off x="4511841" y="4305822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3</a:t>
            </a:r>
            <a:endParaRPr lang="en-US" altLang="en-US" sz="1600" dirty="0"/>
          </a:p>
        </p:txBody>
      </p:sp>
      <p:sp>
        <p:nvSpPr>
          <p:cNvPr id="125" name="TextBox 13"/>
          <p:cNvSpPr txBox="1">
            <a:spLocks noChangeArrowheads="1"/>
          </p:cNvSpPr>
          <p:nvPr/>
        </p:nvSpPr>
        <p:spPr bwMode="auto">
          <a:xfrm>
            <a:off x="1012430" y="4126636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4</a:t>
            </a:r>
            <a:endParaRPr lang="en-US" altLang="en-US" sz="1600" dirty="0"/>
          </a:p>
        </p:txBody>
      </p:sp>
      <p:sp>
        <p:nvSpPr>
          <p:cNvPr id="126" name="TextBox 13"/>
          <p:cNvSpPr txBox="1">
            <a:spLocks noChangeArrowheads="1"/>
          </p:cNvSpPr>
          <p:nvPr/>
        </p:nvSpPr>
        <p:spPr bwMode="auto">
          <a:xfrm>
            <a:off x="1497418" y="4034585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5</a:t>
            </a:r>
            <a:endParaRPr lang="en-US" altLang="en-US" sz="1600" dirty="0"/>
          </a:p>
        </p:txBody>
      </p:sp>
      <p:sp>
        <p:nvSpPr>
          <p:cNvPr id="127" name="TextBox 13"/>
          <p:cNvSpPr txBox="1">
            <a:spLocks noChangeArrowheads="1"/>
          </p:cNvSpPr>
          <p:nvPr/>
        </p:nvSpPr>
        <p:spPr bwMode="auto">
          <a:xfrm>
            <a:off x="2833233" y="4466974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6</a:t>
            </a:r>
            <a:endParaRPr lang="en-US" altLang="en-US" sz="1600" dirty="0"/>
          </a:p>
        </p:txBody>
      </p:sp>
      <p:sp>
        <p:nvSpPr>
          <p:cNvPr id="128" name="TextBox 13"/>
          <p:cNvSpPr txBox="1">
            <a:spLocks noChangeArrowheads="1"/>
          </p:cNvSpPr>
          <p:nvPr/>
        </p:nvSpPr>
        <p:spPr bwMode="auto">
          <a:xfrm>
            <a:off x="3071228" y="4612270"/>
            <a:ext cx="42511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 smtClean="0"/>
              <a:t>T</a:t>
            </a:r>
            <a:r>
              <a:rPr lang="en-US" altLang="en-US" sz="1600" dirty="0"/>
              <a:t>7</a:t>
            </a:r>
            <a:endParaRPr lang="en-US" altLang="en-US" sz="16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2121903" y="4726068"/>
            <a:ext cx="235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2499063" y="6011909"/>
            <a:ext cx="23549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2205584" y="4735262"/>
            <a:ext cx="411228" cy="1276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3"/>
          <p:cNvSpPr txBox="1">
            <a:spLocks noChangeArrowheads="1"/>
          </p:cNvSpPr>
          <p:nvPr/>
        </p:nvSpPr>
        <p:spPr bwMode="auto">
          <a:xfrm>
            <a:off x="2016698" y="5084135"/>
            <a:ext cx="59205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smtClean="0"/>
              <a:t>24 feet</a:t>
            </a:r>
            <a:endParaRPr lang="en-US" altLang="en-US" sz="1100" dirty="0"/>
          </a:p>
        </p:txBody>
      </p:sp>
      <p:sp>
        <p:nvSpPr>
          <p:cNvPr id="160" name="TextBox 13"/>
          <p:cNvSpPr txBox="1">
            <a:spLocks noChangeArrowheads="1"/>
          </p:cNvSpPr>
          <p:nvPr/>
        </p:nvSpPr>
        <p:spPr bwMode="auto">
          <a:xfrm>
            <a:off x="1951942" y="4456442"/>
            <a:ext cx="59205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100" dirty="0" smtClean="0"/>
              <a:t>Berm</a:t>
            </a:r>
            <a:endParaRPr lang="en-US" altLang="en-US" sz="1100" dirty="0"/>
          </a:p>
        </p:txBody>
      </p:sp>
      <p:graphicFrame>
        <p:nvGraphicFramePr>
          <p:cNvPr id="161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86807"/>
              </p:ext>
            </p:extLst>
          </p:nvPr>
        </p:nvGraphicFramePr>
        <p:xfrm>
          <a:off x="152400" y="152400"/>
          <a:ext cx="7010400" cy="3208337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Renton Fish and Game Club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Fireball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Designer: Matt Carlson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You are working on the side of your house when the local pyro gang starts heaving Molotov cocktails at your house and family. Defend your family.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P1, hands relaxed at sides, toes touching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Xs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gun loaded and holstered.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14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rounds min,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Unlimited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7 threat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HITS:        Best 2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on all targets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28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draw, move to cover of P2 and engage T1-T3 with 2 shots each. Then move to cover of P3 and engage T4-T5 with 2 shots each. Then move to cover of P4 and engage T6-T7 with 2 shots each.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2" name="Picture 36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339725"/>
            <a:ext cx="914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141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182</cp:revision>
  <dcterms:created xsi:type="dcterms:W3CDTF">2002-08-21T12:11:08Z</dcterms:created>
  <dcterms:modified xsi:type="dcterms:W3CDTF">2016-05-20T03:17:20Z</dcterms:modified>
  <cp:category>Shooting</cp:category>
</cp:coreProperties>
</file>