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4C8280-3915-4DFF-AB06-EBE740204D41}" v="66" dt="2019-04-28T07:44:00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403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354C8280-3915-4DFF-AB06-EBE740204D41}"/>
    <pc:docChg chg="undo custSel delSld modSld">
      <pc:chgData name="Matt Carlson" userId="0e792f37f00095d9" providerId="LiveId" clId="{354C8280-3915-4DFF-AB06-EBE740204D41}" dt="2019-04-28T07:59:04.479" v="417" actId="2696"/>
      <pc:docMkLst>
        <pc:docMk/>
      </pc:docMkLst>
      <pc:sldChg chg="addSp delSp modSp">
        <pc:chgData name="Matt Carlson" userId="0e792f37f00095d9" providerId="LiveId" clId="{354C8280-3915-4DFF-AB06-EBE740204D41}" dt="2019-04-28T07:52:12.221" v="412" actId="20577"/>
        <pc:sldMkLst>
          <pc:docMk/>
          <pc:sldMk cId="0" sldId="274"/>
        </pc:sldMkLst>
        <pc:spChg chg="add mod">
          <ac:chgData name="Matt Carlson" userId="0e792f37f00095d9" providerId="LiveId" clId="{354C8280-3915-4DFF-AB06-EBE740204D41}" dt="2019-04-28T07:32:30.450" v="81"/>
          <ac:spMkLst>
            <pc:docMk/>
            <pc:sldMk cId="0" sldId="274"/>
            <ac:spMk id="93" creationId="{94E944EB-6B33-44F6-96B7-2AF31093415F}"/>
          </ac:spMkLst>
        </pc:spChg>
        <pc:spChg chg="add mod">
          <ac:chgData name="Matt Carlson" userId="0e792f37f00095d9" providerId="LiveId" clId="{354C8280-3915-4DFF-AB06-EBE740204D41}" dt="2019-04-28T07:27:32.725" v="30"/>
          <ac:spMkLst>
            <pc:docMk/>
            <pc:sldMk cId="0" sldId="274"/>
            <ac:spMk id="118" creationId="{B6CCA4B7-A9DD-49D8-883C-C855078C596F}"/>
          </ac:spMkLst>
        </pc:spChg>
        <pc:spChg chg="add mod ord">
          <ac:chgData name="Matt Carlson" userId="0e792f37f00095d9" providerId="LiveId" clId="{354C8280-3915-4DFF-AB06-EBE740204D41}" dt="2019-04-28T07:26:18.710" v="25" actId="166"/>
          <ac:spMkLst>
            <pc:docMk/>
            <pc:sldMk cId="0" sldId="274"/>
            <ac:spMk id="119" creationId="{F8AD4A5A-9137-4613-9800-F74C13A274E6}"/>
          </ac:spMkLst>
        </pc:spChg>
        <pc:spChg chg="add mod">
          <ac:chgData name="Matt Carlson" userId="0e792f37f00095d9" providerId="LiveId" clId="{354C8280-3915-4DFF-AB06-EBE740204D41}" dt="2019-04-28T07:27:37.727" v="32" actId="1076"/>
          <ac:spMkLst>
            <pc:docMk/>
            <pc:sldMk cId="0" sldId="274"/>
            <ac:spMk id="130" creationId="{F70127B7-0351-466A-8062-A58094837A63}"/>
          </ac:spMkLst>
        </pc:spChg>
        <pc:spChg chg="mod">
          <ac:chgData name="Matt Carlson" userId="0e792f37f00095d9" providerId="LiveId" clId="{354C8280-3915-4DFF-AB06-EBE740204D41}" dt="2019-04-28T07:27:57.160" v="39" actId="1076"/>
          <ac:spMkLst>
            <pc:docMk/>
            <pc:sldMk cId="0" sldId="274"/>
            <ac:spMk id="133" creationId="{3AC59F0D-34FF-4939-8264-696C7513A20F}"/>
          </ac:spMkLst>
        </pc:spChg>
        <pc:spChg chg="del">
          <ac:chgData name="Matt Carlson" userId="0e792f37f00095d9" providerId="LiveId" clId="{354C8280-3915-4DFF-AB06-EBE740204D41}" dt="2019-04-28T07:27:53.043" v="36" actId="478"/>
          <ac:spMkLst>
            <pc:docMk/>
            <pc:sldMk cId="0" sldId="274"/>
            <ac:spMk id="134" creationId="{F3E2A1E9-7B51-47B4-AB76-FA8E6FA51E55}"/>
          </ac:spMkLst>
        </pc:spChg>
        <pc:spChg chg="add mod">
          <ac:chgData name="Matt Carlson" userId="0e792f37f00095d9" providerId="LiveId" clId="{354C8280-3915-4DFF-AB06-EBE740204D41}" dt="2019-04-28T07:30:18.936" v="59" actId="1076"/>
          <ac:spMkLst>
            <pc:docMk/>
            <pc:sldMk cId="0" sldId="274"/>
            <ac:spMk id="169" creationId="{22D3E718-906C-4FC3-8BE8-F752B3C43967}"/>
          </ac:spMkLst>
        </pc:spChg>
        <pc:spChg chg="add del mod">
          <ac:chgData name="Matt Carlson" userId="0e792f37f00095d9" providerId="LiveId" clId="{354C8280-3915-4DFF-AB06-EBE740204D41}" dt="2019-04-28T07:32:15.952" v="77" actId="1076"/>
          <ac:spMkLst>
            <pc:docMk/>
            <pc:sldMk cId="0" sldId="274"/>
            <ac:spMk id="176" creationId="{F90835B5-990E-4EE2-BE13-6B013E67334E}"/>
          </ac:spMkLst>
        </pc:spChg>
        <pc:spChg chg="add mod ord">
          <ac:chgData name="Matt Carlson" userId="0e792f37f00095d9" providerId="LiveId" clId="{354C8280-3915-4DFF-AB06-EBE740204D41}" dt="2019-04-28T07:36:39.511" v="137" actId="167"/>
          <ac:spMkLst>
            <pc:docMk/>
            <pc:sldMk cId="0" sldId="274"/>
            <ac:spMk id="177" creationId="{C6B92204-4E45-4777-A390-39BE01B4DE8E}"/>
          </ac:spMkLst>
        </pc:spChg>
        <pc:spChg chg="add mod">
          <ac:chgData name="Matt Carlson" userId="0e792f37f00095d9" providerId="LiveId" clId="{354C8280-3915-4DFF-AB06-EBE740204D41}" dt="2019-04-28T07:32:47.734" v="87" actId="1076"/>
          <ac:spMkLst>
            <pc:docMk/>
            <pc:sldMk cId="0" sldId="274"/>
            <ac:spMk id="178" creationId="{363E4109-AA05-4C41-B0ED-8E46A3C78584}"/>
          </ac:spMkLst>
        </pc:spChg>
        <pc:spChg chg="add mod">
          <ac:chgData name="Matt Carlson" userId="0e792f37f00095d9" providerId="LiveId" clId="{354C8280-3915-4DFF-AB06-EBE740204D41}" dt="2019-04-28T07:33:34.203" v="95"/>
          <ac:spMkLst>
            <pc:docMk/>
            <pc:sldMk cId="0" sldId="274"/>
            <ac:spMk id="186" creationId="{77A2141A-93B6-4F61-9D9F-CCC4EF2F5102}"/>
          </ac:spMkLst>
        </pc:spChg>
        <pc:spChg chg="add mod">
          <ac:chgData name="Matt Carlson" userId="0e792f37f00095d9" providerId="LiveId" clId="{354C8280-3915-4DFF-AB06-EBE740204D41}" dt="2019-04-28T07:34:45.900" v="115"/>
          <ac:spMkLst>
            <pc:docMk/>
            <pc:sldMk cId="0" sldId="274"/>
            <ac:spMk id="192" creationId="{73250CBA-9C89-4B3B-8598-0A1972AFC637}"/>
          </ac:spMkLst>
        </pc:spChg>
        <pc:spChg chg="add del mod">
          <ac:chgData name="Matt Carlson" userId="0e792f37f00095d9" providerId="LiveId" clId="{354C8280-3915-4DFF-AB06-EBE740204D41}" dt="2019-04-28T07:42:41.335" v="189" actId="478"/>
          <ac:spMkLst>
            <pc:docMk/>
            <pc:sldMk cId="0" sldId="274"/>
            <ac:spMk id="193" creationId="{5FE7EDC8-E092-4C66-915A-E8FDD85C93D9}"/>
          </ac:spMkLst>
        </pc:spChg>
        <pc:spChg chg="add del mod">
          <ac:chgData name="Matt Carlson" userId="0e792f37f00095d9" providerId="LiveId" clId="{354C8280-3915-4DFF-AB06-EBE740204D41}" dt="2019-04-28T07:42:40.350" v="188" actId="478"/>
          <ac:spMkLst>
            <pc:docMk/>
            <pc:sldMk cId="0" sldId="274"/>
            <ac:spMk id="194" creationId="{D4FA01C9-08ED-416F-8360-6B8F46346008}"/>
          </ac:spMkLst>
        </pc:spChg>
        <pc:spChg chg="add mod">
          <ac:chgData name="Matt Carlson" userId="0e792f37f00095d9" providerId="LiveId" clId="{354C8280-3915-4DFF-AB06-EBE740204D41}" dt="2019-04-28T07:39:32.275" v="141" actId="1076"/>
          <ac:spMkLst>
            <pc:docMk/>
            <pc:sldMk cId="0" sldId="274"/>
            <ac:spMk id="224" creationId="{F4F0BF0D-065F-4145-88D3-5A288BA2D76C}"/>
          </ac:spMkLst>
        </pc:spChg>
        <pc:spChg chg="add mod">
          <ac:chgData name="Matt Carlson" userId="0e792f37f00095d9" providerId="LiveId" clId="{354C8280-3915-4DFF-AB06-EBE740204D41}" dt="2019-04-28T07:42:38.911" v="187" actId="1076"/>
          <ac:spMkLst>
            <pc:docMk/>
            <pc:sldMk cId="0" sldId="274"/>
            <ac:spMk id="226" creationId="{C244D3CE-56FB-484F-8CAD-7844D7C98A4C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094" creationId="{00000000-0000-0000-0000-000000000000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095" creationId="{00000000-0000-0000-0000-000000000000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096" creationId="{00000000-0000-0000-0000-000000000000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112" creationId="{00000000-0000-0000-0000-000000000000}"/>
          </ac:spMkLst>
        </pc:spChg>
        <pc:grpChg chg="add mod">
          <ac:chgData name="Matt Carlson" userId="0e792f37f00095d9" providerId="LiveId" clId="{354C8280-3915-4DFF-AB06-EBE740204D41}" dt="2019-04-28T07:23:53.068" v="6" actId="1076"/>
          <ac:grpSpMkLst>
            <pc:docMk/>
            <pc:sldMk cId="0" sldId="274"/>
            <ac:grpSpMk id="94" creationId="{6DBFD920-7BA5-4B5B-92AC-CE24DDCA5B0C}"/>
          </ac:grpSpMkLst>
        </pc:grpChg>
        <pc:grpChg chg="add mod">
          <ac:chgData name="Matt Carlson" userId="0e792f37f00095d9" providerId="LiveId" clId="{354C8280-3915-4DFF-AB06-EBE740204D41}" dt="2019-04-28T07:24:31.356" v="8" actId="1076"/>
          <ac:grpSpMkLst>
            <pc:docMk/>
            <pc:sldMk cId="0" sldId="274"/>
            <ac:grpSpMk id="98" creationId="{76F3B999-062B-4F4A-9ED6-5B0855B55664}"/>
          </ac:grpSpMkLst>
        </pc:grpChg>
        <pc:grpChg chg="add mod">
          <ac:chgData name="Matt Carlson" userId="0e792f37f00095d9" providerId="LiveId" clId="{354C8280-3915-4DFF-AB06-EBE740204D41}" dt="2019-04-28T07:24:42.277" v="10" actId="1076"/>
          <ac:grpSpMkLst>
            <pc:docMk/>
            <pc:sldMk cId="0" sldId="274"/>
            <ac:grpSpMk id="101" creationId="{22DFA2FC-7C89-4392-B3BA-C1C7D0E3188A}"/>
          </ac:grpSpMkLst>
        </pc:grpChg>
        <pc:grpChg chg="add mod">
          <ac:chgData name="Matt Carlson" userId="0e792f37f00095d9" providerId="LiveId" clId="{354C8280-3915-4DFF-AB06-EBE740204D41}" dt="2019-04-28T07:24:58.662" v="12" actId="1076"/>
          <ac:grpSpMkLst>
            <pc:docMk/>
            <pc:sldMk cId="0" sldId="274"/>
            <ac:grpSpMk id="107" creationId="{E1FC31E3-3B1C-4BFA-94CC-E00723157059}"/>
          </ac:grpSpMkLst>
        </pc:grpChg>
        <pc:grpChg chg="add mod ord">
          <ac:chgData name="Matt Carlson" userId="0e792f37f00095d9" providerId="LiveId" clId="{354C8280-3915-4DFF-AB06-EBE740204D41}" dt="2019-04-28T07:25:26.117" v="15" actId="167"/>
          <ac:grpSpMkLst>
            <pc:docMk/>
            <pc:sldMk cId="0" sldId="274"/>
            <ac:grpSpMk id="113" creationId="{6504B217-319A-448F-B4E0-802613B1E516}"/>
          </ac:grpSpMkLst>
        </pc:grpChg>
        <pc:grpChg chg="add mod">
          <ac:chgData name="Matt Carlson" userId="0e792f37f00095d9" providerId="LiveId" clId="{354C8280-3915-4DFF-AB06-EBE740204D41}" dt="2019-04-28T07:26:21.012" v="26" actId="1076"/>
          <ac:grpSpMkLst>
            <pc:docMk/>
            <pc:sldMk cId="0" sldId="274"/>
            <ac:grpSpMk id="120" creationId="{12A15363-B780-43BF-8A49-D6FBCDF7F4F5}"/>
          </ac:grpSpMkLst>
        </pc:grpChg>
        <pc:grpChg chg="mod">
          <ac:chgData name="Matt Carlson" userId="0e792f37f00095d9" providerId="LiveId" clId="{354C8280-3915-4DFF-AB06-EBE740204D41}" dt="2019-04-28T07:26:10.744" v="22"/>
          <ac:grpSpMkLst>
            <pc:docMk/>
            <pc:sldMk cId="0" sldId="274"/>
            <ac:grpSpMk id="123" creationId="{E905E7F1-317B-422D-AC0F-FCCD20027DA5}"/>
          </ac:grpSpMkLst>
        </pc:grpChg>
        <pc:grpChg chg="add mod ord">
          <ac:chgData name="Matt Carlson" userId="0e792f37f00095d9" providerId="LiveId" clId="{354C8280-3915-4DFF-AB06-EBE740204D41}" dt="2019-04-28T07:26:51.128" v="29" actId="167"/>
          <ac:grpSpMkLst>
            <pc:docMk/>
            <pc:sldMk cId="0" sldId="274"/>
            <ac:grpSpMk id="126" creationId="{97AB67AF-C70A-4645-9A6F-5E8FDD7F6720}"/>
          </ac:grpSpMkLst>
        </pc:grpChg>
        <pc:grpChg chg="add mod">
          <ac:chgData name="Matt Carlson" userId="0e792f37f00095d9" providerId="LiveId" clId="{354C8280-3915-4DFF-AB06-EBE740204D41}" dt="2019-04-28T07:27:55.176" v="38" actId="1076"/>
          <ac:grpSpMkLst>
            <pc:docMk/>
            <pc:sldMk cId="0" sldId="274"/>
            <ac:grpSpMk id="131" creationId="{88F7B05A-1EEF-4CA2-B70F-6328F6F65209}"/>
          </ac:grpSpMkLst>
        </pc:grpChg>
        <pc:grpChg chg="add mod ord">
          <ac:chgData name="Matt Carlson" userId="0e792f37f00095d9" providerId="LiveId" clId="{354C8280-3915-4DFF-AB06-EBE740204D41}" dt="2019-04-28T07:36:39.511" v="137" actId="167"/>
          <ac:grpSpMkLst>
            <pc:docMk/>
            <pc:sldMk cId="0" sldId="274"/>
            <ac:grpSpMk id="135" creationId="{26AE530C-BB67-4706-B666-C4FF37FA4B6F}"/>
          </ac:grpSpMkLst>
        </pc:grpChg>
        <pc:grpChg chg="add mod ord">
          <ac:chgData name="Matt Carlson" userId="0e792f37f00095d9" providerId="LiveId" clId="{354C8280-3915-4DFF-AB06-EBE740204D41}" dt="2019-04-28T07:29:11.706" v="49" actId="167"/>
          <ac:grpSpMkLst>
            <pc:docMk/>
            <pc:sldMk cId="0" sldId="274"/>
            <ac:grpSpMk id="141" creationId="{C8589D5A-E5C0-4765-BC3D-2EA1EB29C53D}"/>
          </ac:grpSpMkLst>
        </pc:grpChg>
        <pc:grpChg chg="add mod ord">
          <ac:chgData name="Matt Carlson" userId="0e792f37f00095d9" providerId="LiveId" clId="{354C8280-3915-4DFF-AB06-EBE740204D41}" dt="2019-04-28T07:29:11.706" v="49" actId="167"/>
          <ac:grpSpMkLst>
            <pc:docMk/>
            <pc:sldMk cId="0" sldId="274"/>
            <ac:grpSpMk id="148" creationId="{8C3CDF3D-09CB-4B49-91D5-FB30C452D499}"/>
          </ac:grpSpMkLst>
        </pc:grpChg>
        <pc:grpChg chg="add mod ord">
          <ac:chgData name="Matt Carlson" userId="0e792f37f00095d9" providerId="LiveId" clId="{354C8280-3915-4DFF-AB06-EBE740204D41}" dt="2019-04-28T07:29:11.706" v="49" actId="167"/>
          <ac:grpSpMkLst>
            <pc:docMk/>
            <pc:sldMk cId="0" sldId="274"/>
            <ac:grpSpMk id="151" creationId="{D63CC604-6259-4E39-950B-33233D8AB839}"/>
          </ac:grpSpMkLst>
        </pc:grpChg>
        <pc:grpChg chg="add mod ord">
          <ac:chgData name="Matt Carlson" userId="0e792f37f00095d9" providerId="LiveId" clId="{354C8280-3915-4DFF-AB06-EBE740204D41}" dt="2019-04-28T07:29:33.578" v="52" actId="167"/>
          <ac:grpSpMkLst>
            <pc:docMk/>
            <pc:sldMk cId="0" sldId="274"/>
            <ac:grpSpMk id="154" creationId="{4936B801-28FD-40C2-82F5-6EE7D86798BE}"/>
          </ac:grpSpMkLst>
        </pc:grpChg>
        <pc:grpChg chg="add mod ord">
          <ac:chgData name="Matt Carlson" userId="0e792f37f00095d9" providerId="LiveId" clId="{354C8280-3915-4DFF-AB06-EBE740204D41}" dt="2019-04-28T07:29:54.053" v="55" actId="167"/>
          <ac:grpSpMkLst>
            <pc:docMk/>
            <pc:sldMk cId="0" sldId="274"/>
            <ac:grpSpMk id="158" creationId="{46B47EB6-0904-42FF-982F-DDA112D4910C}"/>
          </ac:grpSpMkLst>
        </pc:grpChg>
        <pc:grpChg chg="add mod">
          <ac:chgData name="Matt Carlson" userId="0e792f37f00095d9" providerId="LiveId" clId="{354C8280-3915-4DFF-AB06-EBE740204D41}" dt="2019-04-28T07:30:05.976" v="57" actId="1076"/>
          <ac:grpSpMkLst>
            <pc:docMk/>
            <pc:sldMk cId="0" sldId="274"/>
            <ac:grpSpMk id="165" creationId="{3C2BF5C8-08E4-4FA8-8D48-5AB45EBD8E49}"/>
          </ac:grpSpMkLst>
        </pc:grpChg>
        <pc:grpChg chg="add mod">
          <ac:chgData name="Matt Carlson" userId="0e792f37f00095d9" providerId="LiveId" clId="{354C8280-3915-4DFF-AB06-EBE740204D41}" dt="2019-04-28T07:31:22.113" v="61" actId="1076"/>
          <ac:grpSpMkLst>
            <pc:docMk/>
            <pc:sldMk cId="0" sldId="274"/>
            <ac:grpSpMk id="170" creationId="{715AE625-CB14-48AB-85FC-AD54476D8B52}"/>
          </ac:grpSpMkLst>
        </pc:grpChg>
        <pc:grpChg chg="add mod">
          <ac:chgData name="Matt Carlson" userId="0e792f37f00095d9" providerId="LiveId" clId="{354C8280-3915-4DFF-AB06-EBE740204D41}" dt="2019-04-28T07:31:26.233" v="63" actId="1076"/>
          <ac:grpSpMkLst>
            <pc:docMk/>
            <pc:sldMk cId="0" sldId="274"/>
            <ac:grpSpMk id="173" creationId="{BA78281D-D6A5-4B2F-89B9-C66F14B886B9}"/>
          </ac:grpSpMkLst>
        </pc:grpChg>
        <pc:grpChg chg="add mod">
          <ac:chgData name="Matt Carlson" userId="0e792f37f00095d9" providerId="LiveId" clId="{354C8280-3915-4DFF-AB06-EBE740204D41}" dt="2019-04-28T07:32:57.566" v="89" actId="1076"/>
          <ac:grpSpMkLst>
            <pc:docMk/>
            <pc:sldMk cId="0" sldId="274"/>
            <ac:grpSpMk id="179" creationId="{A3AFDFEA-61D2-474D-BDD5-EC5CA5B4AA62}"/>
          </ac:grpSpMkLst>
        </pc:grpChg>
        <pc:grpChg chg="add mod">
          <ac:chgData name="Matt Carlson" userId="0e792f37f00095d9" providerId="LiveId" clId="{354C8280-3915-4DFF-AB06-EBE740204D41}" dt="2019-04-28T07:33:02.224" v="91" actId="1076"/>
          <ac:grpSpMkLst>
            <pc:docMk/>
            <pc:sldMk cId="0" sldId="274"/>
            <ac:grpSpMk id="183" creationId="{B09BFF96-7C26-46B4-BEB8-44AAA2EF3D9A}"/>
          </ac:grpSpMkLst>
        </pc:grpChg>
        <pc:grpChg chg="add mod ord">
          <ac:chgData name="Matt Carlson" userId="0e792f37f00095d9" providerId="LiveId" clId="{354C8280-3915-4DFF-AB06-EBE740204D41}" dt="2019-04-28T07:36:06.149" v="131" actId="166"/>
          <ac:grpSpMkLst>
            <pc:docMk/>
            <pc:sldMk cId="0" sldId="274"/>
            <ac:grpSpMk id="195" creationId="{EE4991B4-7538-4E9C-87C2-442E9AEFFFD5}"/>
          </ac:grpSpMkLst>
        </pc:grpChg>
        <pc:grpChg chg="add mod ord">
          <ac:chgData name="Matt Carlson" userId="0e792f37f00095d9" providerId="LiveId" clId="{354C8280-3915-4DFF-AB06-EBE740204D41}" dt="2019-04-28T07:36:39.511" v="137" actId="167"/>
          <ac:grpSpMkLst>
            <pc:docMk/>
            <pc:sldMk cId="0" sldId="274"/>
            <ac:grpSpMk id="198" creationId="{69376C4C-91D0-473D-82DB-6800C7F407F6}"/>
          </ac:grpSpMkLst>
        </pc:grpChg>
        <pc:grpChg chg="add mod ord">
          <ac:chgData name="Matt Carlson" userId="0e792f37f00095d9" providerId="LiveId" clId="{354C8280-3915-4DFF-AB06-EBE740204D41}" dt="2019-04-28T07:36:39.511" v="137" actId="167"/>
          <ac:grpSpMkLst>
            <pc:docMk/>
            <pc:sldMk cId="0" sldId="274"/>
            <ac:grpSpMk id="204" creationId="{E63C0BF2-F030-4D02-9AAB-763440627BE2}"/>
          </ac:grpSpMkLst>
        </pc:grpChg>
        <pc:grpChg chg="mod">
          <ac:chgData name="Matt Carlson" userId="0e792f37f00095d9" providerId="LiveId" clId="{354C8280-3915-4DFF-AB06-EBE740204D41}" dt="2019-04-28T07:36:01.431" v="129"/>
          <ac:grpSpMkLst>
            <pc:docMk/>
            <pc:sldMk cId="0" sldId="274"/>
            <ac:grpSpMk id="207" creationId="{82804858-8950-4442-9725-7D217CD9E381}"/>
          </ac:grpSpMkLst>
        </pc:grpChg>
        <pc:grpChg chg="add mod">
          <ac:chgData name="Matt Carlson" userId="0e792f37f00095d9" providerId="LiveId" clId="{354C8280-3915-4DFF-AB06-EBE740204D41}" dt="2019-04-28T07:36:17.830" v="133" actId="1076"/>
          <ac:grpSpMkLst>
            <pc:docMk/>
            <pc:sldMk cId="0" sldId="274"/>
            <ac:grpSpMk id="210" creationId="{C99240D5-58AA-4A30-A7B5-57BCE53C566E}"/>
          </ac:grpSpMkLst>
        </pc:grpChg>
        <pc:grpChg chg="mod">
          <ac:chgData name="Matt Carlson" userId="0e792f37f00095d9" providerId="LiveId" clId="{354C8280-3915-4DFF-AB06-EBE740204D41}" dt="2019-04-28T07:36:15.156" v="132"/>
          <ac:grpSpMkLst>
            <pc:docMk/>
            <pc:sldMk cId="0" sldId="274"/>
            <ac:grpSpMk id="213" creationId="{ECA2948B-CDD3-4A92-BA9A-73A5CCDDC02F}"/>
          </ac:grpSpMkLst>
        </pc:grpChg>
        <pc:grpChg chg="add mod ord">
          <ac:chgData name="Matt Carlson" userId="0e792f37f00095d9" providerId="LiveId" clId="{354C8280-3915-4DFF-AB06-EBE740204D41}" dt="2019-04-28T07:36:31.590" v="136" actId="167"/>
          <ac:grpSpMkLst>
            <pc:docMk/>
            <pc:sldMk cId="0" sldId="274"/>
            <ac:grpSpMk id="216" creationId="{9AB5721F-CE98-4DB3-9F62-2C68F21B709E}"/>
          </ac:grpSpMkLst>
        </pc:grpChg>
        <pc:grpChg chg="add mod ord">
          <ac:chgData name="Matt Carlson" userId="0e792f37f00095d9" providerId="LiveId" clId="{354C8280-3915-4DFF-AB06-EBE740204D41}" dt="2019-04-28T07:39:41.901" v="145" actId="1076"/>
          <ac:grpSpMkLst>
            <pc:docMk/>
            <pc:sldMk cId="0" sldId="274"/>
            <ac:grpSpMk id="220" creationId="{F7245A19-821A-440E-8E81-AEE57BAB16EA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0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1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2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3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1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2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3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4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5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6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7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8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9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10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11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19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42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47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52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74" creationId="{00000000-0000-0000-0000-000000000000}"/>
          </ac:grpSpMkLst>
        </pc:grpChg>
        <pc:graphicFrameChg chg="mod modGraphic">
          <ac:chgData name="Matt Carlson" userId="0e792f37f00095d9" providerId="LiveId" clId="{354C8280-3915-4DFF-AB06-EBE740204D41}" dt="2019-04-28T07:52:12.221" v="412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3" creationId="{00000000-0000-0000-0000-000000000000}"/>
          </ac:cxnSpMkLst>
        </pc:cxn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4" creationId="{00000000-0000-0000-0000-000000000000}"/>
          </ac:cxnSpMkLst>
        </pc:cxn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5" creationId="{00000000-0000-0000-0000-000000000000}"/>
          </ac:cxnSpMkLst>
        </pc:cxn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6" creationId="{00000000-0000-0000-0000-000000000000}"/>
          </ac:cxnSpMkLst>
        </pc:cxnChg>
        <pc:cxnChg chg="add mod ord">
          <ac:chgData name="Matt Carlson" userId="0e792f37f00095d9" providerId="LiveId" clId="{354C8280-3915-4DFF-AB06-EBE740204D41}" dt="2019-04-28T07:33:48.734" v="99" actId="167"/>
          <ac:cxnSpMkLst>
            <pc:docMk/>
            <pc:sldMk cId="0" sldId="274"/>
            <ac:cxnSpMk id="187" creationId="{F639F52B-1A38-4B65-B564-C339B757097E}"/>
          </ac:cxnSpMkLst>
        </pc:cxnChg>
        <pc:cxnChg chg="add mod ord">
          <ac:chgData name="Matt Carlson" userId="0e792f37f00095d9" providerId="LiveId" clId="{354C8280-3915-4DFF-AB06-EBE740204D41}" dt="2019-04-28T07:42:03.709" v="183" actId="167"/>
          <ac:cxnSpMkLst>
            <pc:docMk/>
            <pc:sldMk cId="0" sldId="274"/>
            <ac:cxnSpMk id="188" creationId="{914153AC-30C6-421F-BBE0-CE12F8DD459D}"/>
          </ac:cxnSpMkLst>
        </pc:cxnChg>
        <pc:cxnChg chg="add mod">
          <ac:chgData name="Matt Carlson" userId="0e792f37f00095d9" providerId="LiveId" clId="{354C8280-3915-4DFF-AB06-EBE740204D41}" dt="2019-04-28T07:34:10.496" v="105" actId="1076"/>
          <ac:cxnSpMkLst>
            <pc:docMk/>
            <pc:sldMk cId="0" sldId="274"/>
            <ac:cxnSpMk id="189" creationId="{D499D3FE-A388-4FE4-973C-0238C5A50F19}"/>
          </ac:cxnSpMkLst>
        </pc:cxnChg>
        <pc:cxnChg chg="add mod ord">
          <ac:chgData name="Matt Carlson" userId="0e792f37f00095d9" providerId="LiveId" clId="{354C8280-3915-4DFF-AB06-EBE740204D41}" dt="2019-04-28T07:41:55.718" v="182" actId="167"/>
          <ac:cxnSpMkLst>
            <pc:docMk/>
            <pc:sldMk cId="0" sldId="274"/>
            <ac:cxnSpMk id="190" creationId="{4F9605E9-0FCB-4676-9FD4-352E0C94E51E}"/>
          </ac:cxnSpMkLst>
        </pc:cxnChg>
        <pc:cxnChg chg="add del mod">
          <ac:chgData name="Matt Carlson" userId="0e792f37f00095d9" providerId="LiveId" clId="{354C8280-3915-4DFF-AB06-EBE740204D41}" dt="2019-04-28T07:34:28.202" v="111" actId="478"/>
          <ac:cxnSpMkLst>
            <pc:docMk/>
            <pc:sldMk cId="0" sldId="274"/>
            <ac:cxnSpMk id="191" creationId="{9F24C40C-6F21-4191-BA7D-4D2436787C59}"/>
          </ac:cxnSpMkLst>
        </pc:cxnChg>
        <pc:cxnChg chg="add mod ord">
          <ac:chgData name="Matt Carlson" userId="0e792f37f00095d9" providerId="LiveId" clId="{354C8280-3915-4DFF-AB06-EBE740204D41}" dt="2019-04-28T07:41:52.603" v="181" actId="167"/>
          <ac:cxnSpMkLst>
            <pc:docMk/>
            <pc:sldMk cId="0" sldId="274"/>
            <ac:cxnSpMk id="225" creationId="{28ACE711-D2C9-4FAA-AD1B-6F59F8EC1F46}"/>
          </ac:cxnSpMkLst>
        </pc:cxnChg>
        <pc:cxnChg chg="add mod">
          <ac:chgData name="Matt Carlson" userId="0e792f37f00095d9" providerId="LiveId" clId="{354C8280-3915-4DFF-AB06-EBE740204D41}" dt="2019-04-28T07:43:07.342" v="193" actId="14100"/>
          <ac:cxnSpMkLst>
            <pc:docMk/>
            <pc:sldMk cId="0" sldId="274"/>
            <ac:cxnSpMk id="227" creationId="{6EC2A9DE-8B0E-4C68-8D86-BBE3741C9D23}"/>
          </ac:cxnSpMkLst>
        </pc:cxnChg>
        <pc:cxnChg chg="add mod">
          <ac:chgData name="Matt Carlson" userId="0e792f37f00095d9" providerId="LiveId" clId="{354C8280-3915-4DFF-AB06-EBE740204D41}" dt="2019-04-28T07:43:16.774" v="196" actId="14100"/>
          <ac:cxnSpMkLst>
            <pc:docMk/>
            <pc:sldMk cId="0" sldId="274"/>
            <ac:cxnSpMk id="230" creationId="{65218A77-BD40-496D-B653-DE5886BE703D}"/>
          </ac:cxnSpMkLst>
        </pc:cxnChg>
        <pc:cxnChg chg="add mod">
          <ac:chgData name="Matt Carlson" userId="0e792f37f00095d9" providerId="LiveId" clId="{354C8280-3915-4DFF-AB06-EBE740204D41}" dt="2019-04-28T07:43:22.079" v="200" actId="14100"/>
          <ac:cxnSpMkLst>
            <pc:docMk/>
            <pc:sldMk cId="0" sldId="274"/>
            <ac:cxnSpMk id="233" creationId="{F547890D-4D6D-401F-965F-91C48BEF4021}"/>
          </ac:cxnSpMkLst>
        </pc:cxnChg>
      </pc:sldChg>
      <pc:sldChg chg="del">
        <pc:chgData name="Matt Carlson" userId="0e792f37f00095d9" providerId="LiveId" clId="{354C8280-3915-4DFF-AB06-EBE740204D41}" dt="2019-04-28T07:59:04.419" v="415" actId="2696"/>
        <pc:sldMkLst>
          <pc:docMk/>
          <pc:sldMk cId="0" sldId="275"/>
        </pc:sldMkLst>
      </pc:sldChg>
      <pc:sldChg chg="del">
        <pc:chgData name="Matt Carlson" userId="0e792f37f00095d9" providerId="LiveId" clId="{354C8280-3915-4DFF-AB06-EBE740204D41}" dt="2019-04-28T07:59:04.398" v="414" actId="2696"/>
        <pc:sldMkLst>
          <pc:docMk/>
          <pc:sldMk cId="0" sldId="276"/>
        </pc:sldMkLst>
      </pc:sldChg>
      <pc:sldChg chg="del">
        <pc:chgData name="Matt Carlson" userId="0e792f37f00095d9" providerId="LiveId" clId="{354C8280-3915-4DFF-AB06-EBE740204D41}" dt="2019-04-28T07:59:04.339" v="413" actId="2696"/>
        <pc:sldMkLst>
          <pc:docMk/>
          <pc:sldMk cId="0" sldId="279"/>
        </pc:sldMkLst>
      </pc:sldChg>
      <pc:sldChg chg="del">
        <pc:chgData name="Matt Carlson" userId="0e792f37f00095d9" providerId="LiveId" clId="{354C8280-3915-4DFF-AB06-EBE740204D41}" dt="2019-04-28T07:59:04.442" v="416" actId="2696"/>
        <pc:sldMkLst>
          <pc:docMk/>
          <pc:sldMk cId="0" sldId="280"/>
        </pc:sldMkLst>
      </pc:sldChg>
      <pc:sldChg chg="del">
        <pc:chgData name="Matt Carlson" userId="0e792f37f00095d9" providerId="LiveId" clId="{354C8280-3915-4DFF-AB06-EBE740204D41}" dt="2019-04-28T07:59:04.479" v="417" actId="2696"/>
        <pc:sldMkLst>
          <pc:docMk/>
          <pc:sldMk cId="0" sldId="281"/>
        </pc:sldMkLst>
      </pc:sldChg>
    </pc:docChg>
  </pc:docChgLst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4/28/2019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914153AC-30C6-421F-BBE0-CE12F8DD459D}"/>
              </a:ext>
            </a:extLst>
          </p:cNvPr>
          <p:cNvCxnSpPr>
            <a:cxnSpLocks/>
            <a:endCxn id="176" idx="1"/>
          </p:cNvCxnSpPr>
          <p:nvPr/>
        </p:nvCxnSpPr>
        <p:spPr>
          <a:xfrm flipV="1">
            <a:off x="2756229" y="7659482"/>
            <a:ext cx="106634" cy="6851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F9605E9-0FCB-4676-9FD4-352E0C94E51E}"/>
              </a:ext>
            </a:extLst>
          </p:cNvPr>
          <p:cNvCxnSpPr>
            <a:cxnSpLocks/>
          </p:cNvCxnSpPr>
          <p:nvPr/>
        </p:nvCxnSpPr>
        <p:spPr>
          <a:xfrm flipV="1">
            <a:off x="3943610" y="6295790"/>
            <a:ext cx="1284391" cy="40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8ACE711-D2C9-4FAA-AD1B-6F59F8EC1F46}"/>
              </a:ext>
            </a:extLst>
          </p:cNvPr>
          <p:cNvCxnSpPr>
            <a:cxnSpLocks/>
          </p:cNvCxnSpPr>
          <p:nvPr/>
        </p:nvCxnSpPr>
        <p:spPr>
          <a:xfrm>
            <a:off x="2779275" y="4528604"/>
            <a:ext cx="11117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0" name="Group 29">
            <a:extLst>
              <a:ext uri="{FF2B5EF4-FFF2-40B4-BE49-F238E27FC236}">
                <a16:creationId xmlns:a16="http://schemas.microsoft.com/office/drawing/2014/main" id="{F7245A19-821A-440E-8E81-AEE57BAB16EA}"/>
              </a:ext>
            </a:extLst>
          </p:cNvPr>
          <p:cNvGrpSpPr>
            <a:grpSpLocks/>
          </p:cNvGrpSpPr>
          <p:nvPr/>
        </p:nvGrpSpPr>
        <p:grpSpPr bwMode="auto">
          <a:xfrm>
            <a:off x="4870081" y="3602639"/>
            <a:ext cx="287338" cy="790575"/>
            <a:chOff x="528" y="240"/>
            <a:chExt cx="181" cy="498"/>
          </a:xfrm>
        </p:grpSpPr>
        <p:sp>
          <p:nvSpPr>
            <p:cNvPr id="221" name="Line 30">
              <a:extLst>
                <a:ext uri="{FF2B5EF4-FFF2-40B4-BE49-F238E27FC236}">
                  <a16:creationId xmlns:a16="http://schemas.microsoft.com/office/drawing/2014/main" id="{F8801057-9902-400B-9A3E-5879970B5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Line 31">
              <a:extLst>
                <a:ext uri="{FF2B5EF4-FFF2-40B4-BE49-F238E27FC236}">
                  <a16:creationId xmlns:a16="http://schemas.microsoft.com/office/drawing/2014/main" id="{500CA2C2-A4BE-499B-9E5F-6DF55B72F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Freeform 32">
              <a:extLst>
                <a:ext uri="{FF2B5EF4-FFF2-40B4-BE49-F238E27FC236}">
                  <a16:creationId xmlns:a16="http://schemas.microsoft.com/office/drawing/2014/main" id="{27DE965A-2D07-4686-AB65-81B6B0467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" name="Group 330">
            <a:extLst>
              <a:ext uri="{FF2B5EF4-FFF2-40B4-BE49-F238E27FC236}">
                <a16:creationId xmlns:a16="http://schemas.microsoft.com/office/drawing/2014/main" id="{26AE530C-BB67-4706-B666-C4FF37FA4B6F}"/>
              </a:ext>
            </a:extLst>
          </p:cNvPr>
          <p:cNvGrpSpPr>
            <a:grpSpLocks/>
          </p:cNvGrpSpPr>
          <p:nvPr/>
        </p:nvGrpSpPr>
        <p:grpSpPr bwMode="auto">
          <a:xfrm>
            <a:off x="6239444" y="4947879"/>
            <a:ext cx="227013" cy="869950"/>
            <a:chOff x="912" y="1296"/>
            <a:chExt cx="143" cy="548"/>
          </a:xfrm>
        </p:grpSpPr>
        <p:sp>
          <p:nvSpPr>
            <p:cNvPr id="136" name="Line 331">
              <a:extLst>
                <a:ext uri="{FF2B5EF4-FFF2-40B4-BE49-F238E27FC236}">
                  <a16:creationId xmlns:a16="http://schemas.microsoft.com/office/drawing/2014/main" id="{AAA7A9A3-B6EE-4C4C-8006-EB20FD2FE7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332">
              <a:extLst>
                <a:ext uri="{FF2B5EF4-FFF2-40B4-BE49-F238E27FC236}">
                  <a16:creationId xmlns:a16="http://schemas.microsoft.com/office/drawing/2014/main" id="{9EAA1C66-8FA4-4F78-ABB2-DD9399D104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" name="Group 333">
              <a:extLst>
                <a:ext uri="{FF2B5EF4-FFF2-40B4-BE49-F238E27FC236}">
                  <a16:creationId xmlns:a16="http://schemas.microsoft.com/office/drawing/2014/main" id="{D8CC4EB8-9ED5-4C85-8A35-39E4BBF15B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39" name="Freeform 334">
                <a:extLst>
                  <a:ext uri="{FF2B5EF4-FFF2-40B4-BE49-F238E27FC236}">
                    <a16:creationId xmlns:a16="http://schemas.microsoft.com/office/drawing/2014/main" id="{F9FA99C4-3F4D-4C3F-934B-EFB19612DD3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335">
                <a:extLst>
                  <a:ext uri="{FF2B5EF4-FFF2-40B4-BE49-F238E27FC236}">
                    <a16:creationId xmlns:a16="http://schemas.microsoft.com/office/drawing/2014/main" id="{6D454994-5FE1-48E4-862E-0819F7A6AD7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7" name="Freeform 301">
            <a:extLst>
              <a:ext uri="{FF2B5EF4-FFF2-40B4-BE49-F238E27FC236}">
                <a16:creationId xmlns:a16="http://schemas.microsoft.com/office/drawing/2014/main" id="{C6B92204-4E45-4777-A390-39BE01B4DE8E}"/>
              </a:ext>
            </a:extLst>
          </p:cNvPr>
          <p:cNvSpPr>
            <a:spLocks/>
          </p:cNvSpPr>
          <p:nvPr/>
        </p:nvSpPr>
        <p:spPr bwMode="auto">
          <a:xfrm flipH="1">
            <a:off x="6057841" y="5587933"/>
            <a:ext cx="419893" cy="1052513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8" name="Group 342">
            <a:extLst>
              <a:ext uri="{FF2B5EF4-FFF2-40B4-BE49-F238E27FC236}">
                <a16:creationId xmlns:a16="http://schemas.microsoft.com/office/drawing/2014/main" id="{69376C4C-91D0-473D-82DB-6800C7F407F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87629" y="5937991"/>
            <a:ext cx="227013" cy="869950"/>
            <a:chOff x="1104" y="768"/>
            <a:chExt cx="143" cy="548"/>
          </a:xfrm>
        </p:grpSpPr>
        <p:sp>
          <p:nvSpPr>
            <p:cNvPr id="199" name="Line 343">
              <a:extLst>
                <a:ext uri="{FF2B5EF4-FFF2-40B4-BE49-F238E27FC236}">
                  <a16:creationId xmlns:a16="http://schemas.microsoft.com/office/drawing/2014/main" id="{283FCCDD-261C-488B-B6F6-28B6C3396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344">
              <a:extLst>
                <a:ext uri="{FF2B5EF4-FFF2-40B4-BE49-F238E27FC236}">
                  <a16:creationId xmlns:a16="http://schemas.microsoft.com/office/drawing/2014/main" id="{6B130B47-A937-454C-B33B-4EBF88700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1" name="Group 345">
              <a:extLst>
                <a:ext uri="{FF2B5EF4-FFF2-40B4-BE49-F238E27FC236}">
                  <a16:creationId xmlns:a16="http://schemas.microsoft.com/office/drawing/2014/main" id="{7211CF72-C8C7-43CF-ACDD-E07CF4EB06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202" name="Freeform 346">
                <a:extLst>
                  <a:ext uri="{FF2B5EF4-FFF2-40B4-BE49-F238E27FC236}">
                    <a16:creationId xmlns:a16="http://schemas.microsoft.com/office/drawing/2014/main" id="{A6E6350D-3C9C-4922-886F-B117BB6AE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Freeform 347">
                <a:extLst>
                  <a:ext uri="{FF2B5EF4-FFF2-40B4-BE49-F238E27FC236}">
                    <a16:creationId xmlns:a16="http://schemas.microsoft.com/office/drawing/2014/main" id="{3744566C-200A-4246-83A8-ADD0FAD4D8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" name="Group 342">
            <a:extLst>
              <a:ext uri="{FF2B5EF4-FFF2-40B4-BE49-F238E27FC236}">
                <a16:creationId xmlns:a16="http://schemas.microsoft.com/office/drawing/2014/main" id="{E63C0BF2-F030-4D02-9AAB-763440627BE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16261" y="6050344"/>
            <a:ext cx="227013" cy="869950"/>
            <a:chOff x="1104" y="768"/>
            <a:chExt cx="143" cy="548"/>
          </a:xfrm>
        </p:grpSpPr>
        <p:sp>
          <p:nvSpPr>
            <p:cNvPr id="205" name="Line 343">
              <a:extLst>
                <a:ext uri="{FF2B5EF4-FFF2-40B4-BE49-F238E27FC236}">
                  <a16:creationId xmlns:a16="http://schemas.microsoft.com/office/drawing/2014/main" id="{829089B3-336C-4758-B14A-22F17221B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344">
              <a:extLst>
                <a:ext uri="{FF2B5EF4-FFF2-40B4-BE49-F238E27FC236}">
                  <a16:creationId xmlns:a16="http://schemas.microsoft.com/office/drawing/2014/main" id="{055752F6-CCD6-4CC7-972C-DB62F0DF8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7" name="Group 345">
              <a:extLst>
                <a:ext uri="{FF2B5EF4-FFF2-40B4-BE49-F238E27FC236}">
                  <a16:creationId xmlns:a16="http://schemas.microsoft.com/office/drawing/2014/main" id="{82804858-8950-4442-9725-7D217CD9E3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208" name="Freeform 346">
                <a:extLst>
                  <a:ext uri="{FF2B5EF4-FFF2-40B4-BE49-F238E27FC236}">
                    <a16:creationId xmlns:a16="http://schemas.microsoft.com/office/drawing/2014/main" id="{EB8250D0-4F0E-444B-9B87-E2A186C3E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Freeform 347">
                <a:extLst>
                  <a:ext uri="{FF2B5EF4-FFF2-40B4-BE49-F238E27FC236}">
                    <a16:creationId xmlns:a16="http://schemas.microsoft.com/office/drawing/2014/main" id="{1CB4283D-46CE-47CC-A11D-5E63C3DD4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6" name="Group 288">
            <a:extLst>
              <a:ext uri="{FF2B5EF4-FFF2-40B4-BE49-F238E27FC236}">
                <a16:creationId xmlns:a16="http://schemas.microsoft.com/office/drawing/2014/main" id="{9AB5721F-CE98-4DB3-9F62-2C68F21B709E}"/>
              </a:ext>
            </a:extLst>
          </p:cNvPr>
          <p:cNvGrpSpPr>
            <a:grpSpLocks/>
          </p:cNvGrpSpPr>
          <p:nvPr/>
        </p:nvGrpSpPr>
        <p:grpSpPr bwMode="auto">
          <a:xfrm>
            <a:off x="6205914" y="6575457"/>
            <a:ext cx="222250" cy="858838"/>
            <a:chOff x="384" y="816"/>
            <a:chExt cx="140" cy="541"/>
          </a:xfrm>
        </p:grpSpPr>
        <p:sp>
          <p:nvSpPr>
            <p:cNvPr id="217" name="Line 289">
              <a:extLst>
                <a:ext uri="{FF2B5EF4-FFF2-40B4-BE49-F238E27FC236}">
                  <a16:creationId xmlns:a16="http://schemas.microsoft.com/office/drawing/2014/main" id="{61F1123D-6686-4C4B-A01F-3F74DBE50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290">
              <a:extLst>
                <a:ext uri="{FF2B5EF4-FFF2-40B4-BE49-F238E27FC236}">
                  <a16:creationId xmlns:a16="http://schemas.microsoft.com/office/drawing/2014/main" id="{7CBE61F7-64D6-478C-BC95-941B264D93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Freeform 291">
              <a:extLst>
                <a:ext uri="{FF2B5EF4-FFF2-40B4-BE49-F238E27FC236}">
                  <a16:creationId xmlns:a16="http://schemas.microsoft.com/office/drawing/2014/main" id="{2535EAE0-3AF6-492A-A59A-395BC40828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639F52B-1A38-4B65-B564-C339B757097E}"/>
              </a:ext>
            </a:extLst>
          </p:cNvPr>
          <p:cNvCxnSpPr>
            <a:cxnSpLocks/>
            <a:stCxn id="176" idx="0"/>
          </p:cNvCxnSpPr>
          <p:nvPr/>
        </p:nvCxnSpPr>
        <p:spPr>
          <a:xfrm flipV="1">
            <a:off x="2749296" y="5633649"/>
            <a:ext cx="115029" cy="6000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8" name="Group 387">
            <a:extLst>
              <a:ext uri="{FF2B5EF4-FFF2-40B4-BE49-F238E27FC236}">
                <a16:creationId xmlns:a16="http://schemas.microsoft.com/office/drawing/2014/main" id="{46B47EB6-0904-42FF-982F-DDA112D4910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481016" y="3951478"/>
            <a:ext cx="228600" cy="862013"/>
            <a:chOff x="1680" y="768"/>
            <a:chExt cx="144" cy="543"/>
          </a:xfrm>
        </p:grpSpPr>
        <p:sp>
          <p:nvSpPr>
            <p:cNvPr id="159" name="Line 388">
              <a:extLst>
                <a:ext uri="{FF2B5EF4-FFF2-40B4-BE49-F238E27FC236}">
                  <a16:creationId xmlns:a16="http://schemas.microsoft.com/office/drawing/2014/main" id="{FBE87BC6-8454-414B-9902-6CBD2D727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389">
              <a:extLst>
                <a:ext uri="{FF2B5EF4-FFF2-40B4-BE49-F238E27FC236}">
                  <a16:creationId xmlns:a16="http://schemas.microsoft.com/office/drawing/2014/main" id="{F966A54D-4D1E-4C4F-AAE4-79D3125EC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1" name="Group 390">
              <a:extLst>
                <a:ext uri="{FF2B5EF4-FFF2-40B4-BE49-F238E27FC236}">
                  <a16:creationId xmlns:a16="http://schemas.microsoft.com/office/drawing/2014/main" id="{802FA7E3-A714-4CC2-AAAC-02622FE54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62" name="Freeform 391">
                <a:extLst>
                  <a:ext uri="{FF2B5EF4-FFF2-40B4-BE49-F238E27FC236}">
                    <a16:creationId xmlns:a16="http://schemas.microsoft.com/office/drawing/2014/main" id="{2FB08DF2-860B-4BF2-A511-605212A54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392">
                <a:extLst>
                  <a:ext uri="{FF2B5EF4-FFF2-40B4-BE49-F238E27FC236}">
                    <a16:creationId xmlns:a16="http://schemas.microsoft.com/office/drawing/2014/main" id="{21A8A88A-5852-4E39-92B0-AD03E2D2D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393">
                <a:extLst>
                  <a:ext uri="{FF2B5EF4-FFF2-40B4-BE49-F238E27FC236}">
                    <a16:creationId xmlns:a16="http://schemas.microsoft.com/office/drawing/2014/main" id="{AE9F6866-C31A-4F15-A3A8-E5B0F0AB6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4" name="Group 288">
            <a:extLst>
              <a:ext uri="{FF2B5EF4-FFF2-40B4-BE49-F238E27FC236}">
                <a16:creationId xmlns:a16="http://schemas.microsoft.com/office/drawing/2014/main" id="{4936B801-28FD-40C2-82F5-6EE7D86798BE}"/>
              </a:ext>
            </a:extLst>
          </p:cNvPr>
          <p:cNvGrpSpPr>
            <a:grpSpLocks/>
          </p:cNvGrpSpPr>
          <p:nvPr/>
        </p:nvGrpSpPr>
        <p:grpSpPr bwMode="auto">
          <a:xfrm>
            <a:off x="5916733" y="4235641"/>
            <a:ext cx="222250" cy="858838"/>
            <a:chOff x="384" y="816"/>
            <a:chExt cx="140" cy="541"/>
          </a:xfrm>
        </p:grpSpPr>
        <p:sp>
          <p:nvSpPr>
            <p:cNvPr id="155" name="Line 289">
              <a:extLst>
                <a:ext uri="{FF2B5EF4-FFF2-40B4-BE49-F238E27FC236}">
                  <a16:creationId xmlns:a16="http://schemas.microsoft.com/office/drawing/2014/main" id="{8AFC6592-2268-47ED-A6B1-59DE227758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290">
              <a:extLst>
                <a:ext uri="{FF2B5EF4-FFF2-40B4-BE49-F238E27FC236}">
                  <a16:creationId xmlns:a16="http://schemas.microsoft.com/office/drawing/2014/main" id="{493852F6-E335-4BA5-8D91-F300C060D8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291">
              <a:extLst>
                <a:ext uri="{FF2B5EF4-FFF2-40B4-BE49-F238E27FC236}">
                  <a16:creationId xmlns:a16="http://schemas.microsoft.com/office/drawing/2014/main" id="{39A42E44-176B-4BEE-B35E-E052737E31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1" name="Group 13">
            <a:extLst>
              <a:ext uri="{FF2B5EF4-FFF2-40B4-BE49-F238E27FC236}">
                <a16:creationId xmlns:a16="http://schemas.microsoft.com/office/drawing/2014/main" id="{C8589D5A-E5C0-4765-BC3D-2EA1EB29C53D}"/>
              </a:ext>
            </a:extLst>
          </p:cNvPr>
          <p:cNvGrpSpPr>
            <a:grpSpLocks/>
          </p:cNvGrpSpPr>
          <p:nvPr/>
        </p:nvGrpSpPr>
        <p:grpSpPr bwMode="auto">
          <a:xfrm>
            <a:off x="4626406" y="3576952"/>
            <a:ext cx="309562" cy="998537"/>
            <a:chOff x="2496" y="4380"/>
            <a:chExt cx="236" cy="690"/>
          </a:xfrm>
        </p:grpSpPr>
        <p:sp>
          <p:nvSpPr>
            <p:cNvPr id="142" name="AutoShape 14">
              <a:extLst>
                <a:ext uri="{FF2B5EF4-FFF2-40B4-BE49-F238E27FC236}">
                  <a16:creationId xmlns:a16="http://schemas.microsoft.com/office/drawing/2014/main" id="{EFC07B52-032A-4A5E-AEFA-CED530C4E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7" name="AutoShape 15">
              <a:extLst>
                <a:ext uri="{FF2B5EF4-FFF2-40B4-BE49-F238E27FC236}">
                  <a16:creationId xmlns:a16="http://schemas.microsoft.com/office/drawing/2014/main" id="{4C0C4FEF-3540-438D-B140-527C06777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8" name="Group 13">
            <a:extLst>
              <a:ext uri="{FF2B5EF4-FFF2-40B4-BE49-F238E27FC236}">
                <a16:creationId xmlns:a16="http://schemas.microsoft.com/office/drawing/2014/main" id="{8C3CDF3D-09CB-4B49-91D5-FB30C452D499}"/>
              </a:ext>
            </a:extLst>
          </p:cNvPr>
          <p:cNvGrpSpPr>
            <a:grpSpLocks/>
          </p:cNvGrpSpPr>
          <p:nvPr/>
        </p:nvGrpSpPr>
        <p:grpSpPr bwMode="auto">
          <a:xfrm>
            <a:off x="5228001" y="3768829"/>
            <a:ext cx="309562" cy="998537"/>
            <a:chOff x="2496" y="4380"/>
            <a:chExt cx="236" cy="690"/>
          </a:xfrm>
        </p:grpSpPr>
        <p:sp>
          <p:nvSpPr>
            <p:cNvPr id="149" name="AutoShape 14">
              <a:extLst>
                <a:ext uri="{FF2B5EF4-FFF2-40B4-BE49-F238E27FC236}">
                  <a16:creationId xmlns:a16="http://schemas.microsoft.com/office/drawing/2014/main" id="{5AB36D9E-D382-4260-AD9B-5BCDBCFE5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0" name="AutoShape 15">
              <a:extLst>
                <a:ext uri="{FF2B5EF4-FFF2-40B4-BE49-F238E27FC236}">
                  <a16:creationId xmlns:a16="http://schemas.microsoft.com/office/drawing/2014/main" id="{8D886E8E-69DA-4506-A80A-8AF7D5706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1" name="Group 13">
            <a:extLst>
              <a:ext uri="{FF2B5EF4-FFF2-40B4-BE49-F238E27FC236}">
                <a16:creationId xmlns:a16="http://schemas.microsoft.com/office/drawing/2014/main" id="{D63CC604-6259-4E39-950B-33233D8AB839}"/>
              </a:ext>
            </a:extLst>
          </p:cNvPr>
          <p:cNvGrpSpPr>
            <a:grpSpLocks/>
          </p:cNvGrpSpPr>
          <p:nvPr/>
        </p:nvGrpSpPr>
        <p:grpSpPr bwMode="auto">
          <a:xfrm>
            <a:off x="5610902" y="4024912"/>
            <a:ext cx="309562" cy="998537"/>
            <a:chOff x="2496" y="4380"/>
            <a:chExt cx="236" cy="690"/>
          </a:xfrm>
        </p:grpSpPr>
        <p:sp>
          <p:nvSpPr>
            <p:cNvPr id="152" name="AutoShape 14">
              <a:extLst>
                <a:ext uri="{FF2B5EF4-FFF2-40B4-BE49-F238E27FC236}">
                  <a16:creationId xmlns:a16="http://schemas.microsoft.com/office/drawing/2014/main" id="{5E2535D5-E569-4423-8A5A-3A5E3A91C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" name="AutoShape 15">
              <a:extLst>
                <a:ext uri="{FF2B5EF4-FFF2-40B4-BE49-F238E27FC236}">
                  <a16:creationId xmlns:a16="http://schemas.microsoft.com/office/drawing/2014/main" id="{D2459D46-321D-4FAC-BA7A-5B33EF5C5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26" name="Group 29">
            <a:extLst>
              <a:ext uri="{FF2B5EF4-FFF2-40B4-BE49-F238E27FC236}">
                <a16:creationId xmlns:a16="http://schemas.microsoft.com/office/drawing/2014/main" id="{97AB67AF-C70A-4645-9A6F-5E8FDD7F6720}"/>
              </a:ext>
            </a:extLst>
          </p:cNvPr>
          <p:cNvGrpSpPr>
            <a:grpSpLocks/>
          </p:cNvGrpSpPr>
          <p:nvPr/>
        </p:nvGrpSpPr>
        <p:grpSpPr bwMode="auto">
          <a:xfrm>
            <a:off x="2827191" y="3529370"/>
            <a:ext cx="287338" cy="790575"/>
            <a:chOff x="528" y="240"/>
            <a:chExt cx="181" cy="498"/>
          </a:xfrm>
        </p:grpSpPr>
        <p:sp>
          <p:nvSpPr>
            <p:cNvPr id="127" name="Line 30">
              <a:extLst>
                <a:ext uri="{FF2B5EF4-FFF2-40B4-BE49-F238E27FC236}">
                  <a16:creationId xmlns:a16="http://schemas.microsoft.com/office/drawing/2014/main" id="{0170ACC9-5930-434D-8B12-97490956C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31">
              <a:extLst>
                <a:ext uri="{FF2B5EF4-FFF2-40B4-BE49-F238E27FC236}">
                  <a16:creationId xmlns:a16="http://schemas.microsoft.com/office/drawing/2014/main" id="{5A23E84F-F8DC-4EB4-89CA-815C968B5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B470361E-E541-41BF-9230-37E233EE8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" name="Group 283">
            <a:extLst>
              <a:ext uri="{FF2B5EF4-FFF2-40B4-BE49-F238E27FC236}">
                <a16:creationId xmlns:a16="http://schemas.microsoft.com/office/drawing/2014/main" id="{6504B217-319A-448F-B4E0-802613B1E51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45088" y="3777200"/>
            <a:ext cx="287338" cy="787400"/>
            <a:chOff x="2208" y="240"/>
            <a:chExt cx="181" cy="496"/>
          </a:xfrm>
        </p:grpSpPr>
        <p:sp>
          <p:nvSpPr>
            <p:cNvPr id="114" name="Line 284">
              <a:extLst>
                <a:ext uri="{FF2B5EF4-FFF2-40B4-BE49-F238E27FC236}">
                  <a16:creationId xmlns:a16="http://schemas.microsoft.com/office/drawing/2014/main" id="{7C750B7D-EFC7-4A75-BB07-62B8F9681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85">
              <a:extLst>
                <a:ext uri="{FF2B5EF4-FFF2-40B4-BE49-F238E27FC236}">
                  <a16:creationId xmlns:a16="http://schemas.microsoft.com/office/drawing/2014/main" id="{5D35ABA3-DB1E-4B18-A22D-A14514707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286">
              <a:extLst>
                <a:ext uri="{FF2B5EF4-FFF2-40B4-BE49-F238E27FC236}">
                  <a16:creationId xmlns:a16="http://schemas.microsoft.com/office/drawing/2014/main" id="{14807FB6-198D-4BE0-9DCA-34C101749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287">
              <a:extLst>
                <a:ext uri="{FF2B5EF4-FFF2-40B4-BE49-F238E27FC236}">
                  <a16:creationId xmlns:a16="http://schemas.microsoft.com/office/drawing/2014/main" id="{DC8C0D5E-2094-44D0-BE34-6600E2ABB50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828865"/>
              </p:ext>
            </p:extLst>
          </p:nvPr>
        </p:nvGraphicFramePr>
        <p:xfrm>
          <a:off x="177800" y="165100"/>
          <a:ext cx="6997700" cy="255724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3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Ridiculousness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Setup Crew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hands relaxed at sides, facing anywhere downrange. Gun unloaded sitting on barrel, muzzle pointed downrange. First magazine on barrel.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metric, 1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Freeform 55">
            <a:extLst>
              <a:ext uri="{FF2B5EF4-FFF2-40B4-BE49-F238E27FC236}">
                <a16:creationId xmlns:a16="http://schemas.microsoft.com/office/drawing/2014/main" id="{94E944EB-6B33-44F6-96B7-2AF31093415F}"/>
              </a:ext>
            </a:extLst>
          </p:cNvPr>
          <p:cNvSpPr>
            <a:spLocks/>
          </p:cNvSpPr>
          <p:nvPr/>
        </p:nvSpPr>
        <p:spPr bwMode="auto">
          <a:xfrm>
            <a:off x="1191872" y="3528485"/>
            <a:ext cx="493168" cy="484442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10000"/>
              <a:gd name="connsiteY0" fmla="*/ 5714 h 32318"/>
              <a:gd name="connsiteX1" fmla="*/ 4113 w 10000"/>
              <a:gd name="connsiteY1" fmla="*/ 32318 h 32318"/>
              <a:gd name="connsiteX2" fmla="*/ 10000 w 10000"/>
              <a:gd name="connsiteY2" fmla="*/ 1429 h 32318"/>
              <a:gd name="connsiteX3" fmla="*/ 0 w 10000"/>
              <a:gd name="connsiteY3" fmla="*/ 0 h 32318"/>
              <a:gd name="connsiteX4" fmla="*/ 0 w 10000"/>
              <a:gd name="connsiteY4" fmla="*/ 5714 h 32318"/>
              <a:gd name="connsiteX0" fmla="*/ 0 w 7283"/>
              <a:gd name="connsiteY0" fmla="*/ 5714 h 32318"/>
              <a:gd name="connsiteX1" fmla="*/ 4113 w 7283"/>
              <a:gd name="connsiteY1" fmla="*/ 32318 h 32318"/>
              <a:gd name="connsiteX2" fmla="*/ 7283 w 7283"/>
              <a:gd name="connsiteY2" fmla="*/ 19283 h 32318"/>
              <a:gd name="connsiteX3" fmla="*/ 0 w 7283"/>
              <a:gd name="connsiteY3" fmla="*/ 0 h 32318"/>
              <a:gd name="connsiteX4" fmla="*/ 0 w 7283"/>
              <a:gd name="connsiteY4" fmla="*/ 5714 h 32318"/>
              <a:gd name="connsiteX0" fmla="*/ 0 w 10933"/>
              <a:gd name="connsiteY0" fmla="*/ 1768 h 10000"/>
              <a:gd name="connsiteX1" fmla="*/ 5647 w 10933"/>
              <a:gd name="connsiteY1" fmla="*/ 10000 h 10000"/>
              <a:gd name="connsiteX2" fmla="*/ 10933 w 10933"/>
              <a:gd name="connsiteY2" fmla="*/ 8029 h 10000"/>
              <a:gd name="connsiteX3" fmla="*/ 0 w 10933"/>
              <a:gd name="connsiteY3" fmla="*/ 0 h 10000"/>
              <a:gd name="connsiteX4" fmla="*/ 0 w 10933"/>
              <a:gd name="connsiteY4" fmla="*/ 1768 h 10000"/>
              <a:gd name="connsiteX0" fmla="*/ 1814 w 12747"/>
              <a:gd name="connsiteY0" fmla="*/ 1768 h 11241"/>
              <a:gd name="connsiteX1" fmla="*/ 0 w 12747"/>
              <a:gd name="connsiteY1" fmla="*/ 11241 h 11241"/>
              <a:gd name="connsiteX2" fmla="*/ 12747 w 12747"/>
              <a:gd name="connsiteY2" fmla="*/ 8029 h 11241"/>
              <a:gd name="connsiteX3" fmla="*/ 1814 w 12747"/>
              <a:gd name="connsiteY3" fmla="*/ 0 h 11241"/>
              <a:gd name="connsiteX4" fmla="*/ 1814 w 12747"/>
              <a:gd name="connsiteY4" fmla="*/ 1768 h 11241"/>
              <a:gd name="connsiteX0" fmla="*/ 1814 w 15856"/>
              <a:gd name="connsiteY0" fmla="*/ 1768 h 11241"/>
              <a:gd name="connsiteX1" fmla="*/ 0 w 15856"/>
              <a:gd name="connsiteY1" fmla="*/ 11241 h 11241"/>
              <a:gd name="connsiteX2" fmla="*/ 15856 w 15856"/>
              <a:gd name="connsiteY2" fmla="*/ 7228 h 11241"/>
              <a:gd name="connsiteX3" fmla="*/ 1814 w 15856"/>
              <a:gd name="connsiteY3" fmla="*/ 0 h 11241"/>
              <a:gd name="connsiteX4" fmla="*/ 1814 w 15856"/>
              <a:gd name="connsiteY4" fmla="*/ 1768 h 11241"/>
              <a:gd name="connsiteX0" fmla="*/ 0 w 17773"/>
              <a:gd name="connsiteY0" fmla="*/ 2348 h 11241"/>
              <a:gd name="connsiteX1" fmla="*/ 1917 w 17773"/>
              <a:gd name="connsiteY1" fmla="*/ 11241 h 11241"/>
              <a:gd name="connsiteX2" fmla="*/ 17773 w 17773"/>
              <a:gd name="connsiteY2" fmla="*/ 7228 h 11241"/>
              <a:gd name="connsiteX3" fmla="*/ 3731 w 17773"/>
              <a:gd name="connsiteY3" fmla="*/ 0 h 11241"/>
              <a:gd name="connsiteX4" fmla="*/ 0 w 17773"/>
              <a:gd name="connsiteY4" fmla="*/ 2348 h 11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73" h="11241">
                <a:moveTo>
                  <a:pt x="0" y="2348"/>
                </a:moveTo>
                <a:lnTo>
                  <a:pt x="1917" y="11241"/>
                </a:lnTo>
                <a:lnTo>
                  <a:pt x="17773" y="7228"/>
                </a:lnTo>
                <a:lnTo>
                  <a:pt x="3731" y="0"/>
                </a:lnTo>
                <a:lnTo>
                  <a:pt x="0" y="234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94" name="Group 29">
            <a:extLst>
              <a:ext uri="{FF2B5EF4-FFF2-40B4-BE49-F238E27FC236}">
                <a16:creationId xmlns:a16="http://schemas.microsoft.com/office/drawing/2014/main" id="{6DBFD920-7BA5-4B5B-92AC-CE24DDCA5B0C}"/>
              </a:ext>
            </a:extLst>
          </p:cNvPr>
          <p:cNvGrpSpPr>
            <a:grpSpLocks/>
          </p:cNvGrpSpPr>
          <p:nvPr/>
        </p:nvGrpSpPr>
        <p:grpSpPr bwMode="auto">
          <a:xfrm>
            <a:off x="734079" y="3564243"/>
            <a:ext cx="287338" cy="790575"/>
            <a:chOff x="528" y="240"/>
            <a:chExt cx="181" cy="498"/>
          </a:xfrm>
        </p:grpSpPr>
        <p:sp>
          <p:nvSpPr>
            <p:cNvPr id="95" name="Line 30">
              <a:extLst>
                <a:ext uri="{FF2B5EF4-FFF2-40B4-BE49-F238E27FC236}">
                  <a16:creationId xmlns:a16="http://schemas.microsoft.com/office/drawing/2014/main" id="{89AEC597-D58C-4C63-A1FF-35B4BA5E9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1">
              <a:extLst>
                <a:ext uri="{FF2B5EF4-FFF2-40B4-BE49-F238E27FC236}">
                  <a16:creationId xmlns:a16="http://schemas.microsoft.com/office/drawing/2014/main" id="{E379E52D-7A6B-4579-8FD5-2C5170DDC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B0C13296-0D01-4450-A9E1-52CB20D68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" name="Group 13">
            <a:extLst>
              <a:ext uri="{FF2B5EF4-FFF2-40B4-BE49-F238E27FC236}">
                <a16:creationId xmlns:a16="http://schemas.microsoft.com/office/drawing/2014/main" id="{76F3B999-062B-4F4A-9ED6-5B0855B55664}"/>
              </a:ext>
            </a:extLst>
          </p:cNvPr>
          <p:cNvGrpSpPr>
            <a:grpSpLocks/>
          </p:cNvGrpSpPr>
          <p:nvPr/>
        </p:nvGrpSpPr>
        <p:grpSpPr bwMode="auto">
          <a:xfrm>
            <a:off x="1658778" y="3576952"/>
            <a:ext cx="309562" cy="998537"/>
            <a:chOff x="2496" y="4380"/>
            <a:chExt cx="236" cy="690"/>
          </a:xfrm>
        </p:grpSpPr>
        <p:sp>
          <p:nvSpPr>
            <p:cNvPr id="99" name="AutoShape 14">
              <a:extLst>
                <a:ext uri="{FF2B5EF4-FFF2-40B4-BE49-F238E27FC236}">
                  <a16:creationId xmlns:a16="http://schemas.microsoft.com/office/drawing/2014/main" id="{68B08841-5F3A-472B-BCF6-DF676AD8F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0" name="AutoShape 15">
              <a:extLst>
                <a:ext uri="{FF2B5EF4-FFF2-40B4-BE49-F238E27FC236}">
                  <a16:creationId xmlns:a16="http://schemas.microsoft.com/office/drawing/2014/main" id="{1818AB21-2BFA-4833-B065-5403975F7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01" name="Group 170">
            <a:extLst>
              <a:ext uri="{FF2B5EF4-FFF2-40B4-BE49-F238E27FC236}">
                <a16:creationId xmlns:a16="http://schemas.microsoft.com/office/drawing/2014/main" id="{22DFA2FC-7C89-4392-B3BA-C1C7D0E3188A}"/>
              </a:ext>
            </a:extLst>
          </p:cNvPr>
          <p:cNvGrpSpPr>
            <a:grpSpLocks/>
          </p:cNvGrpSpPr>
          <p:nvPr/>
        </p:nvGrpSpPr>
        <p:grpSpPr bwMode="auto">
          <a:xfrm>
            <a:off x="2390622" y="3719513"/>
            <a:ext cx="288925" cy="787400"/>
            <a:chOff x="1008" y="2592"/>
            <a:chExt cx="182" cy="496"/>
          </a:xfrm>
        </p:grpSpPr>
        <p:sp>
          <p:nvSpPr>
            <p:cNvPr id="102" name="Line 171">
              <a:extLst>
                <a:ext uri="{FF2B5EF4-FFF2-40B4-BE49-F238E27FC236}">
                  <a16:creationId xmlns:a16="http://schemas.microsoft.com/office/drawing/2014/main" id="{535FC5FF-69A3-452D-8C3E-1D66FCFC55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172">
              <a:extLst>
                <a:ext uri="{FF2B5EF4-FFF2-40B4-BE49-F238E27FC236}">
                  <a16:creationId xmlns:a16="http://schemas.microsoft.com/office/drawing/2014/main" id="{362E964A-F6D8-462D-8088-E65B0043E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4" name="Group 173">
              <a:extLst>
                <a:ext uri="{FF2B5EF4-FFF2-40B4-BE49-F238E27FC236}">
                  <a16:creationId xmlns:a16="http://schemas.microsoft.com/office/drawing/2014/main" id="{E481E307-AF07-4FC5-BF9D-FD3D090CFD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05" name="Freeform 174">
                <a:extLst>
                  <a:ext uri="{FF2B5EF4-FFF2-40B4-BE49-F238E27FC236}">
                    <a16:creationId xmlns:a16="http://schemas.microsoft.com/office/drawing/2014/main" id="{F5F0D6E4-C4CC-477B-B41E-150AA9E8CB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175">
                <a:extLst>
                  <a:ext uri="{FF2B5EF4-FFF2-40B4-BE49-F238E27FC236}">
                    <a16:creationId xmlns:a16="http://schemas.microsoft.com/office/drawing/2014/main" id="{8BFFBE27-78D1-42D4-BB12-0DFDF57C1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7" name="Group 278">
            <a:extLst>
              <a:ext uri="{FF2B5EF4-FFF2-40B4-BE49-F238E27FC236}">
                <a16:creationId xmlns:a16="http://schemas.microsoft.com/office/drawing/2014/main" id="{E1FC31E3-3B1C-4BFA-94CC-E00723157059}"/>
              </a:ext>
            </a:extLst>
          </p:cNvPr>
          <p:cNvGrpSpPr>
            <a:grpSpLocks/>
          </p:cNvGrpSpPr>
          <p:nvPr/>
        </p:nvGrpSpPr>
        <p:grpSpPr bwMode="auto">
          <a:xfrm>
            <a:off x="2030255" y="3719513"/>
            <a:ext cx="287338" cy="787400"/>
            <a:chOff x="2208" y="240"/>
            <a:chExt cx="181" cy="496"/>
          </a:xfrm>
        </p:grpSpPr>
        <p:sp>
          <p:nvSpPr>
            <p:cNvPr id="108" name="Line 279">
              <a:extLst>
                <a:ext uri="{FF2B5EF4-FFF2-40B4-BE49-F238E27FC236}">
                  <a16:creationId xmlns:a16="http://schemas.microsoft.com/office/drawing/2014/main" id="{2A733154-C5BB-4B82-B8F2-E35FD13C4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280">
              <a:extLst>
                <a:ext uri="{FF2B5EF4-FFF2-40B4-BE49-F238E27FC236}">
                  <a16:creationId xmlns:a16="http://schemas.microsoft.com/office/drawing/2014/main" id="{EE8562F6-8DB4-4821-88E6-1CCBABF68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281">
              <a:extLst>
                <a:ext uri="{FF2B5EF4-FFF2-40B4-BE49-F238E27FC236}">
                  <a16:creationId xmlns:a16="http://schemas.microsoft.com/office/drawing/2014/main" id="{FF6629D0-503F-4FFC-8130-12FC84B48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282">
              <a:extLst>
                <a:ext uri="{FF2B5EF4-FFF2-40B4-BE49-F238E27FC236}">
                  <a16:creationId xmlns:a16="http://schemas.microsoft.com/office/drawing/2014/main" id="{AC92345C-0197-46FE-A503-ABEC7A2AFF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" name="Freeform 55">
            <a:extLst>
              <a:ext uri="{FF2B5EF4-FFF2-40B4-BE49-F238E27FC236}">
                <a16:creationId xmlns:a16="http://schemas.microsoft.com/office/drawing/2014/main" id="{B6CCA4B7-A9DD-49D8-883C-C855078C596F}"/>
              </a:ext>
            </a:extLst>
          </p:cNvPr>
          <p:cNvSpPr>
            <a:spLocks/>
          </p:cNvSpPr>
          <p:nvPr/>
        </p:nvSpPr>
        <p:spPr bwMode="auto">
          <a:xfrm>
            <a:off x="2752575" y="3461480"/>
            <a:ext cx="130839" cy="218766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10000"/>
              <a:gd name="connsiteY0" fmla="*/ 5714 h 32318"/>
              <a:gd name="connsiteX1" fmla="*/ 4113 w 10000"/>
              <a:gd name="connsiteY1" fmla="*/ 32318 h 32318"/>
              <a:gd name="connsiteX2" fmla="*/ 10000 w 10000"/>
              <a:gd name="connsiteY2" fmla="*/ 1429 h 32318"/>
              <a:gd name="connsiteX3" fmla="*/ 0 w 10000"/>
              <a:gd name="connsiteY3" fmla="*/ 0 h 32318"/>
              <a:gd name="connsiteX4" fmla="*/ 0 w 10000"/>
              <a:gd name="connsiteY4" fmla="*/ 5714 h 32318"/>
              <a:gd name="connsiteX0" fmla="*/ 0 w 7283"/>
              <a:gd name="connsiteY0" fmla="*/ 5714 h 32318"/>
              <a:gd name="connsiteX1" fmla="*/ 4113 w 7283"/>
              <a:gd name="connsiteY1" fmla="*/ 32318 h 32318"/>
              <a:gd name="connsiteX2" fmla="*/ 7283 w 7283"/>
              <a:gd name="connsiteY2" fmla="*/ 19283 h 32318"/>
              <a:gd name="connsiteX3" fmla="*/ 0 w 7283"/>
              <a:gd name="connsiteY3" fmla="*/ 0 h 32318"/>
              <a:gd name="connsiteX4" fmla="*/ 0 w 7283"/>
              <a:gd name="connsiteY4" fmla="*/ 5714 h 32318"/>
              <a:gd name="connsiteX0" fmla="*/ 0 w 5647"/>
              <a:gd name="connsiteY0" fmla="*/ 1768 h 10000"/>
              <a:gd name="connsiteX1" fmla="*/ 5647 w 5647"/>
              <a:gd name="connsiteY1" fmla="*/ 10000 h 10000"/>
              <a:gd name="connsiteX2" fmla="*/ 4715 w 5647"/>
              <a:gd name="connsiteY2" fmla="*/ 2844 h 10000"/>
              <a:gd name="connsiteX3" fmla="*/ 0 w 5647"/>
              <a:gd name="connsiteY3" fmla="*/ 0 h 10000"/>
              <a:gd name="connsiteX4" fmla="*/ 0 w 5647"/>
              <a:gd name="connsiteY4" fmla="*/ 1768 h 10000"/>
              <a:gd name="connsiteX0" fmla="*/ 0 w 8350"/>
              <a:gd name="connsiteY0" fmla="*/ 1768 h 4916"/>
              <a:gd name="connsiteX1" fmla="*/ 2293 w 8350"/>
              <a:gd name="connsiteY1" fmla="*/ 4916 h 4916"/>
              <a:gd name="connsiteX2" fmla="*/ 8350 w 8350"/>
              <a:gd name="connsiteY2" fmla="*/ 2844 h 4916"/>
              <a:gd name="connsiteX3" fmla="*/ 0 w 8350"/>
              <a:gd name="connsiteY3" fmla="*/ 0 h 4916"/>
              <a:gd name="connsiteX4" fmla="*/ 0 w 8350"/>
              <a:gd name="connsiteY4" fmla="*/ 1768 h 4916"/>
              <a:gd name="connsiteX0" fmla="*/ 0 w 10000"/>
              <a:gd name="connsiteY0" fmla="*/ 3596 h 10326"/>
              <a:gd name="connsiteX1" fmla="*/ 8680 w 10000"/>
              <a:gd name="connsiteY1" fmla="*/ 10326 h 10326"/>
              <a:gd name="connsiteX2" fmla="*/ 10000 w 10000"/>
              <a:gd name="connsiteY2" fmla="*/ 5785 h 10326"/>
              <a:gd name="connsiteX3" fmla="*/ 0 w 10000"/>
              <a:gd name="connsiteY3" fmla="*/ 0 h 10326"/>
              <a:gd name="connsiteX4" fmla="*/ 0 w 10000"/>
              <a:gd name="connsiteY4" fmla="*/ 3596 h 1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326">
                <a:moveTo>
                  <a:pt x="0" y="3596"/>
                </a:moveTo>
                <a:lnTo>
                  <a:pt x="8680" y="10326"/>
                </a:lnTo>
                <a:lnTo>
                  <a:pt x="10000" y="5785"/>
                </a:lnTo>
                <a:lnTo>
                  <a:pt x="0" y="0"/>
                </a:lnTo>
                <a:lnTo>
                  <a:pt x="0" y="359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0" name="Group 170">
            <a:extLst>
              <a:ext uri="{FF2B5EF4-FFF2-40B4-BE49-F238E27FC236}">
                <a16:creationId xmlns:a16="http://schemas.microsoft.com/office/drawing/2014/main" id="{12A15363-B780-43BF-8A49-D6FBCDF7F4F5}"/>
              </a:ext>
            </a:extLst>
          </p:cNvPr>
          <p:cNvGrpSpPr>
            <a:grpSpLocks/>
          </p:cNvGrpSpPr>
          <p:nvPr/>
        </p:nvGrpSpPr>
        <p:grpSpPr bwMode="auto">
          <a:xfrm>
            <a:off x="3151759" y="3515413"/>
            <a:ext cx="288925" cy="787400"/>
            <a:chOff x="1008" y="2592"/>
            <a:chExt cx="182" cy="496"/>
          </a:xfrm>
        </p:grpSpPr>
        <p:sp>
          <p:nvSpPr>
            <p:cNvPr id="121" name="Line 171">
              <a:extLst>
                <a:ext uri="{FF2B5EF4-FFF2-40B4-BE49-F238E27FC236}">
                  <a16:creationId xmlns:a16="http://schemas.microsoft.com/office/drawing/2014/main" id="{01BD4DE3-852D-49B1-825E-E08F3ACB4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72">
              <a:extLst>
                <a:ext uri="{FF2B5EF4-FFF2-40B4-BE49-F238E27FC236}">
                  <a16:creationId xmlns:a16="http://schemas.microsoft.com/office/drawing/2014/main" id="{3C8F4952-C639-41AE-90A9-B527D7A72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" name="Group 173">
              <a:extLst>
                <a:ext uri="{FF2B5EF4-FFF2-40B4-BE49-F238E27FC236}">
                  <a16:creationId xmlns:a16="http://schemas.microsoft.com/office/drawing/2014/main" id="{E905E7F1-317B-422D-AC0F-FCCD20027D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24" name="Freeform 174">
                <a:extLst>
                  <a:ext uri="{FF2B5EF4-FFF2-40B4-BE49-F238E27FC236}">
                    <a16:creationId xmlns:a16="http://schemas.microsoft.com/office/drawing/2014/main" id="{649B7C77-0115-4BB9-A024-C63707C8A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175">
                <a:extLst>
                  <a:ext uri="{FF2B5EF4-FFF2-40B4-BE49-F238E27FC236}">
                    <a16:creationId xmlns:a16="http://schemas.microsoft.com/office/drawing/2014/main" id="{EE12CB36-A6EB-4736-AB7D-BB19E5889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AutoShape 14">
            <a:extLst>
              <a:ext uri="{FF2B5EF4-FFF2-40B4-BE49-F238E27FC236}">
                <a16:creationId xmlns:a16="http://schemas.microsoft.com/office/drawing/2014/main" id="{F8AD4A5A-9137-4613-9800-F74C13A27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830" y="3943811"/>
            <a:ext cx="309562" cy="564390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0" name="Freeform 55">
            <a:extLst>
              <a:ext uri="{FF2B5EF4-FFF2-40B4-BE49-F238E27FC236}">
                <a16:creationId xmlns:a16="http://schemas.microsoft.com/office/drawing/2014/main" id="{F70127B7-0351-466A-8062-A58094837A63}"/>
              </a:ext>
            </a:extLst>
          </p:cNvPr>
          <p:cNvSpPr>
            <a:spLocks/>
          </p:cNvSpPr>
          <p:nvPr/>
        </p:nvSpPr>
        <p:spPr bwMode="auto">
          <a:xfrm>
            <a:off x="3880173" y="3490608"/>
            <a:ext cx="130839" cy="218766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10000"/>
              <a:gd name="connsiteY0" fmla="*/ 5714 h 32318"/>
              <a:gd name="connsiteX1" fmla="*/ 4113 w 10000"/>
              <a:gd name="connsiteY1" fmla="*/ 32318 h 32318"/>
              <a:gd name="connsiteX2" fmla="*/ 10000 w 10000"/>
              <a:gd name="connsiteY2" fmla="*/ 1429 h 32318"/>
              <a:gd name="connsiteX3" fmla="*/ 0 w 10000"/>
              <a:gd name="connsiteY3" fmla="*/ 0 h 32318"/>
              <a:gd name="connsiteX4" fmla="*/ 0 w 10000"/>
              <a:gd name="connsiteY4" fmla="*/ 5714 h 32318"/>
              <a:gd name="connsiteX0" fmla="*/ 0 w 7283"/>
              <a:gd name="connsiteY0" fmla="*/ 5714 h 32318"/>
              <a:gd name="connsiteX1" fmla="*/ 4113 w 7283"/>
              <a:gd name="connsiteY1" fmla="*/ 32318 h 32318"/>
              <a:gd name="connsiteX2" fmla="*/ 7283 w 7283"/>
              <a:gd name="connsiteY2" fmla="*/ 19283 h 32318"/>
              <a:gd name="connsiteX3" fmla="*/ 0 w 7283"/>
              <a:gd name="connsiteY3" fmla="*/ 0 h 32318"/>
              <a:gd name="connsiteX4" fmla="*/ 0 w 7283"/>
              <a:gd name="connsiteY4" fmla="*/ 5714 h 32318"/>
              <a:gd name="connsiteX0" fmla="*/ 0 w 5647"/>
              <a:gd name="connsiteY0" fmla="*/ 1768 h 10000"/>
              <a:gd name="connsiteX1" fmla="*/ 5647 w 5647"/>
              <a:gd name="connsiteY1" fmla="*/ 10000 h 10000"/>
              <a:gd name="connsiteX2" fmla="*/ 4715 w 5647"/>
              <a:gd name="connsiteY2" fmla="*/ 2844 h 10000"/>
              <a:gd name="connsiteX3" fmla="*/ 0 w 5647"/>
              <a:gd name="connsiteY3" fmla="*/ 0 h 10000"/>
              <a:gd name="connsiteX4" fmla="*/ 0 w 5647"/>
              <a:gd name="connsiteY4" fmla="*/ 1768 h 10000"/>
              <a:gd name="connsiteX0" fmla="*/ 0 w 8350"/>
              <a:gd name="connsiteY0" fmla="*/ 1768 h 4916"/>
              <a:gd name="connsiteX1" fmla="*/ 2293 w 8350"/>
              <a:gd name="connsiteY1" fmla="*/ 4916 h 4916"/>
              <a:gd name="connsiteX2" fmla="*/ 8350 w 8350"/>
              <a:gd name="connsiteY2" fmla="*/ 2844 h 4916"/>
              <a:gd name="connsiteX3" fmla="*/ 0 w 8350"/>
              <a:gd name="connsiteY3" fmla="*/ 0 h 4916"/>
              <a:gd name="connsiteX4" fmla="*/ 0 w 8350"/>
              <a:gd name="connsiteY4" fmla="*/ 1768 h 4916"/>
              <a:gd name="connsiteX0" fmla="*/ 0 w 10000"/>
              <a:gd name="connsiteY0" fmla="*/ 3596 h 10326"/>
              <a:gd name="connsiteX1" fmla="*/ 8680 w 10000"/>
              <a:gd name="connsiteY1" fmla="*/ 10326 h 10326"/>
              <a:gd name="connsiteX2" fmla="*/ 10000 w 10000"/>
              <a:gd name="connsiteY2" fmla="*/ 5785 h 10326"/>
              <a:gd name="connsiteX3" fmla="*/ 0 w 10000"/>
              <a:gd name="connsiteY3" fmla="*/ 0 h 10326"/>
              <a:gd name="connsiteX4" fmla="*/ 0 w 10000"/>
              <a:gd name="connsiteY4" fmla="*/ 3596 h 1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326">
                <a:moveTo>
                  <a:pt x="0" y="3596"/>
                </a:moveTo>
                <a:lnTo>
                  <a:pt x="8680" y="10326"/>
                </a:lnTo>
                <a:lnTo>
                  <a:pt x="10000" y="5785"/>
                </a:lnTo>
                <a:lnTo>
                  <a:pt x="0" y="0"/>
                </a:lnTo>
                <a:lnTo>
                  <a:pt x="0" y="359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1" name="Group 21">
            <a:extLst>
              <a:ext uri="{FF2B5EF4-FFF2-40B4-BE49-F238E27FC236}">
                <a16:creationId xmlns:a16="http://schemas.microsoft.com/office/drawing/2014/main" id="{88F7B05A-1EEF-4CA2-B70F-6328F6F65209}"/>
              </a:ext>
            </a:extLst>
          </p:cNvPr>
          <p:cNvGrpSpPr>
            <a:grpSpLocks/>
          </p:cNvGrpSpPr>
          <p:nvPr/>
        </p:nvGrpSpPr>
        <p:grpSpPr bwMode="auto">
          <a:xfrm>
            <a:off x="4011012" y="4627563"/>
            <a:ext cx="2157413" cy="1077913"/>
            <a:chOff x="1342" y="3555"/>
            <a:chExt cx="1359" cy="679"/>
          </a:xfrm>
        </p:grpSpPr>
        <p:sp>
          <p:nvSpPr>
            <p:cNvPr id="132" name="Rectangle 22">
              <a:extLst>
                <a:ext uri="{FF2B5EF4-FFF2-40B4-BE49-F238E27FC236}">
                  <a16:creationId xmlns:a16="http://schemas.microsoft.com/office/drawing/2014/main" id="{9C988052-0949-45BD-9911-596CD4822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" name="Rectangle 23">
              <a:extLst>
                <a:ext uri="{FF2B5EF4-FFF2-40B4-BE49-F238E27FC236}">
                  <a16:creationId xmlns:a16="http://schemas.microsoft.com/office/drawing/2014/main" id="{3AC59F0D-34FF-4939-8264-696C7513A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3710"/>
              <a:ext cx="116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5" name="Group 29">
            <a:extLst>
              <a:ext uri="{FF2B5EF4-FFF2-40B4-BE49-F238E27FC236}">
                <a16:creationId xmlns:a16="http://schemas.microsoft.com/office/drawing/2014/main" id="{3C2BF5C8-08E4-4FA8-8D48-5AB45EBD8E49}"/>
              </a:ext>
            </a:extLst>
          </p:cNvPr>
          <p:cNvGrpSpPr>
            <a:grpSpLocks/>
          </p:cNvGrpSpPr>
          <p:nvPr/>
        </p:nvGrpSpPr>
        <p:grpSpPr bwMode="auto">
          <a:xfrm>
            <a:off x="4011012" y="3614990"/>
            <a:ext cx="287338" cy="790575"/>
            <a:chOff x="528" y="240"/>
            <a:chExt cx="181" cy="498"/>
          </a:xfrm>
        </p:grpSpPr>
        <p:sp>
          <p:nvSpPr>
            <p:cNvPr id="166" name="Line 30">
              <a:extLst>
                <a:ext uri="{FF2B5EF4-FFF2-40B4-BE49-F238E27FC236}">
                  <a16:creationId xmlns:a16="http://schemas.microsoft.com/office/drawing/2014/main" id="{85A74E35-96DC-450C-82D1-8327345E7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31">
              <a:extLst>
                <a:ext uri="{FF2B5EF4-FFF2-40B4-BE49-F238E27FC236}">
                  <a16:creationId xmlns:a16="http://schemas.microsoft.com/office/drawing/2014/main" id="{E1865CFD-274A-432F-B51C-C05F3552D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B59A6C9F-F93A-4880-82B4-A4A8E85AA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9" name="Freeform 36">
            <a:extLst>
              <a:ext uri="{FF2B5EF4-FFF2-40B4-BE49-F238E27FC236}">
                <a16:creationId xmlns:a16="http://schemas.microsoft.com/office/drawing/2014/main" id="{22D3E718-906C-4FC3-8BE8-F752B3C43967}"/>
              </a:ext>
            </a:extLst>
          </p:cNvPr>
          <p:cNvSpPr>
            <a:spLocks/>
          </p:cNvSpPr>
          <p:nvPr/>
        </p:nvSpPr>
        <p:spPr bwMode="auto">
          <a:xfrm>
            <a:off x="4186287" y="3623470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70" name="Group 13">
            <a:extLst>
              <a:ext uri="{FF2B5EF4-FFF2-40B4-BE49-F238E27FC236}">
                <a16:creationId xmlns:a16="http://schemas.microsoft.com/office/drawing/2014/main" id="{715AE625-CB14-48AB-85FC-AD54476D8B52}"/>
              </a:ext>
            </a:extLst>
          </p:cNvPr>
          <p:cNvGrpSpPr>
            <a:grpSpLocks/>
          </p:cNvGrpSpPr>
          <p:nvPr/>
        </p:nvGrpSpPr>
        <p:grpSpPr bwMode="auto">
          <a:xfrm>
            <a:off x="4031506" y="6131501"/>
            <a:ext cx="309562" cy="998537"/>
            <a:chOff x="2496" y="4380"/>
            <a:chExt cx="236" cy="690"/>
          </a:xfrm>
        </p:grpSpPr>
        <p:sp>
          <p:nvSpPr>
            <p:cNvPr id="171" name="AutoShape 14">
              <a:extLst>
                <a:ext uri="{FF2B5EF4-FFF2-40B4-BE49-F238E27FC236}">
                  <a16:creationId xmlns:a16="http://schemas.microsoft.com/office/drawing/2014/main" id="{C518869D-677B-4228-BFD6-FC0D4D9D9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2" name="AutoShape 15">
              <a:extLst>
                <a:ext uri="{FF2B5EF4-FFF2-40B4-BE49-F238E27FC236}">
                  <a16:creationId xmlns:a16="http://schemas.microsoft.com/office/drawing/2014/main" id="{9AC16546-488B-4ED0-ABE7-05348415A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73" name="Group 13">
            <a:extLst>
              <a:ext uri="{FF2B5EF4-FFF2-40B4-BE49-F238E27FC236}">
                <a16:creationId xmlns:a16="http://schemas.microsoft.com/office/drawing/2014/main" id="{BA78281D-D6A5-4B2F-89B9-C66F14B886B9}"/>
              </a:ext>
            </a:extLst>
          </p:cNvPr>
          <p:cNvGrpSpPr>
            <a:grpSpLocks/>
          </p:cNvGrpSpPr>
          <p:nvPr/>
        </p:nvGrpSpPr>
        <p:grpSpPr bwMode="auto">
          <a:xfrm>
            <a:off x="4130869" y="6477000"/>
            <a:ext cx="309562" cy="998537"/>
            <a:chOff x="2496" y="4380"/>
            <a:chExt cx="236" cy="690"/>
          </a:xfrm>
        </p:grpSpPr>
        <p:sp>
          <p:nvSpPr>
            <p:cNvPr id="174" name="AutoShape 14">
              <a:extLst>
                <a:ext uri="{FF2B5EF4-FFF2-40B4-BE49-F238E27FC236}">
                  <a16:creationId xmlns:a16="http://schemas.microsoft.com/office/drawing/2014/main" id="{46622F82-1ECE-432B-A362-A85CCD067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5" name="AutoShape 15">
              <a:extLst>
                <a:ext uri="{FF2B5EF4-FFF2-40B4-BE49-F238E27FC236}">
                  <a16:creationId xmlns:a16="http://schemas.microsoft.com/office/drawing/2014/main" id="{9332A7D2-B6C8-4112-8E95-DD61131C4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76" name="Freeform 55">
            <a:extLst>
              <a:ext uri="{FF2B5EF4-FFF2-40B4-BE49-F238E27FC236}">
                <a16:creationId xmlns:a16="http://schemas.microsoft.com/office/drawing/2014/main" id="{F90835B5-990E-4EE2-BE13-6B013E67334E}"/>
              </a:ext>
            </a:extLst>
          </p:cNvPr>
          <p:cNvSpPr>
            <a:spLocks/>
          </p:cNvSpPr>
          <p:nvPr/>
        </p:nvSpPr>
        <p:spPr bwMode="auto">
          <a:xfrm>
            <a:off x="2749296" y="5471814"/>
            <a:ext cx="130838" cy="218766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10000"/>
              <a:gd name="connsiteY0" fmla="*/ 5714 h 32318"/>
              <a:gd name="connsiteX1" fmla="*/ 4113 w 10000"/>
              <a:gd name="connsiteY1" fmla="*/ 32318 h 32318"/>
              <a:gd name="connsiteX2" fmla="*/ 10000 w 10000"/>
              <a:gd name="connsiteY2" fmla="*/ 1429 h 32318"/>
              <a:gd name="connsiteX3" fmla="*/ 0 w 10000"/>
              <a:gd name="connsiteY3" fmla="*/ 0 h 32318"/>
              <a:gd name="connsiteX4" fmla="*/ 0 w 10000"/>
              <a:gd name="connsiteY4" fmla="*/ 5714 h 32318"/>
              <a:gd name="connsiteX0" fmla="*/ 0 w 7283"/>
              <a:gd name="connsiteY0" fmla="*/ 5714 h 32318"/>
              <a:gd name="connsiteX1" fmla="*/ 4113 w 7283"/>
              <a:gd name="connsiteY1" fmla="*/ 32318 h 32318"/>
              <a:gd name="connsiteX2" fmla="*/ 7283 w 7283"/>
              <a:gd name="connsiteY2" fmla="*/ 19283 h 32318"/>
              <a:gd name="connsiteX3" fmla="*/ 0 w 7283"/>
              <a:gd name="connsiteY3" fmla="*/ 0 h 32318"/>
              <a:gd name="connsiteX4" fmla="*/ 0 w 7283"/>
              <a:gd name="connsiteY4" fmla="*/ 5714 h 32318"/>
              <a:gd name="connsiteX0" fmla="*/ 0 w 5647"/>
              <a:gd name="connsiteY0" fmla="*/ 1768 h 10000"/>
              <a:gd name="connsiteX1" fmla="*/ 5647 w 5647"/>
              <a:gd name="connsiteY1" fmla="*/ 10000 h 10000"/>
              <a:gd name="connsiteX2" fmla="*/ 4715 w 5647"/>
              <a:gd name="connsiteY2" fmla="*/ 2844 h 10000"/>
              <a:gd name="connsiteX3" fmla="*/ 0 w 5647"/>
              <a:gd name="connsiteY3" fmla="*/ 0 h 10000"/>
              <a:gd name="connsiteX4" fmla="*/ 0 w 5647"/>
              <a:gd name="connsiteY4" fmla="*/ 1768 h 10000"/>
              <a:gd name="connsiteX0" fmla="*/ 0 w 8350"/>
              <a:gd name="connsiteY0" fmla="*/ 1768 h 4916"/>
              <a:gd name="connsiteX1" fmla="*/ 2293 w 8350"/>
              <a:gd name="connsiteY1" fmla="*/ 4916 h 4916"/>
              <a:gd name="connsiteX2" fmla="*/ 8350 w 8350"/>
              <a:gd name="connsiteY2" fmla="*/ 2844 h 4916"/>
              <a:gd name="connsiteX3" fmla="*/ 0 w 8350"/>
              <a:gd name="connsiteY3" fmla="*/ 0 h 4916"/>
              <a:gd name="connsiteX4" fmla="*/ 0 w 8350"/>
              <a:gd name="connsiteY4" fmla="*/ 1768 h 4916"/>
              <a:gd name="connsiteX0" fmla="*/ 0 w 10000"/>
              <a:gd name="connsiteY0" fmla="*/ 3596 h 10326"/>
              <a:gd name="connsiteX1" fmla="*/ 8680 w 10000"/>
              <a:gd name="connsiteY1" fmla="*/ 10326 h 10326"/>
              <a:gd name="connsiteX2" fmla="*/ 10000 w 10000"/>
              <a:gd name="connsiteY2" fmla="*/ 5785 h 10326"/>
              <a:gd name="connsiteX3" fmla="*/ 0 w 10000"/>
              <a:gd name="connsiteY3" fmla="*/ 0 h 10326"/>
              <a:gd name="connsiteX4" fmla="*/ 0 w 10000"/>
              <a:gd name="connsiteY4" fmla="*/ 3596 h 1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326">
                <a:moveTo>
                  <a:pt x="0" y="3596"/>
                </a:moveTo>
                <a:lnTo>
                  <a:pt x="8680" y="10326"/>
                </a:lnTo>
                <a:lnTo>
                  <a:pt x="10000" y="5785"/>
                </a:lnTo>
                <a:lnTo>
                  <a:pt x="0" y="0"/>
                </a:lnTo>
                <a:lnTo>
                  <a:pt x="0" y="359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55">
            <a:extLst>
              <a:ext uri="{FF2B5EF4-FFF2-40B4-BE49-F238E27FC236}">
                <a16:creationId xmlns:a16="http://schemas.microsoft.com/office/drawing/2014/main" id="{363E4109-AA05-4C41-B0ED-8E46A3C78584}"/>
              </a:ext>
            </a:extLst>
          </p:cNvPr>
          <p:cNvSpPr>
            <a:spLocks/>
          </p:cNvSpPr>
          <p:nvPr/>
        </p:nvSpPr>
        <p:spPr bwMode="auto">
          <a:xfrm>
            <a:off x="1310243" y="5247558"/>
            <a:ext cx="135159" cy="132767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10000"/>
              <a:gd name="connsiteY0" fmla="*/ 5714 h 32318"/>
              <a:gd name="connsiteX1" fmla="*/ 4113 w 10000"/>
              <a:gd name="connsiteY1" fmla="*/ 32318 h 32318"/>
              <a:gd name="connsiteX2" fmla="*/ 10000 w 10000"/>
              <a:gd name="connsiteY2" fmla="*/ 1429 h 32318"/>
              <a:gd name="connsiteX3" fmla="*/ 0 w 10000"/>
              <a:gd name="connsiteY3" fmla="*/ 0 h 32318"/>
              <a:gd name="connsiteX4" fmla="*/ 0 w 10000"/>
              <a:gd name="connsiteY4" fmla="*/ 5714 h 32318"/>
              <a:gd name="connsiteX0" fmla="*/ 0 w 7283"/>
              <a:gd name="connsiteY0" fmla="*/ 5714 h 32318"/>
              <a:gd name="connsiteX1" fmla="*/ 4113 w 7283"/>
              <a:gd name="connsiteY1" fmla="*/ 32318 h 32318"/>
              <a:gd name="connsiteX2" fmla="*/ 7283 w 7283"/>
              <a:gd name="connsiteY2" fmla="*/ 19283 h 32318"/>
              <a:gd name="connsiteX3" fmla="*/ 0 w 7283"/>
              <a:gd name="connsiteY3" fmla="*/ 0 h 32318"/>
              <a:gd name="connsiteX4" fmla="*/ 0 w 7283"/>
              <a:gd name="connsiteY4" fmla="*/ 5714 h 32318"/>
              <a:gd name="connsiteX0" fmla="*/ 0 w 10933"/>
              <a:gd name="connsiteY0" fmla="*/ 1768 h 10000"/>
              <a:gd name="connsiteX1" fmla="*/ 5647 w 10933"/>
              <a:gd name="connsiteY1" fmla="*/ 10000 h 10000"/>
              <a:gd name="connsiteX2" fmla="*/ 10933 w 10933"/>
              <a:gd name="connsiteY2" fmla="*/ 8029 h 10000"/>
              <a:gd name="connsiteX3" fmla="*/ 0 w 10933"/>
              <a:gd name="connsiteY3" fmla="*/ 0 h 10000"/>
              <a:gd name="connsiteX4" fmla="*/ 0 w 10933"/>
              <a:gd name="connsiteY4" fmla="*/ 1768 h 10000"/>
              <a:gd name="connsiteX0" fmla="*/ 1814 w 12747"/>
              <a:gd name="connsiteY0" fmla="*/ 1768 h 11241"/>
              <a:gd name="connsiteX1" fmla="*/ 0 w 12747"/>
              <a:gd name="connsiteY1" fmla="*/ 11241 h 11241"/>
              <a:gd name="connsiteX2" fmla="*/ 12747 w 12747"/>
              <a:gd name="connsiteY2" fmla="*/ 8029 h 11241"/>
              <a:gd name="connsiteX3" fmla="*/ 1814 w 12747"/>
              <a:gd name="connsiteY3" fmla="*/ 0 h 11241"/>
              <a:gd name="connsiteX4" fmla="*/ 1814 w 12747"/>
              <a:gd name="connsiteY4" fmla="*/ 1768 h 11241"/>
              <a:gd name="connsiteX0" fmla="*/ 1814 w 15856"/>
              <a:gd name="connsiteY0" fmla="*/ 1768 h 11241"/>
              <a:gd name="connsiteX1" fmla="*/ 0 w 15856"/>
              <a:gd name="connsiteY1" fmla="*/ 11241 h 11241"/>
              <a:gd name="connsiteX2" fmla="*/ 15856 w 15856"/>
              <a:gd name="connsiteY2" fmla="*/ 7228 h 11241"/>
              <a:gd name="connsiteX3" fmla="*/ 1814 w 15856"/>
              <a:gd name="connsiteY3" fmla="*/ 0 h 11241"/>
              <a:gd name="connsiteX4" fmla="*/ 1814 w 15856"/>
              <a:gd name="connsiteY4" fmla="*/ 1768 h 11241"/>
              <a:gd name="connsiteX0" fmla="*/ 0 w 17773"/>
              <a:gd name="connsiteY0" fmla="*/ 2348 h 11241"/>
              <a:gd name="connsiteX1" fmla="*/ 1917 w 17773"/>
              <a:gd name="connsiteY1" fmla="*/ 11241 h 11241"/>
              <a:gd name="connsiteX2" fmla="*/ 17773 w 17773"/>
              <a:gd name="connsiteY2" fmla="*/ 7228 h 11241"/>
              <a:gd name="connsiteX3" fmla="*/ 3731 w 17773"/>
              <a:gd name="connsiteY3" fmla="*/ 0 h 11241"/>
              <a:gd name="connsiteX4" fmla="*/ 0 w 17773"/>
              <a:gd name="connsiteY4" fmla="*/ 2348 h 11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73" h="11241">
                <a:moveTo>
                  <a:pt x="0" y="2348"/>
                </a:moveTo>
                <a:lnTo>
                  <a:pt x="1917" y="11241"/>
                </a:lnTo>
                <a:lnTo>
                  <a:pt x="17773" y="7228"/>
                </a:lnTo>
                <a:lnTo>
                  <a:pt x="3731" y="0"/>
                </a:lnTo>
                <a:lnTo>
                  <a:pt x="0" y="2348"/>
                </a:lnTo>
                <a:close/>
              </a:path>
            </a:pathLst>
          </a:custGeom>
          <a:solidFill>
            <a:schemeClr val="accent3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79" name="Group 292">
            <a:extLst>
              <a:ext uri="{FF2B5EF4-FFF2-40B4-BE49-F238E27FC236}">
                <a16:creationId xmlns:a16="http://schemas.microsoft.com/office/drawing/2014/main" id="{A3AFDFEA-61D2-474D-BDD5-EC5CA5B4AA6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9049" y="5503025"/>
            <a:ext cx="222250" cy="858838"/>
            <a:chOff x="384" y="816"/>
            <a:chExt cx="140" cy="541"/>
          </a:xfrm>
        </p:grpSpPr>
        <p:sp>
          <p:nvSpPr>
            <p:cNvPr id="180" name="Line 293">
              <a:extLst>
                <a:ext uri="{FF2B5EF4-FFF2-40B4-BE49-F238E27FC236}">
                  <a16:creationId xmlns:a16="http://schemas.microsoft.com/office/drawing/2014/main" id="{EF5C317F-6C6A-4B20-AA30-E7AD96A36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294">
              <a:extLst>
                <a:ext uri="{FF2B5EF4-FFF2-40B4-BE49-F238E27FC236}">
                  <a16:creationId xmlns:a16="http://schemas.microsoft.com/office/drawing/2014/main" id="{8F4C5F5E-F674-40A1-A2DA-028969E4CC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295">
              <a:extLst>
                <a:ext uri="{FF2B5EF4-FFF2-40B4-BE49-F238E27FC236}">
                  <a16:creationId xmlns:a16="http://schemas.microsoft.com/office/drawing/2014/main" id="{DDBAEAE3-80D4-460B-B4F5-21FAAA98B8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" name="Group 13">
            <a:extLst>
              <a:ext uri="{FF2B5EF4-FFF2-40B4-BE49-F238E27FC236}">
                <a16:creationId xmlns:a16="http://schemas.microsoft.com/office/drawing/2014/main" id="{B09BFF96-7C26-46B4-BEB8-44AAA2EF3D9A}"/>
              </a:ext>
            </a:extLst>
          </p:cNvPr>
          <p:cNvGrpSpPr>
            <a:grpSpLocks/>
          </p:cNvGrpSpPr>
          <p:nvPr/>
        </p:nvGrpSpPr>
        <p:grpSpPr bwMode="auto">
          <a:xfrm>
            <a:off x="248274" y="5757093"/>
            <a:ext cx="309562" cy="998537"/>
            <a:chOff x="2496" y="4380"/>
            <a:chExt cx="236" cy="690"/>
          </a:xfrm>
        </p:grpSpPr>
        <p:sp>
          <p:nvSpPr>
            <p:cNvPr id="184" name="AutoShape 14">
              <a:extLst>
                <a:ext uri="{FF2B5EF4-FFF2-40B4-BE49-F238E27FC236}">
                  <a16:creationId xmlns:a16="http://schemas.microsoft.com/office/drawing/2014/main" id="{D1B4D093-E8B1-44D3-9BAB-5090E480F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5" name="AutoShape 15">
              <a:extLst>
                <a:ext uri="{FF2B5EF4-FFF2-40B4-BE49-F238E27FC236}">
                  <a16:creationId xmlns:a16="http://schemas.microsoft.com/office/drawing/2014/main" id="{9CC3B535-809E-480D-A6DF-9B0B62914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86" name="Rectangle 22">
            <a:extLst>
              <a:ext uri="{FF2B5EF4-FFF2-40B4-BE49-F238E27FC236}">
                <a16:creationId xmlns:a16="http://schemas.microsoft.com/office/drawing/2014/main" id="{77A2141A-93B6-4F61-9D9F-CCC4EF2F5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229" y="6640446"/>
            <a:ext cx="1524000" cy="1699464"/>
          </a:xfrm>
          <a:custGeom>
            <a:avLst/>
            <a:gdLst>
              <a:gd name="connsiteX0" fmla="*/ 0 w 1524000"/>
              <a:gd name="connsiteY0" fmla="*/ 0 h 1311275"/>
              <a:gd name="connsiteX1" fmla="*/ 1524000 w 1524000"/>
              <a:gd name="connsiteY1" fmla="*/ 0 h 1311275"/>
              <a:gd name="connsiteX2" fmla="*/ 1524000 w 1524000"/>
              <a:gd name="connsiteY2" fmla="*/ 1311275 h 1311275"/>
              <a:gd name="connsiteX3" fmla="*/ 0 w 1524000"/>
              <a:gd name="connsiteY3" fmla="*/ 1311275 h 1311275"/>
              <a:gd name="connsiteX4" fmla="*/ 0 w 1524000"/>
              <a:gd name="connsiteY4" fmla="*/ 0 h 1311275"/>
              <a:gd name="connsiteX0" fmla="*/ 457200 w 1524000"/>
              <a:gd name="connsiteY0" fmla="*/ 0 h 1699464"/>
              <a:gd name="connsiteX1" fmla="*/ 1524000 w 1524000"/>
              <a:gd name="connsiteY1" fmla="*/ 388189 h 1699464"/>
              <a:gd name="connsiteX2" fmla="*/ 1524000 w 1524000"/>
              <a:gd name="connsiteY2" fmla="*/ 1699464 h 1699464"/>
              <a:gd name="connsiteX3" fmla="*/ 0 w 1524000"/>
              <a:gd name="connsiteY3" fmla="*/ 1699464 h 1699464"/>
              <a:gd name="connsiteX4" fmla="*/ 457200 w 1524000"/>
              <a:gd name="connsiteY4" fmla="*/ 0 h 1699464"/>
              <a:gd name="connsiteX0" fmla="*/ 457200 w 1524000"/>
              <a:gd name="connsiteY0" fmla="*/ 0 h 1699464"/>
              <a:gd name="connsiteX1" fmla="*/ 1498121 w 1524000"/>
              <a:gd name="connsiteY1" fmla="*/ 17253 h 1699464"/>
              <a:gd name="connsiteX2" fmla="*/ 1524000 w 1524000"/>
              <a:gd name="connsiteY2" fmla="*/ 1699464 h 1699464"/>
              <a:gd name="connsiteX3" fmla="*/ 0 w 1524000"/>
              <a:gd name="connsiteY3" fmla="*/ 1699464 h 1699464"/>
              <a:gd name="connsiteX4" fmla="*/ 457200 w 1524000"/>
              <a:gd name="connsiteY4" fmla="*/ 0 h 169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699464">
                <a:moveTo>
                  <a:pt x="457200" y="0"/>
                </a:moveTo>
                <a:lnTo>
                  <a:pt x="1498121" y="17253"/>
                </a:lnTo>
                <a:lnTo>
                  <a:pt x="1524000" y="1699464"/>
                </a:lnTo>
                <a:lnTo>
                  <a:pt x="0" y="1699464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D499D3FE-A388-4FE4-973C-0238C5A50F19}"/>
              </a:ext>
            </a:extLst>
          </p:cNvPr>
          <p:cNvCxnSpPr>
            <a:cxnSpLocks/>
          </p:cNvCxnSpPr>
          <p:nvPr/>
        </p:nvCxnSpPr>
        <p:spPr>
          <a:xfrm flipV="1">
            <a:off x="5231675" y="5699813"/>
            <a:ext cx="115029" cy="6000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Freeform 55">
            <a:extLst>
              <a:ext uri="{FF2B5EF4-FFF2-40B4-BE49-F238E27FC236}">
                <a16:creationId xmlns:a16="http://schemas.microsoft.com/office/drawing/2014/main" id="{73250CBA-9C89-4B3B-8598-0A1972AFC637}"/>
              </a:ext>
            </a:extLst>
          </p:cNvPr>
          <p:cNvSpPr>
            <a:spLocks/>
          </p:cNvSpPr>
          <p:nvPr/>
        </p:nvSpPr>
        <p:spPr bwMode="auto">
          <a:xfrm>
            <a:off x="3944914" y="5546611"/>
            <a:ext cx="84994" cy="152721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10000"/>
              <a:gd name="connsiteY0" fmla="*/ 5714 h 32318"/>
              <a:gd name="connsiteX1" fmla="*/ 4113 w 10000"/>
              <a:gd name="connsiteY1" fmla="*/ 32318 h 32318"/>
              <a:gd name="connsiteX2" fmla="*/ 10000 w 10000"/>
              <a:gd name="connsiteY2" fmla="*/ 1429 h 32318"/>
              <a:gd name="connsiteX3" fmla="*/ 0 w 10000"/>
              <a:gd name="connsiteY3" fmla="*/ 0 h 32318"/>
              <a:gd name="connsiteX4" fmla="*/ 0 w 10000"/>
              <a:gd name="connsiteY4" fmla="*/ 5714 h 32318"/>
              <a:gd name="connsiteX0" fmla="*/ 0 w 7283"/>
              <a:gd name="connsiteY0" fmla="*/ 5714 h 32318"/>
              <a:gd name="connsiteX1" fmla="*/ 4113 w 7283"/>
              <a:gd name="connsiteY1" fmla="*/ 32318 h 32318"/>
              <a:gd name="connsiteX2" fmla="*/ 7283 w 7283"/>
              <a:gd name="connsiteY2" fmla="*/ 19283 h 32318"/>
              <a:gd name="connsiteX3" fmla="*/ 0 w 7283"/>
              <a:gd name="connsiteY3" fmla="*/ 0 h 32318"/>
              <a:gd name="connsiteX4" fmla="*/ 0 w 7283"/>
              <a:gd name="connsiteY4" fmla="*/ 5714 h 32318"/>
              <a:gd name="connsiteX0" fmla="*/ 0 w 5647"/>
              <a:gd name="connsiteY0" fmla="*/ 1768 h 10000"/>
              <a:gd name="connsiteX1" fmla="*/ 5647 w 5647"/>
              <a:gd name="connsiteY1" fmla="*/ 10000 h 10000"/>
              <a:gd name="connsiteX2" fmla="*/ 4715 w 5647"/>
              <a:gd name="connsiteY2" fmla="*/ 2844 h 10000"/>
              <a:gd name="connsiteX3" fmla="*/ 0 w 5647"/>
              <a:gd name="connsiteY3" fmla="*/ 0 h 10000"/>
              <a:gd name="connsiteX4" fmla="*/ 0 w 5647"/>
              <a:gd name="connsiteY4" fmla="*/ 1768 h 10000"/>
              <a:gd name="connsiteX0" fmla="*/ 0 w 8350"/>
              <a:gd name="connsiteY0" fmla="*/ 1768 h 4916"/>
              <a:gd name="connsiteX1" fmla="*/ 2293 w 8350"/>
              <a:gd name="connsiteY1" fmla="*/ 4916 h 4916"/>
              <a:gd name="connsiteX2" fmla="*/ 8350 w 8350"/>
              <a:gd name="connsiteY2" fmla="*/ 2844 h 4916"/>
              <a:gd name="connsiteX3" fmla="*/ 0 w 8350"/>
              <a:gd name="connsiteY3" fmla="*/ 0 h 4916"/>
              <a:gd name="connsiteX4" fmla="*/ 0 w 8350"/>
              <a:gd name="connsiteY4" fmla="*/ 1768 h 4916"/>
              <a:gd name="connsiteX0" fmla="*/ 0 w 10000"/>
              <a:gd name="connsiteY0" fmla="*/ 3596 h 10326"/>
              <a:gd name="connsiteX1" fmla="*/ 8680 w 10000"/>
              <a:gd name="connsiteY1" fmla="*/ 10326 h 10326"/>
              <a:gd name="connsiteX2" fmla="*/ 10000 w 10000"/>
              <a:gd name="connsiteY2" fmla="*/ 5785 h 10326"/>
              <a:gd name="connsiteX3" fmla="*/ 0 w 10000"/>
              <a:gd name="connsiteY3" fmla="*/ 0 h 10326"/>
              <a:gd name="connsiteX4" fmla="*/ 0 w 10000"/>
              <a:gd name="connsiteY4" fmla="*/ 3596 h 10326"/>
              <a:gd name="connsiteX0" fmla="*/ 0 w 8680"/>
              <a:gd name="connsiteY0" fmla="*/ 3596 h 10326"/>
              <a:gd name="connsiteX1" fmla="*/ 8680 w 8680"/>
              <a:gd name="connsiteY1" fmla="*/ 10326 h 10326"/>
              <a:gd name="connsiteX2" fmla="*/ 6360 w 8680"/>
              <a:gd name="connsiteY2" fmla="*/ 3057 h 10326"/>
              <a:gd name="connsiteX3" fmla="*/ 0 w 8680"/>
              <a:gd name="connsiteY3" fmla="*/ 0 h 10326"/>
              <a:gd name="connsiteX4" fmla="*/ 0 w 8680"/>
              <a:gd name="connsiteY4" fmla="*/ 3596 h 10326"/>
              <a:gd name="connsiteX0" fmla="*/ 0 w 7484"/>
              <a:gd name="connsiteY0" fmla="*/ 3482 h 6981"/>
              <a:gd name="connsiteX1" fmla="*/ 7484 w 7484"/>
              <a:gd name="connsiteY1" fmla="*/ 6981 h 6981"/>
              <a:gd name="connsiteX2" fmla="*/ 7327 w 7484"/>
              <a:gd name="connsiteY2" fmla="*/ 2960 h 6981"/>
              <a:gd name="connsiteX3" fmla="*/ 0 w 7484"/>
              <a:gd name="connsiteY3" fmla="*/ 0 h 6981"/>
              <a:gd name="connsiteX4" fmla="*/ 0 w 7484"/>
              <a:gd name="connsiteY4" fmla="*/ 3482 h 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4" h="6981">
                <a:moveTo>
                  <a:pt x="0" y="3482"/>
                </a:moveTo>
                <a:lnTo>
                  <a:pt x="7484" y="6981"/>
                </a:lnTo>
                <a:cubicBezTo>
                  <a:pt x="7432" y="5641"/>
                  <a:pt x="7379" y="4300"/>
                  <a:pt x="7327" y="2960"/>
                </a:cubicBezTo>
                <a:lnTo>
                  <a:pt x="0" y="0"/>
                </a:lnTo>
                <a:lnTo>
                  <a:pt x="0" y="348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5" name="Group 13">
            <a:extLst>
              <a:ext uri="{FF2B5EF4-FFF2-40B4-BE49-F238E27FC236}">
                <a16:creationId xmlns:a16="http://schemas.microsoft.com/office/drawing/2014/main" id="{EE4991B4-7538-4E9C-87C2-442E9AEFFFD5}"/>
              </a:ext>
            </a:extLst>
          </p:cNvPr>
          <p:cNvGrpSpPr>
            <a:grpSpLocks/>
          </p:cNvGrpSpPr>
          <p:nvPr/>
        </p:nvGrpSpPr>
        <p:grpSpPr bwMode="auto">
          <a:xfrm>
            <a:off x="5934808" y="6397321"/>
            <a:ext cx="309562" cy="998537"/>
            <a:chOff x="2496" y="4380"/>
            <a:chExt cx="236" cy="690"/>
          </a:xfrm>
        </p:grpSpPr>
        <p:sp>
          <p:nvSpPr>
            <p:cNvPr id="196" name="AutoShape 14">
              <a:extLst>
                <a:ext uri="{FF2B5EF4-FFF2-40B4-BE49-F238E27FC236}">
                  <a16:creationId xmlns:a16="http://schemas.microsoft.com/office/drawing/2014/main" id="{11A5AC7D-9ADB-4022-9300-71F83812D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7" name="AutoShape 15">
              <a:extLst>
                <a:ext uri="{FF2B5EF4-FFF2-40B4-BE49-F238E27FC236}">
                  <a16:creationId xmlns:a16="http://schemas.microsoft.com/office/drawing/2014/main" id="{724B6F71-EE1D-4CBD-B49B-63FA96DBE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10" name="Group 342">
            <a:extLst>
              <a:ext uri="{FF2B5EF4-FFF2-40B4-BE49-F238E27FC236}">
                <a16:creationId xmlns:a16="http://schemas.microsoft.com/office/drawing/2014/main" id="{C99240D5-58AA-4A30-A7B5-57BCE53C566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08869" y="6920294"/>
            <a:ext cx="227013" cy="869950"/>
            <a:chOff x="1104" y="768"/>
            <a:chExt cx="143" cy="548"/>
          </a:xfrm>
        </p:grpSpPr>
        <p:sp>
          <p:nvSpPr>
            <p:cNvPr id="211" name="Line 343">
              <a:extLst>
                <a:ext uri="{FF2B5EF4-FFF2-40B4-BE49-F238E27FC236}">
                  <a16:creationId xmlns:a16="http://schemas.microsoft.com/office/drawing/2014/main" id="{8A4E7B89-88FE-434B-A302-2A1F09E1C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344">
              <a:extLst>
                <a:ext uri="{FF2B5EF4-FFF2-40B4-BE49-F238E27FC236}">
                  <a16:creationId xmlns:a16="http://schemas.microsoft.com/office/drawing/2014/main" id="{0A5336CC-D2F4-4EEC-9497-119E24C70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3" name="Group 345">
              <a:extLst>
                <a:ext uri="{FF2B5EF4-FFF2-40B4-BE49-F238E27FC236}">
                  <a16:creationId xmlns:a16="http://schemas.microsoft.com/office/drawing/2014/main" id="{ECA2948B-CDD3-4A92-BA9A-73A5CCDDC0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214" name="Freeform 346">
                <a:extLst>
                  <a:ext uri="{FF2B5EF4-FFF2-40B4-BE49-F238E27FC236}">
                    <a16:creationId xmlns:a16="http://schemas.microsoft.com/office/drawing/2014/main" id="{F7AC90F7-FDD4-4E73-879D-DEAF11715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Freeform 347">
                <a:extLst>
                  <a:ext uri="{FF2B5EF4-FFF2-40B4-BE49-F238E27FC236}">
                    <a16:creationId xmlns:a16="http://schemas.microsoft.com/office/drawing/2014/main" id="{3EB46CEA-4836-48BB-B190-21D13B92E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4" name="Rectangle 23">
            <a:extLst>
              <a:ext uri="{FF2B5EF4-FFF2-40B4-BE49-F238E27FC236}">
                <a16:creationId xmlns:a16="http://schemas.microsoft.com/office/drawing/2014/main" id="{F4F0BF0D-065F-4145-88D3-5A288BA2D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713" y="4873626"/>
            <a:ext cx="184150" cy="493713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6" name="Freeform 55">
            <a:extLst>
              <a:ext uri="{FF2B5EF4-FFF2-40B4-BE49-F238E27FC236}">
                <a16:creationId xmlns:a16="http://schemas.microsoft.com/office/drawing/2014/main" id="{C244D3CE-56FB-484F-8CAD-7844D7C98A4C}"/>
              </a:ext>
            </a:extLst>
          </p:cNvPr>
          <p:cNvSpPr>
            <a:spLocks/>
          </p:cNvSpPr>
          <p:nvPr/>
        </p:nvSpPr>
        <p:spPr bwMode="auto">
          <a:xfrm>
            <a:off x="4146290" y="6694379"/>
            <a:ext cx="130838" cy="218766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10000"/>
              <a:gd name="connsiteY0" fmla="*/ 5714 h 32318"/>
              <a:gd name="connsiteX1" fmla="*/ 4113 w 10000"/>
              <a:gd name="connsiteY1" fmla="*/ 32318 h 32318"/>
              <a:gd name="connsiteX2" fmla="*/ 10000 w 10000"/>
              <a:gd name="connsiteY2" fmla="*/ 1429 h 32318"/>
              <a:gd name="connsiteX3" fmla="*/ 0 w 10000"/>
              <a:gd name="connsiteY3" fmla="*/ 0 h 32318"/>
              <a:gd name="connsiteX4" fmla="*/ 0 w 10000"/>
              <a:gd name="connsiteY4" fmla="*/ 5714 h 32318"/>
              <a:gd name="connsiteX0" fmla="*/ 0 w 7283"/>
              <a:gd name="connsiteY0" fmla="*/ 5714 h 32318"/>
              <a:gd name="connsiteX1" fmla="*/ 4113 w 7283"/>
              <a:gd name="connsiteY1" fmla="*/ 32318 h 32318"/>
              <a:gd name="connsiteX2" fmla="*/ 7283 w 7283"/>
              <a:gd name="connsiteY2" fmla="*/ 19283 h 32318"/>
              <a:gd name="connsiteX3" fmla="*/ 0 w 7283"/>
              <a:gd name="connsiteY3" fmla="*/ 0 h 32318"/>
              <a:gd name="connsiteX4" fmla="*/ 0 w 7283"/>
              <a:gd name="connsiteY4" fmla="*/ 5714 h 32318"/>
              <a:gd name="connsiteX0" fmla="*/ 0 w 5647"/>
              <a:gd name="connsiteY0" fmla="*/ 1768 h 10000"/>
              <a:gd name="connsiteX1" fmla="*/ 5647 w 5647"/>
              <a:gd name="connsiteY1" fmla="*/ 10000 h 10000"/>
              <a:gd name="connsiteX2" fmla="*/ 4715 w 5647"/>
              <a:gd name="connsiteY2" fmla="*/ 2844 h 10000"/>
              <a:gd name="connsiteX3" fmla="*/ 0 w 5647"/>
              <a:gd name="connsiteY3" fmla="*/ 0 h 10000"/>
              <a:gd name="connsiteX4" fmla="*/ 0 w 5647"/>
              <a:gd name="connsiteY4" fmla="*/ 1768 h 10000"/>
              <a:gd name="connsiteX0" fmla="*/ 0 w 8350"/>
              <a:gd name="connsiteY0" fmla="*/ 1768 h 4916"/>
              <a:gd name="connsiteX1" fmla="*/ 2293 w 8350"/>
              <a:gd name="connsiteY1" fmla="*/ 4916 h 4916"/>
              <a:gd name="connsiteX2" fmla="*/ 8350 w 8350"/>
              <a:gd name="connsiteY2" fmla="*/ 2844 h 4916"/>
              <a:gd name="connsiteX3" fmla="*/ 0 w 8350"/>
              <a:gd name="connsiteY3" fmla="*/ 0 h 4916"/>
              <a:gd name="connsiteX4" fmla="*/ 0 w 8350"/>
              <a:gd name="connsiteY4" fmla="*/ 1768 h 4916"/>
              <a:gd name="connsiteX0" fmla="*/ 0 w 10000"/>
              <a:gd name="connsiteY0" fmla="*/ 3596 h 10326"/>
              <a:gd name="connsiteX1" fmla="*/ 8680 w 10000"/>
              <a:gd name="connsiteY1" fmla="*/ 10326 h 10326"/>
              <a:gd name="connsiteX2" fmla="*/ 10000 w 10000"/>
              <a:gd name="connsiteY2" fmla="*/ 5785 h 10326"/>
              <a:gd name="connsiteX3" fmla="*/ 0 w 10000"/>
              <a:gd name="connsiteY3" fmla="*/ 0 h 10326"/>
              <a:gd name="connsiteX4" fmla="*/ 0 w 10000"/>
              <a:gd name="connsiteY4" fmla="*/ 3596 h 1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326">
                <a:moveTo>
                  <a:pt x="0" y="3596"/>
                </a:moveTo>
                <a:lnTo>
                  <a:pt x="8680" y="10326"/>
                </a:lnTo>
                <a:lnTo>
                  <a:pt x="10000" y="5785"/>
                </a:lnTo>
                <a:lnTo>
                  <a:pt x="0" y="0"/>
                </a:lnTo>
                <a:lnTo>
                  <a:pt x="0" y="359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6EC2A9DE-8B0E-4C68-8D86-BBE3741C9D23}"/>
              </a:ext>
            </a:extLst>
          </p:cNvPr>
          <p:cNvCxnSpPr>
            <a:cxnSpLocks/>
          </p:cNvCxnSpPr>
          <p:nvPr/>
        </p:nvCxnSpPr>
        <p:spPr>
          <a:xfrm>
            <a:off x="734079" y="8835720"/>
            <a:ext cx="3518427" cy="477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65218A77-BD40-496D-B653-DE5886BE703D}"/>
              </a:ext>
            </a:extLst>
          </p:cNvPr>
          <p:cNvCxnSpPr>
            <a:cxnSpLocks/>
          </p:cNvCxnSpPr>
          <p:nvPr/>
        </p:nvCxnSpPr>
        <p:spPr>
          <a:xfrm flipV="1">
            <a:off x="734079" y="8339910"/>
            <a:ext cx="104121" cy="4882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F547890D-4D6D-401F-965F-91C48BEF4021}"/>
              </a:ext>
            </a:extLst>
          </p:cNvPr>
          <p:cNvCxnSpPr>
            <a:cxnSpLocks/>
            <a:stCxn id="186" idx="3"/>
          </p:cNvCxnSpPr>
          <p:nvPr/>
        </p:nvCxnSpPr>
        <p:spPr>
          <a:xfrm flipH="1">
            <a:off x="838201" y="8339910"/>
            <a:ext cx="39402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76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159</cp:revision>
  <dcterms:created xsi:type="dcterms:W3CDTF">2002-08-21T12:11:08Z</dcterms:created>
  <dcterms:modified xsi:type="dcterms:W3CDTF">2019-04-28T07:59:10Z</dcterms:modified>
  <cp:category>Shooting</cp:category>
</cp:coreProperties>
</file>