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25D5E-C10C-4A34-A4E6-958F6FA66445}" v="5" dt="2019-04-28T07:14:09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525D5E-C10C-4A34-A4E6-958F6FA66445}"/>
    <pc:docChg chg="modSld">
      <pc:chgData name="Matt Carlson" userId="0e792f37f00095d9" providerId="LiveId" clId="{40525D5E-C10C-4A34-A4E6-958F6FA66445}" dt="2019-04-28T07:14:09.109" v="98" actId="478"/>
      <pc:docMkLst>
        <pc:docMk/>
      </pc:docMkLst>
      <pc:sldChg chg="addSp delSp modSp">
        <pc:chgData name="Matt Carlson" userId="0e792f37f00095d9" providerId="LiveId" clId="{40525D5E-C10C-4A34-A4E6-958F6FA66445}" dt="2019-04-28T07:14:09.109" v="98" actId="478"/>
        <pc:sldMkLst>
          <pc:docMk/>
          <pc:sldMk cId="1251970949" sldId="282"/>
        </pc:sldMkLst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62" creationId="{9069DC75-5958-4C90-876C-88D869AE1ED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71" creationId="{15D1F3F5-7D28-4AB1-910A-F7F5A07BD6FF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89" creationId="{5F79CF2B-A9CD-4846-8152-DC6A2FF425F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3" creationId="{592F1607-A4BA-44A1-8440-522A50A6BEAE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4" creationId="{3DE4C882-E4F8-4924-9FEC-67BB7CB68F42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5" creationId="{8F53984C-06D9-40DC-B699-27223AF5B77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0" creationId="{A0E667A1-5793-44F8-97E0-8EEA495E750D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1" creationId="{96745970-B778-4511-B33E-11609A154D0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8" creationId="{6B09C221-BF5E-4C84-94E4-79B5BCF6ACB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9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3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5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6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87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1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22" creationId="{00000000-0000-0000-0000-000000000000}"/>
          </ac:spMkLst>
        </pc:s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07" creationId="{3F82DFAF-7E85-4CAE-9CE7-67F6C533BB08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15" creationId="{3C1E08B1-5D62-493C-93FE-445967AFF9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1" creationId="{EB732CC0-063F-488A-8480-9118BC1FF5D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7" creationId="{B76C2B4C-C276-4419-B554-E05EDE25AFA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39" creationId="{413A8351-343C-4138-AEEB-D3DC47154D66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0" creationId="{2795DB3C-0899-4E09-99C2-481D4EA71884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6" creationId="{9A646A92-E261-4F56-A4AD-E342E115DA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96" creationId="{86E4288C-26B3-4618-A1CB-0C92DAAF7F5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2" creationId="{CF3B4519-CEBC-474C-91EF-48C5A36ABF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8" creationId="{812FB319-816B-487E-B01F-9FBFDA5D9B41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14" creationId="{DA8C4241-FFB8-4635-939F-533CA0AA7B7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6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96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1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14" creationId="{00000000-0000-0000-0000-000000000000}"/>
          </ac:grpSpMkLst>
        </pc:grpChg>
        <pc:graphicFrameChg chg="add del mod">
          <ac:chgData name="Matt Carlson" userId="0e792f37f00095d9" providerId="LiveId" clId="{40525D5E-C10C-4A34-A4E6-958F6FA66445}" dt="2019-04-28T07:14:09.109" v="98" actId="478"/>
          <ac:graphicFrameMkLst>
            <pc:docMk/>
            <pc:sldMk cId="1251970949" sldId="282"/>
            <ac:graphicFrameMk id="112" creationId="{96DB0437-E77F-470C-B828-C4DEF673A7E7}"/>
          </ac:graphicFrameMkLst>
        </pc:graphicFrameChg>
        <pc:graphicFrameChg chg="add modGraphic">
          <ac:chgData name="Matt Carlson" userId="0e792f37f00095d9" providerId="LiveId" clId="{40525D5E-C10C-4A34-A4E6-958F6FA66445}" dt="2019-04-28T07:13:56.958" v="97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graphicFrameChg chg="del">
          <ac:chgData name="Matt Carlson" userId="0e792f37f00095d9" providerId="LiveId" clId="{40525D5E-C10C-4A34-A4E6-958F6FA66445}" dt="2019-04-28T07:11:15.493" v="2" actId="478"/>
          <ac:graphicFrameMkLst>
            <pc:docMk/>
            <pc:sldMk cId="1251970949" sldId="282"/>
            <ac:graphicFrameMk id="25629" creationId="{00000000-0000-0000-0000-000000000000}"/>
          </ac:graphicFrameMkLst>
        </pc:graphicFrame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3" creationId="{00000000-0000-0000-0000-000000000000}"/>
          </ac:picMkLst>
        </pc:pic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6" creationId="{00000000-0000-0000-0000-000000000000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3" creationId="{1030850A-917E-40A2-AF0A-8B504F0E8032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4" creationId="{6EED160E-06AA-46D6-B215-CFB27A8F723D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4" creationId="{27999C9D-2AD7-4E77-A14E-ABF05D1D2641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5" creationId="{648C765A-4CDD-499C-B416-BA38591560EB}"/>
          </ac:picMkLst>
        </pc:pic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1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1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5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3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70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51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330">
            <a:extLst>
              <a:ext uri="{FF2B5EF4-FFF2-40B4-BE49-F238E27FC236}">
                <a16:creationId xmlns:a16="http://schemas.microsoft.com/office/drawing/2014/main" id="{CF3B4519-CEBC-474C-91EF-48C5A36ABFC3}"/>
              </a:ext>
            </a:extLst>
          </p:cNvPr>
          <p:cNvGrpSpPr>
            <a:grpSpLocks/>
          </p:cNvGrpSpPr>
          <p:nvPr/>
        </p:nvGrpSpPr>
        <p:grpSpPr bwMode="auto">
          <a:xfrm>
            <a:off x="6310322" y="5283558"/>
            <a:ext cx="227013" cy="869950"/>
            <a:chOff x="912" y="1296"/>
            <a:chExt cx="143" cy="548"/>
          </a:xfrm>
        </p:grpSpPr>
        <p:sp>
          <p:nvSpPr>
            <p:cNvPr id="203" name="Line 331">
              <a:extLst>
                <a:ext uri="{FF2B5EF4-FFF2-40B4-BE49-F238E27FC236}">
                  <a16:creationId xmlns:a16="http://schemas.microsoft.com/office/drawing/2014/main" id="{22D058ED-BA3F-4966-BE94-B10F81F0D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32">
              <a:extLst>
                <a:ext uri="{FF2B5EF4-FFF2-40B4-BE49-F238E27FC236}">
                  <a16:creationId xmlns:a16="http://schemas.microsoft.com/office/drawing/2014/main" id="{337021A2-503C-4BE8-9E67-A22F3884B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" name="Group 333">
              <a:extLst>
                <a:ext uri="{FF2B5EF4-FFF2-40B4-BE49-F238E27FC236}">
                  <a16:creationId xmlns:a16="http://schemas.microsoft.com/office/drawing/2014/main" id="{C92875F0-95C8-4576-B04B-548C6B4DF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06" name="Freeform 334">
                <a:extLst>
                  <a:ext uri="{FF2B5EF4-FFF2-40B4-BE49-F238E27FC236}">
                    <a16:creationId xmlns:a16="http://schemas.microsoft.com/office/drawing/2014/main" id="{A2C5E52E-660D-4363-B372-355C4C7915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335">
                <a:extLst>
                  <a:ext uri="{FF2B5EF4-FFF2-40B4-BE49-F238E27FC236}">
                    <a16:creationId xmlns:a16="http://schemas.microsoft.com/office/drawing/2014/main" id="{25E6DC61-8DFB-491B-9C6D-5D6FF51EC2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" name="Group 330">
            <a:extLst>
              <a:ext uri="{FF2B5EF4-FFF2-40B4-BE49-F238E27FC236}">
                <a16:creationId xmlns:a16="http://schemas.microsoft.com/office/drawing/2014/main" id="{86E4288C-26B3-4618-A1CB-0C92DAAF7F5D}"/>
              </a:ext>
            </a:extLst>
          </p:cNvPr>
          <p:cNvGrpSpPr>
            <a:grpSpLocks/>
          </p:cNvGrpSpPr>
          <p:nvPr/>
        </p:nvGrpSpPr>
        <p:grpSpPr bwMode="auto">
          <a:xfrm>
            <a:off x="6604008" y="5378956"/>
            <a:ext cx="241301" cy="869950"/>
            <a:chOff x="914" y="1296"/>
            <a:chExt cx="152" cy="548"/>
          </a:xfrm>
        </p:grpSpPr>
        <p:sp>
          <p:nvSpPr>
            <p:cNvPr id="197" name="Line 331">
              <a:extLst>
                <a:ext uri="{FF2B5EF4-FFF2-40B4-BE49-F238E27FC236}">
                  <a16:creationId xmlns:a16="http://schemas.microsoft.com/office/drawing/2014/main" id="{0E8B4666-F07B-4E58-80F1-22DF5C33C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332">
              <a:extLst>
                <a:ext uri="{FF2B5EF4-FFF2-40B4-BE49-F238E27FC236}">
                  <a16:creationId xmlns:a16="http://schemas.microsoft.com/office/drawing/2014/main" id="{0C6C26B2-C64E-47E4-A1B0-6699D123B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" name="Group 333">
              <a:extLst>
                <a:ext uri="{FF2B5EF4-FFF2-40B4-BE49-F238E27FC236}">
                  <a16:creationId xmlns:a16="http://schemas.microsoft.com/office/drawing/2014/main" id="{EB7CC8A2-79EE-4644-B61C-1541A11CE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" y="1296"/>
              <a:ext cx="152" cy="369"/>
              <a:chOff x="914" y="1296"/>
              <a:chExt cx="152" cy="369"/>
            </a:xfrm>
          </p:grpSpPr>
          <p:sp>
            <p:nvSpPr>
              <p:cNvPr id="200" name="Freeform 334">
                <a:extLst>
                  <a:ext uri="{FF2B5EF4-FFF2-40B4-BE49-F238E27FC236}">
                    <a16:creationId xmlns:a16="http://schemas.microsoft.com/office/drawing/2014/main" id="{8808883F-5C68-45D2-904B-86793552C94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335">
                <a:extLst>
                  <a:ext uri="{FF2B5EF4-FFF2-40B4-BE49-F238E27FC236}">
                    <a16:creationId xmlns:a16="http://schemas.microsoft.com/office/drawing/2014/main" id="{EC5F4A04-C6BB-46D3-A4C9-91461F1D4F3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923" y="130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324">
            <a:extLst>
              <a:ext uri="{FF2B5EF4-FFF2-40B4-BE49-F238E27FC236}">
                <a16:creationId xmlns:a16="http://schemas.microsoft.com/office/drawing/2014/main" id="{EB732CC0-063F-488A-8480-9118BC1FF5DD}"/>
              </a:ext>
            </a:extLst>
          </p:cNvPr>
          <p:cNvGrpSpPr>
            <a:grpSpLocks/>
          </p:cNvGrpSpPr>
          <p:nvPr/>
        </p:nvGrpSpPr>
        <p:grpSpPr bwMode="auto">
          <a:xfrm>
            <a:off x="765754" y="4707444"/>
            <a:ext cx="227013" cy="869950"/>
            <a:chOff x="912" y="768"/>
            <a:chExt cx="143" cy="548"/>
          </a:xfrm>
        </p:grpSpPr>
        <p:sp>
          <p:nvSpPr>
            <p:cNvPr id="122" name="Line 325">
              <a:extLst>
                <a:ext uri="{FF2B5EF4-FFF2-40B4-BE49-F238E27FC236}">
                  <a16:creationId xmlns:a16="http://schemas.microsoft.com/office/drawing/2014/main" id="{7887C8C9-4718-44CE-B08A-31685417E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26">
              <a:extLst>
                <a:ext uri="{FF2B5EF4-FFF2-40B4-BE49-F238E27FC236}">
                  <a16:creationId xmlns:a16="http://schemas.microsoft.com/office/drawing/2014/main" id="{EA7F6B91-399C-42D7-9C00-D4C733D6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327">
              <a:extLst>
                <a:ext uri="{FF2B5EF4-FFF2-40B4-BE49-F238E27FC236}">
                  <a16:creationId xmlns:a16="http://schemas.microsoft.com/office/drawing/2014/main" id="{EB14D6CC-7962-48D2-A034-6DEC9AB10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25" name="Freeform 328">
                <a:extLst>
                  <a:ext uri="{FF2B5EF4-FFF2-40B4-BE49-F238E27FC236}">
                    <a16:creationId xmlns:a16="http://schemas.microsoft.com/office/drawing/2014/main" id="{F81D7C90-4A0D-4067-8B6D-65C2E020F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29">
                <a:extLst>
                  <a:ext uri="{FF2B5EF4-FFF2-40B4-BE49-F238E27FC236}">
                    <a16:creationId xmlns:a16="http://schemas.microsoft.com/office/drawing/2014/main" id="{8637D5B4-88FB-4E65-89C3-D3996CB74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8" name="Oval 387"/>
          <p:cNvSpPr/>
          <p:nvPr/>
        </p:nvSpPr>
        <p:spPr>
          <a:xfrm>
            <a:off x="1447800" y="6177895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389" name="Oval 388"/>
          <p:cNvSpPr/>
          <p:nvPr/>
        </p:nvSpPr>
        <p:spPr>
          <a:xfrm>
            <a:off x="1295400" y="801812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838007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2" name="Freeform 6"/>
          <p:cNvSpPr>
            <a:spLocks/>
          </p:cNvSpPr>
          <p:nvPr/>
        </p:nvSpPr>
        <p:spPr bwMode="auto">
          <a:xfrm>
            <a:off x="2638561" y="5029200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6"/>
          <p:cNvSpPr>
            <a:spLocks/>
          </p:cNvSpPr>
          <p:nvPr/>
        </p:nvSpPr>
        <p:spPr bwMode="auto">
          <a:xfrm>
            <a:off x="4467361" y="5029200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 flipH="1" flipV="1">
            <a:off x="1143001" y="7753663"/>
            <a:ext cx="5286374" cy="850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 flipV="1">
            <a:off x="6123191" y="6059161"/>
            <a:ext cx="306184" cy="2544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5890775" y="8344128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455" name="Straight Connector 454"/>
          <p:cNvCxnSpPr>
            <a:cxnSpLocks/>
            <a:stCxn id="388" idx="4"/>
          </p:cNvCxnSpPr>
          <p:nvPr/>
        </p:nvCxnSpPr>
        <p:spPr>
          <a:xfrm flipH="1">
            <a:off x="1219200" y="6787495"/>
            <a:ext cx="533400" cy="53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1143000" y="6841436"/>
            <a:ext cx="76200" cy="912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4" name="Group 292"/>
          <p:cNvGrpSpPr>
            <a:grpSpLocks/>
          </p:cNvGrpSpPr>
          <p:nvPr/>
        </p:nvGrpSpPr>
        <p:grpSpPr bwMode="auto">
          <a:xfrm flipH="1">
            <a:off x="407441" y="6278752"/>
            <a:ext cx="222250" cy="858838"/>
            <a:chOff x="384" y="816"/>
            <a:chExt cx="140" cy="541"/>
          </a:xfrm>
        </p:grpSpPr>
        <p:sp>
          <p:nvSpPr>
            <p:cNvPr id="46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Freeform 295"/>
            <p:cNvSpPr>
              <a:spLocks/>
            </p:cNvSpPr>
            <p:nvPr/>
          </p:nvSpPr>
          <p:spPr bwMode="auto">
            <a:xfrm rot="10620296"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68" name="Freeform 56"/>
          <p:cNvSpPr>
            <a:spLocks/>
          </p:cNvSpPr>
          <p:nvPr/>
        </p:nvSpPr>
        <p:spPr bwMode="auto">
          <a:xfrm>
            <a:off x="3725824" y="3511117"/>
            <a:ext cx="151414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9" name="Straight Connector 468"/>
          <p:cNvCxnSpPr/>
          <p:nvPr/>
        </p:nvCxnSpPr>
        <p:spPr>
          <a:xfrm flipH="1">
            <a:off x="3894700" y="6034120"/>
            <a:ext cx="572661" cy="4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5718201" y="6038531"/>
            <a:ext cx="404990" cy="16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Freeform 301"/>
          <p:cNvSpPr>
            <a:spLocks/>
          </p:cNvSpPr>
          <p:nvPr/>
        </p:nvSpPr>
        <p:spPr bwMode="auto">
          <a:xfrm>
            <a:off x="2174134" y="4783057"/>
            <a:ext cx="464427" cy="1263531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6" name="Group 292"/>
          <p:cNvGrpSpPr>
            <a:grpSpLocks/>
          </p:cNvGrpSpPr>
          <p:nvPr/>
        </p:nvGrpSpPr>
        <p:grpSpPr bwMode="auto">
          <a:xfrm flipH="1">
            <a:off x="174626" y="6656842"/>
            <a:ext cx="222250" cy="661988"/>
            <a:chOff x="384" y="816"/>
            <a:chExt cx="140" cy="417"/>
          </a:xfrm>
        </p:grpSpPr>
        <p:sp>
          <p:nvSpPr>
            <p:cNvPr id="497" name="Line 293"/>
            <p:cNvSpPr>
              <a:spLocks noChangeShapeType="1"/>
            </p:cNvSpPr>
            <p:nvPr/>
          </p:nvSpPr>
          <p:spPr bwMode="auto">
            <a:xfrm flipH="1">
              <a:off x="520" y="98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294"/>
            <p:cNvSpPr>
              <a:spLocks noChangeShapeType="1"/>
            </p:cNvSpPr>
            <p:nvPr/>
          </p:nvSpPr>
          <p:spPr bwMode="auto">
            <a:xfrm flipH="1">
              <a:off x="391" y="94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" name="Group 13"/>
          <p:cNvGrpSpPr>
            <a:grpSpLocks/>
          </p:cNvGrpSpPr>
          <p:nvPr/>
        </p:nvGrpSpPr>
        <p:grpSpPr bwMode="auto">
          <a:xfrm>
            <a:off x="599067" y="4783057"/>
            <a:ext cx="393700" cy="1271588"/>
            <a:chOff x="2496" y="4380"/>
            <a:chExt cx="236" cy="690"/>
          </a:xfrm>
        </p:grpSpPr>
        <p:sp>
          <p:nvSpPr>
            <p:cNvPr id="50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04" name="Group 164"/>
          <p:cNvGrpSpPr>
            <a:grpSpLocks/>
          </p:cNvGrpSpPr>
          <p:nvPr/>
        </p:nvGrpSpPr>
        <p:grpSpPr bwMode="auto">
          <a:xfrm>
            <a:off x="980335" y="5766621"/>
            <a:ext cx="288925" cy="787400"/>
            <a:chOff x="1247" y="2496"/>
            <a:chExt cx="182" cy="496"/>
          </a:xfrm>
        </p:grpSpPr>
        <p:sp>
          <p:nvSpPr>
            <p:cNvPr id="50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0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512" name="Straight Connector 511"/>
          <p:cNvCxnSpPr>
            <a:cxnSpLocks/>
            <a:stCxn id="388" idx="6"/>
          </p:cNvCxnSpPr>
          <p:nvPr/>
        </p:nvCxnSpPr>
        <p:spPr>
          <a:xfrm flipV="1">
            <a:off x="2057400" y="5414822"/>
            <a:ext cx="125413" cy="1067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4" name="Group 29"/>
          <p:cNvGrpSpPr>
            <a:grpSpLocks/>
          </p:cNvGrpSpPr>
          <p:nvPr/>
        </p:nvGrpSpPr>
        <p:grpSpPr bwMode="auto">
          <a:xfrm>
            <a:off x="2716611" y="3950642"/>
            <a:ext cx="263525" cy="401638"/>
            <a:chOff x="535" y="485"/>
            <a:chExt cx="166" cy="253"/>
          </a:xfrm>
        </p:grpSpPr>
        <p:sp>
          <p:nvSpPr>
            <p:cNvPr id="51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" name="TextBox 521"/>
          <p:cNvSpPr txBox="1"/>
          <p:nvPr/>
        </p:nvSpPr>
        <p:spPr>
          <a:xfrm>
            <a:off x="6108329" y="8359100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3F82DFAF-7E85-4CAE-9CE7-67F6C533BB08}"/>
              </a:ext>
            </a:extLst>
          </p:cNvPr>
          <p:cNvGrpSpPr>
            <a:grpSpLocks/>
          </p:cNvGrpSpPr>
          <p:nvPr/>
        </p:nvGrpSpPr>
        <p:grpSpPr bwMode="auto">
          <a:xfrm>
            <a:off x="4057728" y="3582848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02B77BE4-FC45-4E1A-9D01-8D1D09060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76C9981E-5B51-47A5-9C6B-9F7F58BE8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28149BE3-4AB6-4CED-91BB-95D87CEA25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5" name="Group 164">
            <a:extLst>
              <a:ext uri="{FF2B5EF4-FFF2-40B4-BE49-F238E27FC236}">
                <a16:creationId xmlns:a16="http://schemas.microsoft.com/office/drawing/2014/main" id="{3C1E08B1-5D62-493C-93FE-445967AFF9C3}"/>
              </a:ext>
            </a:extLst>
          </p:cNvPr>
          <p:cNvGrpSpPr>
            <a:grpSpLocks/>
          </p:cNvGrpSpPr>
          <p:nvPr/>
        </p:nvGrpSpPr>
        <p:grpSpPr bwMode="auto">
          <a:xfrm>
            <a:off x="5906649" y="3546209"/>
            <a:ext cx="288925" cy="787400"/>
            <a:chOff x="1247" y="2496"/>
            <a:chExt cx="182" cy="496"/>
          </a:xfrm>
        </p:grpSpPr>
        <p:sp>
          <p:nvSpPr>
            <p:cNvPr id="116" name="Line 165">
              <a:extLst>
                <a:ext uri="{FF2B5EF4-FFF2-40B4-BE49-F238E27FC236}">
                  <a16:creationId xmlns:a16="http://schemas.microsoft.com/office/drawing/2014/main" id="{A495B5B0-D3C5-46EA-8685-06115879D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66">
              <a:extLst>
                <a:ext uri="{FF2B5EF4-FFF2-40B4-BE49-F238E27FC236}">
                  <a16:creationId xmlns:a16="http://schemas.microsoft.com/office/drawing/2014/main" id="{1B955A9D-45CD-4C24-8E85-DC306207E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167">
              <a:extLst>
                <a:ext uri="{FF2B5EF4-FFF2-40B4-BE49-F238E27FC236}">
                  <a16:creationId xmlns:a16="http://schemas.microsoft.com/office/drawing/2014/main" id="{2EAA05B4-0332-4669-8C03-FA3903F16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9" name="Freeform 168">
                <a:extLst>
                  <a:ext uri="{FF2B5EF4-FFF2-40B4-BE49-F238E27FC236}">
                    <a16:creationId xmlns:a16="http://schemas.microsoft.com/office/drawing/2014/main" id="{AA056D78-FD39-4B59-8C75-782256D0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69">
                <a:extLst>
                  <a:ext uri="{FF2B5EF4-FFF2-40B4-BE49-F238E27FC236}">
                    <a16:creationId xmlns:a16="http://schemas.microsoft.com/office/drawing/2014/main" id="{148D84ED-D451-4566-B37E-EE968BD66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7" name="Group 164">
            <a:extLst>
              <a:ext uri="{FF2B5EF4-FFF2-40B4-BE49-F238E27FC236}">
                <a16:creationId xmlns:a16="http://schemas.microsoft.com/office/drawing/2014/main" id="{B76C2B4C-C276-4419-B554-E05EDE25AFA3}"/>
              </a:ext>
            </a:extLst>
          </p:cNvPr>
          <p:cNvGrpSpPr>
            <a:grpSpLocks/>
          </p:cNvGrpSpPr>
          <p:nvPr/>
        </p:nvGrpSpPr>
        <p:grpSpPr bwMode="auto">
          <a:xfrm>
            <a:off x="3179678" y="3523416"/>
            <a:ext cx="288925" cy="787400"/>
            <a:chOff x="1247" y="2496"/>
            <a:chExt cx="182" cy="496"/>
          </a:xfrm>
        </p:grpSpPr>
        <p:sp>
          <p:nvSpPr>
            <p:cNvPr id="128" name="Line 165">
              <a:extLst>
                <a:ext uri="{FF2B5EF4-FFF2-40B4-BE49-F238E27FC236}">
                  <a16:creationId xmlns:a16="http://schemas.microsoft.com/office/drawing/2014/main" id="{AFAF96B9-2433-4E33-B2E3-E2AB2545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66">
              <a:extLst>
                <a:ext uri="{FF2B5EF4-FFF2-40B4-BE49-F238E27FC236}">
                  <a16:creationId xmlns:a16="http://schemas.microsoft.com/office/drawing/2014/main" id="{BA6F9DED-DC00-4D2B-929C-525E611B9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" name="Group 167">
              <a:extLst>
                <a:ext uri="{FF2B5EF4-FFF2-40B4-BE49-F238E27FC236}">
                  <a16:creationId xmlns:a16="http://schemas.microsoft.com/office/drawing/2014/main" id="{AB382D8C-6508-4481-A021-B2CBA709D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1" name="Freeform 168">
                <a:extLst>
                  <a:ext uri="{FF2B5EF4-FFF2-40B4-BE49-F238E27FC236}">
                    <a16:creationId xmlns:a16="http://schemas.microsoft.com/office/drawing/2014/main" id="{5EC6D90C-FC31-423E-ABF1-72CFCD9BA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69">
                <a:extLst>
                  <a:ext uri="{FF2B5EF4-FFF2-40B4-BE49-F238E27FC236}">
                    <a16:creationId xmlns:a16="http://schemas.microsoft.com/office/drawing/2014/main" id="{AE427730-E7CE-47C0-8526-66D5C0258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" name="Group 164">
            <a:extLst>
              <a:ext uri="{FF2B5EF4-FFF2-40B4-BE49-F238E27FC236}">
                <a16:creationId xmlns:a16="http://schemas.microsoft.com/office/drawing/2014/main" id="{413A8351-343C-4138-AEEB-D3DC47154D66}"/>
              </a:ext>
            </a:extLst>
          </p:cNvPr>
          <p:cNvGrpSpPr>
            <a:grpSpLocks/>
          </p:cNvGrpSpPr>
          <p:nvPr/>
        </p:nvGrpSpPr>
        <p:grpSpPr bwMode="auto">
          <a:xfrm>
            <a:off x="1827162" y="3546209"/>
            <a:ext cx="288925" cy="787400"/>
            <a:chOff x="1247" y="2496"/>
            <a:chExt cx="182" cy="496"/>
          </a:xfrm>
        </p:grpSpPr>
        <p:sp>
          <p:nvSpPr>
            <p:cNvPr id="140" name="Line 165">
              <a:extLst>
                <a:ext uri="{FF2B5EF4-FFF2-40B4-BE49-F238E27FC236}">
                  <a16:creationId xmlns:a16="http://schemas.microsoft.com/office/drawing/2014/main" id="{FAC06B8E-2207-4FF2-9597-99D92FE5C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66">
              <a:extLst>
                <a:ext uri="{FF2B5EF4-FFF2-40B4-BE49-F238E27FC236}">
                  <a16:creationId xmlns:a16="http://schemas.microsoft.com/office/drawing/2014/main" id="{D9832B1E-5ED2-4220-932D-292884377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167">
              <a:extLst>
                <a:ext uri="{FF2B5EF4-FFF2-40B4-BE49-F238E27FC236}">
                  <a16:creationId xmlns:a16="http://schemas.microsoft.com/office/drawing/2014/main" id="{B424DA15-3000-49EC-86B3-6872CD877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43" name="Freeform 168">
                <a:extLst>
                  <a:ext uri="{FF2B5EF4-FFF2-40B4-BE49-F238E27FC236}">
                    <a16:creationId xmlns:a16="http://schemas.microsoft.com/office/drawing/2014/main" id="{1938C6C9-16E7-4796-8066-F0B5AAC6A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69">
                <a:extLst>
                  <a:ext uri="{FF2B5EF4-FFF2-40B4-BE49-F238E27FC236}">
                    <a16:creationId xmlns:a16="http://schemas.microsoft.com/office/drawing/2014/main" id="{0CB81352-8664-4CA4-BAC2-F9BCA12E3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" name="Group 167">
            <a:extLst>
              <a:ext uri="{FF2B5EF4-FFF2-40B4-BE49-F238E27FC236}">
                <a16:creationId xmlns:a16="http://schemas.microsoft.com/office/drawing/2014/main" id="{2795DB3C-0899-4E09-99C2-481D4EA7188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704612" y="3599389"/>
            <a:ext cx="288925" cy="525463"/>
            <a:chOff x="862" y="2035"/>
            <a:chExt cx="182" cy="331"/>
          </a:xfrm>
        </p:grpSpPr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D65A5139-F5CD-492D-A787-AA2D9562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035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148E5E6-59B7-47FC-AADB-C033E996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" y="2223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6" name="Group 164">
            <a:extLst>
              <a:ext uri="{FF2B5EF4-FFF2-40B4-BE49-F238E27FC236}">
                <a16:creationId xmlns:a16="http://schemas.microsoft.com/office/drawing/2014/main" id="{9A646A92-E261-4F56-A4AD-E342E115DA00}"/>
              </a:ext>
            </a:extLst>
          </p:cNvPr>
          <p:cNvGrpSpPr>
            <a:grpSpLocks/>
          </p:cNvGrpSpPr>
          <p:nvPr/>
        </p:nvGrpSpPr>
        <p:grpSpPr bwMode="auto">
          <a:xfrm>
            <a:off x="4528648" y="3563292"/>
            <a:ext cx="288925" cy="787400"/>
            <a:chOff x="1247" y="2496"/>
            <a:chExt cx="182" cy="496"/>
          </a:xfrm>
        </p:grpSpPr>
        <p:sp>
          <p:nvSpPr>
            <p:cNvPr id="157" name="Line 165">
              <a:extLst>
                <a:ext uri="{FF2B5EF4-FFF2-40B4-BE49-F238E27FC236}">
                  <a16:creationId xmlns:a16="http://schemas.microsoft.com/office/drawing/2014/main" id="{D92C1E7A-FA0E-4C69-B0BA-1402FF34F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6">
              <a:extLst>
                <a:ext uri="{FF2B5EF4-FFF2-40B4-BE49-F238E27FC236}">
                  <a16:creationId xmlns:a16="http://schemas.microsoft.com/office/drawing/2014/main" id="{7D156862-D9DB-4F5B-9864-553FEE93E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" name="Group 167">
              <a:extLst>
                <a:ext uri="{FF2B5EF4-FFF2-40B4-BE49-F238E27FC236}">
                  <a16:creationId xmlns:a16="http://schemas.microsoft.com/office/drawing/2014/main" id="{2391B297-021C-4F30-81FB-FC8F43D56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60" name="Freeform 168">
                <a:extLst>
                  <a:ext uri="{FF2B5EF4-FFF2-40B4-BE49-F238E27FC236}">
                    <a16:creationId xmlns:a16="http://schemas.microsoft.com/office/drawing/2014/main" id="{93098192-6A2A-489C-9BDD-D8D309AED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69">
                <a:extLst>
                  <a:ext uri="{FF2B5EF4-FFF2-40B4-BE49-F238E27FC236}">
                    <a16:creationId xmlns:a16="http://schemas.microsoft.com/office/drawing/2014/main" id="{F4A31B3C-BFB1-4115-B75F-32446DE1A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2" name="Freeform 169">
            <a:extLst>
              <a:ext uri="{FF2B5EF4-FFF2-40B4-BE49-F238E27FC236}">
                <a16:creationId xmlns:a16="http://schemas.microsoft.com/office/drawing/2014/main" id="{9069DC75-5958-4C90-876C-88D869AE1EDC}"/>
              </a:ext>
            </a:extLst>
          </p:cNvPr>
          <p:cNvSpPr>
            <a:spLocks/>
          </p:cNvSpPr>
          <p:nvPr/>
        </p:nvSpPr>
        <p:spPr bwMode="auto">
          <a:xfrm rot="10800000">
            <a:off x="4055607" y="3598352"/>
            <a:ext cx="288925" cy="225425"/>
          </a:xfrm>
          <a:custGeom>
            <a:avLst/>
            <a:gdLst>
              <a:gd name="T0" fmla="*/ 2 w 182"/>
              <a:gd name="T1" fmla="*/ 0 h 142"/>
              <a:gd name="T2" fmla="*/ 180 w 182"/>
              <a:gd name="T3" fmla="*/ 0 h 142"/>
              <a:gd name="T4" fmla="*/ 182 w 182"/>
              <a:gd name="T5" fmla="*/ 75 h 142"/>
              <a:gd name="T6" fmla="*/ 146 w 182"/>
              <a:gd name="T7" fmla="*/ 142 h 142"/>
              <a:gd name="T8" fmla="*/ 35 w 182"/>
              <a:gd name="T9" fmla="*/ 142 h 142"/>
              <a:gd name="T10" fmla="*/ 0 w 182"/>
              <a:gd name="T11" fmla="*/ 78 h 142"/>
              <a:gd name="T12" fmla="*/ 2 w 182"/>
              <a:gd name="T13" fmla="*/ 0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42"/>
              <a:gd name="T23" fmla="*/ 182 w 182"/>
              <a:gd name="T24" fmla="*/ 142 h 1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42">
                <a:moveTo>
                  <a:pt x="2" y="0"/>
                </a:moveTo>
                <a:lnTo>
                  <a:pt x="180" y="0"/>
                </a:lnTo>
                <a:lnTo>
                  <a:pt x="182" y="75"/>
                </a:lnTo>
                <a:lnTo>
                  <a:pt x="146" y="142"/>
                </a:lnTo>
                <a:lnTo>
                  <a:pt x="35" y="142"/>
                </a:lnTo>
                <a:lnTo>
                  <a:pt x="0" y="78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Freeform 329">
            <a:extLst>
              <a:ext uri="{FF2B5EF4-FFF2-40B4-BE49-F238E27FC236}">
                <a16:creationId xmlns:a16="http://schemas.microsoft.com/office/drawing/2014/main" id="{15D1F3F5-7D28-4AB1-910A-F7F5A07BD6FF}"/>
              </a:ext>
            </a:extLst>
          </p:cNvPr>
          <p:cNvSpPr>
            <a:spLocks/>
          </p:cNvSpPr>
          <p:nvPr/>
        </p:nvSpPr>
        <p:spPr bwMode="auto">
          <a:xfrm>
            <a:off x="169316" y="6943891"/>
            <a:ext cx="227013" cy="301625"/>
          </a:xfrm>
          <a:custGeom>
            <a:avLst/>
            <a:gdLst>
              <a:gd name="T0" fmla="*/ 0 w 143"/>
              <a:gd name="T1" fmla="*/ 137 h 190"/>
              <a:gd name="T2" fmla="*/ 36 w 143"/>
              <a:gd name="T3" fmla="*/ 190 h 190"/>
              <a:gd name="T4" fmla="*/ 118 w 143"/>
              <a:gd name="T5" fmla="*/ 160 h 190"/>
              <a:gd name="T6" fmla="*/ 143 w 143"/>
              <a:gd name="T7" fmla="*/ 88 h 190"/>
              <a:gd name="T8" fmla="*/ 141 w 143"/>
              <a:gd name="T9" fmla="*/ 0 h 190"/>
              <a:gd name="T10" fmla="*/ 3 w 143"/>
              <a:gd name="T11" fmla="*/ 46 h 190"/>
              <a:gd name="T12" fmla="*/ 0 w 143"/>
              <a:gd name="T13" fmla="*/ 137 h 1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190"/>
              <a:gd name="T23" fmla="*/ 143 w 143"/>
              <a:gd name="T24" fmla="*/ 190 h 1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190">
                <a:moveTo>
                  <a:pt x="0" y="137"/>
                </a:moveTo>
                <a:lnTo>
                  <a:pt x="36" y="190"/>
                </a:lnTo>
                <a:lnTo>
                  <a:pt x="118" y="160"/>
                </a:lnTo>
                <a:lnTo>
                  <a:pt x="143" y="88"/>
                </a:lnTo>
                <a:lnTo>
                  <a:pt x="141" y="0"/>
                </a:lnTo>
                <a:lnTo>
                  <a:pt x="3" y="46"/>
                </a:lnTo>
                <a:lnTo>
                  <a:pt x="0" y="137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9" name="AutoShape 691">
            <a:extLst>
              <a:ext uri="{FF2B5EF4-FFF2-40B4-BE49-F238E27FC236}">
                <a16:creationId xmlns:a16="http://schemas.microsoft.com/office/drawing/2014/main" id="{5F79CF2B-A9CD-4846-8152-DC6A2FF4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661" y="5471121"/>
            <a:ext cx="399315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utoShape 691">
            <a:extLst>
              <a:ext uri="{FF2B5EF4-FFF2-40B4-BE49-F238E27FC236}">
                <a16:creationId xmlns:a16="http://schemas.microsoft.com/office/drawing/2014/main" id="{592F1607-A4BA-44A1-8440-522A50A6B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49" y="4957497"/>
            <a:ext cx="38862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utoShape 691">
            <a:extLst>
              <a:ext uri="{FF2B5EF4-FFF2-40B4-BE49-F238E27FC236}">
                <a16:creationId xmlns:a16="http://schemas.microsoft.com/office/drawing/2014/main" id="{3DE4C882-E4F8-4924-9FEC-67BB7CB6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698" y="5846051"/>
            <a:ext cx="466436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utoShape 691">
            <a:extLst>
              <a:ext uri="{FF2B5EF4-FFF2-40B4-BE49-F238E27FC236}">
                <a16:creationId xmlns:a16="http://schemas.microsoft.com/office/drawing/2014/main" id="{8F53984C-06D9-40DC-B699-27223AF5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605" y="5337143"/>
            <a:ext cx="46552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" name="Group 330">
            <a:extLst>
              <a:ext uri="{FF2B5EF4-FFF2-40B4-BE49-F238E27FC236}">
                <a16:creationId xmlns:a16="http://schemas.microsoft.com/office/drawing/2014/main" id="{812FB319-816B-487E-B01F-9FBFDA5D9B41}"/>
              </a:ext>
            </a:extLst>
          </p:cNvPr>
          <p:cNvGrpSpPr>
            <a:grpSpLocks/>
          </p:cNvGrpSpPr>
          <p:nvPr/>
        </p:nvGrpSpPr>
        <p:grpSpPr bwMode="auto">
          <a:xfrm>
            <a:off x="6575642" y="6911564"/>
            <a:ext cx="227013" cy="869950"/>
            <a:chOff x="912" y="1296"/>
            <a:chExt cx="143" cy="548"/>
          </a:xfrm>
        </p:grpSpPr>
        <p:sp>
          <p:nvSpPr>
            <p:cNvPr id="209" name="Line 331">
              <a:extLst>
                <a:ext uri="{FF2B5EF4-FFF2-40B4-BE49-F238E27FC236}">
                  <a16:creationId xmlns:a16="http://schemas.microsoft.com/office/drawing/2014/main" id="{52582779-B3CF-4F24-9A7F-48B41651F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332">
              <a:extLst>
                <a:ext uri="{FF2B5EF4-FFF2-40B4-BE49-F238E27FC236}">
                  <a16:creationId xmlns:a16="http://schemas.microsoft.com/office/drawing/2014/main" id="{1B0392B2-D9AE-4D5A-9E54-6F7FDA50C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1" name="Group 333">
              <a:extLst>
                <a:ext uri="{FF2B5EF4-FFF2-40B4-BE49-F238E27FC236}">
                  <a16:creationId xmlns:a16="http://schemas.microsoft.com/office/drawing/2014/main" id="{7D639329-9A78-41CC-B533-444093C54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12" name="Freeform 334">
                <a:extLst>
                  <a:ext uri="{FF2B5EF4-FFF2-40B4-BE49-F238E27FC236}">
                    <a16:creationId xmlns:a16="http://schemas.microsoft.com/office/drawing/2014/main" id="{5B661B5D-9BB0-4775-AD96-4A52BEB211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335">
                <a:extLst>
                  <a:ext uri="{FF2B5EF4-FFF2-40B4-BE49-F238E27FC236}">
                    <a16:creationId xmlns:a16="http://schemas.microsoft.com/office/drawing/2014/main" id="{23C7EDEC-823C-4430-A58E-489F42400B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4" name="Group 330">
            <a:extLst>
              <a:ext uri="{FF2B5EF4-FFF2-40B4-BE49-F238E27FC236}">
                <a16:creationId xmlns:a16="http://schemas.microsoft.com/office/drawing/2014/main" id="{DA8C4241-FFB8-4635-939F-533CA0AA7B70}"/>
              </a:ext>
            </a:extLst>
          </p:cNvPr>
          <p:cNvGrpSpPr>
            <a:grpSpLocks/>
          </p:cNvGrpSpPr>
          <p:nvPr/>
        </p:nvGrpSpPr>
        <p:grpSpPr bwMode="auto">
          <a:xfrm>
            <a:off x="6869328" y="7006962"/>
            <a:ext cx="241301" cy="869950"/>
            <a:chOff x="914" y="1296"/>
            <a:chExt cx="152" cy="548"/>
          </a:xfrm>
        </p:grpSpPr>
        <p:sp>
          <p:nvSpPr>
            <p:cNvPr id="215" name="Line 331">
              <a:extLst>
                <a:ext uri="{FF2B5EF4-FFF2-40B4-BE49-F238E27FC236}">
                  <a16:creationId xmlns:a16="http://schemas.microsoft.com/office/drawing/2014/main" id="{74ABE4A8-347B-48C7-BD55-3F7DCBB7E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32">
              <a:extLst>
                <a:ext uri="{FF2B5EF4-FFF2-40B4-BE49-F238E27FC236}">
                  <a16:creationId xmlns:a16="http://schemas.microsoft.com/office/drawing/2014/main" id="{C6F777D5-9D66-4425-81C6-67F29BD6D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7" name="Group 333">
              <a:extLst>
                <a:ext uri="{FF2B5EF4-FFF2-40B4-BE49-F238E27FC236}">
                  <a16:creationId xmlns:a16="http://schemas.microsoft.com/office/drawing/2014/main" id="{5EE49773-EE5D-478B-9717-96AD693A0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" y="1296"/>
              <a:ext cx="152" cy="369"/>
              <a:chOff x="914" y="1296"/>
              <a:chExt cx="152" cy="369"/>
            </a:xfrm>
          </p:grpSpPr>
          <p:sp>
            <p:nvSpPr>
              <p:cNvPr id="218" name="Freeform 334">
                <a:extLst>
                  <a:ext uri="{FF2B5EF4-FFF2-40B4-BE49-F238E27FC236}">
                    <a16:creationId xmlns:a16="http://schemas.microsoft.com/office/drawing/2014/main" id="{B73485B7-04F9-4350-8B6C-21336755AFC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335">
                <a:extLst>
                  <a:ext uri="{FF2B5EF4-FFF2-40B4-BE49-F238E27FC236}">
                    <a16:creationId xmlns:a16="http://schemas.microsoft.com/office/drawing/2014/main" id="{632821B1-099D-4123-AE90-5AFC9A5097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923" y="130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0" name="AutoShape 691">
            <a:extLst>
              <a:ext uri="{FF2B5EF4-FFF2-40B4-BE49-F238E27FC236}">
                <a16:creationId xmlns:a16="http://schemas.microsoft.com/office/drawing/2014/main" id="{A0E667A1-5793-44F8-97E0-8EEA495E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42" y="7474057"/>
            <a:ext cx="403811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AutoShape 691">
            <a:extLst>
              <a:ext uri="{FF2B5EF4-FFF2-40B4-BE49-F238E27FC236}">
                <a16:creationId xmlns:a16="http://schemas.microsoft.com/office/drawing/2014/main" id="{96745970-B778-4511-B33E-11609A15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42" y="6965149"/>
            <a:ext cx="403811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29">
            <a:extLst>
              <a:ext uri="{FF2B5EF4-FFF2-40B4-BE49-F238E27FC236}">
                <a16:creationId xmlns:a16="http://schemas.microsoft.com/office/drawing/2014/main" id="{6B09C221-BF5E-4C84-94E4-79B5BCF6ACBC}"/>
              </a:ext>
            </a:extLst>
          </p:cNvPr>
          <p:cNvSpPr>
            <a:spLocks/>
          </p:cNvSpPr>
          <p:nvPr/>
        </p:nvSpPr>
        <p:spPr bwMode="auto">
          <a:xfrm rot="10800000">
            <a:off x="413791" y="6265151"/>
            <a:ext cx="227013" cy="301625"/>
          </a:xfrm>
          <a:custGeom>
            <a:avLst/>
            <a:gdLst>
              <a:gd name="T0" fmla="*/ 0 w 143"/>
              <a:gd name="T1" fmla="*/ 137 h 190"/>
              <a:gd name="T2" fmla="*/ 36 w 143"/>
              <a:gd name="T3" fmla="*/ 190 h 190"/>
              <a:gd name="T4" fmla="*/ 118 w 143"/>
              <a:gd name="T5" fmla="*/ 160 h 190"/>
              <a:gd name="T6" fmla="*/ 143 w 143"/>
              <a:gd name="T7" fmla="*/ 88 h 190"/>
              <a:gd name="T8" fmla="*/ 141 w 143"/>
              <a:gd name="T9" fmla="*/ 0 h 190"/>
              <a:gd name="T10" fmla="*/ 3 w 143"/>
              <a:gd name="T11" fmla="*/ 46 h 190"/>
              <a:gd name="T12" fmla="*/ 0 w 143"/>
              <a:gd name="T13" fmla="*/ 137 h 1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190"/>
              <a:gd name="T23" fmla="*/ 143 w 143"/>
              <a:gd name="T24" fmla="*/ 190 h 1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190">
                <a:moveTo>
                  <a:pt x="0" y="137"/>
                </a:moveTo>
                <a:lnTo>
                  <a:pt x="36" y="190"/>
                </a:lnTo>
                <a:lnTo>
                  <a:pt x="118" y="160"/>
                </a:lnTo>
                <a:lnTo>
                  <a:pt x="143" y="88"/>
                </a:lnTo>
                <a:lnTo>
                  <a:pt x="141" y="0"/>
                </a:lnTo>
                <a:lnTo>
                  <a:pt x="3" y="46"/>
                </a:lnTo>
                <a:lnTo>
                  <a:pt x="0" y="137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56"/>
          <p:cNvSpPr>
            <a:spLocks/>
          </p:cNvSpPr>
          <p:nvPr/>
        </p:nvSpPr>
        <p:spPr bwMode="auto">
          <a:xfrm flipH="1">
            <a:off x="6289905" y="6330882"/>
            <a:ext cx="537214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" name="Group 29">
            <a:extLst>
              <a:ext uri="{FF2B5EF4-FFF2-40B4-BE49-F238E27FC236}">
                <a16:creationId xmlns:a16="http://schemas.microsoft.com/office/drawing/2014/main" id="{2B244EA8-16F6-47BE-9949-7169E49C3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47795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Which Way is Up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27999C9D-2AD7-4E77-A14E-ABF05D1D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48C765A-4CDD-499C-B416-BA385915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103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180</cp:revision>
  <cp:lastPrinted>2016-04-24T15:55:14Z</cp:lastPrinted>
  <dcterms:created xsi:type="dcterms:W3CDTF">2002-08-21T12:11:08Z</dcterms:created>
  <dcterms:modified xsi:type="dcterms:W3CDTF">2019-04-28T07:14:18Z</dcterms:modified>
  <cp:category>Shooting</cp:category>
</cp:coreProperties>
</file>