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A5"/>
    <a:srgbClr val="EE732E"/>
    <a:srgbClr val="A2DC00"/>
    <a:srgbClr val="6EB480"/>
    <a:srgbClr val="13C984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04" autoAdjust="0"/>
  </p:normalViewPr>
  <p:slideViewPr>
    <p:cSldViewPr>
      <p:cViewPr varScale="1">
        <p:scale>
          <a:sx n="82" d="100"/>
          <a:sy n="82" d="100"/>
        </p:scale>
        <p:origin x="2922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1B6642-4515-264F-B05C-1D67296D44D2}" type="datetimeFigureOut">
              <a:rPr lang="en-US"/>
              <a:pPr/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696913"/>
            <a:ext cx="26574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FD2887-30DD-E549-9E9B-D5113E02B4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0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7236FC-DC42-5041-9FB2-E98427C9A51E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5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A9839-2DAC-3843-A6C9-0C03D2240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9062A-3DA6-A548-8EAE-6304CFE180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BC37D-8685-D74D-991F-7A363FD180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53710-D406-CC4F-BF08-A8E07CCA20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BA6A1-D50F-7445-9693-0AFCF5E6A6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E707B-3DC1-7145-B63C-882CE6809B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839A6-D619-B446-BB86-8FC7BA4340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80A85-5FF7-BD46-B5F7-C086BACE6F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2163A-B7F7-DA4B-B6E7-0202A835D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94CFE-84A4-2644-AC28-898DCD6CA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80C93-4495-944A-B763-5B56C7B542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F9F27A83-6A40-9044-AD85-06FD6E5438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1" fontAlgn="base" hangingPunct="1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21"/>
          <p:cNvGrpSpPr>
            <a:grpSpLocks/>
          </p:cNvGrpSpPr>
          <p:nvPr/>
        </p:nvGrpSpPr>
        <p:grpSpPr bwMode="auto">
          <a:xfrm>
            <a:off x="2907574" y="5779323"/>
            <a:ext cx="185738" cy="660400"/>
            <a:chOff x="5403" y="3457"/>
            <a:chExt cx="209" cy="755"/>
          </a:xfrm>
        </p:grpSpPr>
        <p:sp>
          <p:nvSpPr>
            <p:cNvPr id="105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9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7" name="Group 21"/>
          <p:cNvGrpSpPr>
            <a:grpSpLocks/>
          </p:cNvGrpSpPr>
          <p:nvPr/>
        </p:nvGrpSpPr>
        <p:grpSpPr bwMode="auto">
          <a:xfrm>
            <a:off x="4344092" y="5779323"/>
            <a:ext cx="185738" cy="660400"/>
            <a:chOff x="5403" y="3457"/>
            <a:chExt cx="209" cy="755"/>
          </a:xfrm>
        </p:grpSpPr>
        <p:sp>
          <p:nvSpPr>
            <p:cNvPr id="138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9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0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2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594445" y="5666047"/>
            <a:ext cx="145559" cy="291831"/>
            <a:chOff x="-2209800" y="5901249"/>
            <a:chExt cx="145559" cy="291831"/>
          </a:xfrm>
        </p:grpSpPr>
        <p:sp>
          <p:nvSpPr>
            <p:cNvPr id="102" name="Rectangle 101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21"/>
          <p:cNvGrpSpPr>
            <a:grpSpLocks/>
          </p:cNvGrpSpPr>
          <p:nvPr/>
        </p:nvGrpSpPr>
        <p:grpSpPr bwMode="auto">
          <a:xfrm>
            <a:off x="3200400" y="5867400"/>
            <a:ext cx="914400" cy="2026446"/>
            <a:chOff x="1342" y="3555"/>
            <a:chExt cx="1359" cy="679"/>
          </a:xfrm>
        </p:grpSpPr>
        <p:sp>
          <p:nvSpPr>
            <p:cNvPr id="177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8" name="Rectangle 23"/>
            <p:cNvSpPr>
              <a:spLocks noChangeArrowheads="1"/>
            </p:cNvSpPr>
            <p:nvPr/>
          </p:nvSpPr>
          <p:spPr bwMode="auto">
            <a:xfrm>
              <a:off x="1615" y="3648"/>
              <a:ext cx="813" cy="2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9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50935"/>
              </p:ext>
            </p:extLst>
          </p:nvPr>
        </p:nvGraphicFramePr>
        <p:xfrm>
          <a:off x="177800" y="165100"/>
          <a:ext cx="6997700" cy="411927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Walk the Line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Cory Bibby &amp; Matt Carlson &amp; Andrew Hong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Walking on treadmill.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Walking on treadmill. Gun loaded and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 while walking on moving treadmill, engage all targets in Array A from the left side of barricade, perform a mandatory reload and engage all targets in Array B through port, perform a mandatory reload and engage all targets in Array C from the right side of barricade.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Shooting area consists of only the moving treadmill belt surface.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Arrays may be engaged in any order as long as mandatory reload is performed between array engagement.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Mandatory reload must be performed anytime the shooter switches arrays.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18 rounds, 90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7 metric, 4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Penalties: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 PE will be assessed per array for electing to shoot stationary on the treadmill.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Applicable Stage Rules: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1.1.5.1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1.2.1.2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Group 324"/>
          <p:cNvGrpSpPr>
            <a:grpSpLocks/>
          </p:cNvGrpSpPr>
          <p:nvPr/>
        </p:nvGrpSpPr>
        <p:grpSpPr bwMode="auto">
          <a:xfrm>
            <a:off x="504618" y="6440877"/>
            <a:ext cx="227013" cy="869950"/>
            <a:chOff x="912" y="768"/>
            <a:chExt cx="143" cy="548"/>
          </a:xfrm>
        </p:grpSpPr>
        <p:sp>
          <p:nvSpPr>
            <p:cNvPr id="111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14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" name="Group 324"/>
          <p:cNvGrpSpPr>
            <a:grpSpLocks/>
          </p:cNvGrpSpPr>
          <p:nvPr/>
        </p:nvGrpSpPr>
        <p:grpSpPr bwMode="auto">
          <a:xfrm>
            <a:off x="791725" y="6197978"/>
            <a:ext cx="227013" cy="869950"/>
            <a:chOff x="912" y="768"/>
            <a:chExt cx="143" cy="548"/>
          </a:xfrm>
        </p:grpSpPr>
        <p:sp>
          <p:nvSpPr>
            <p:cNvPr id="117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20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2" name="Group 330"/>
          <p:cNvGrpSpPr>
            <a:grpSpLocks/>
          </p:cNvGrpSpPr>
          <p:nvPr/>
        </p:nvGrpSpPr>
        <p:grpSpPr bwMode="auto">
          <a:xfrm>
            <a:off x="5828294" y="6398258"/>
            <a:ext cx="227013" cy="869950"/>
            <a:chOff x="912" y="1296"/>
            <a:chExt cx="143" cy="548"/>
          </a:xfrm>
        </p:grpSpPr>
        <p:sp>
          <p:nvSpPr>
            <p:cNvPr id="123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26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8" name="Group 330"/>
          <p:cNvGrpSpPr>
            <a:grpSpLocks/>
          </p:cNvGrpSpPr>
          <p:nvPr/>
        </p:nvGrpSpPr>
        <p:grpSpPr bwMode="auto">
          <a:xfrm>
            <a:off x="6104288" y="6595766"/>
            <a:ext cx="227013" cy="869950"/>
            <a:chOff x="912" y="1296"/>
            <a:chExt cx="143" cy="548"/>
          </a:xfrm>
        </p:grpSpPr>
        <p:sp>
          <p:nvSpPr>
            <p:cNvPr id="129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" name="Group 21"/>
          <p:cNvGrpSpPr>
            <a:grpSpLocks/>
          </p:cNvGrpSpPr>
          <p:nvPr/>
        </p:nvGrpSpPr>
        <p:grpSpPr bwMode="auto">
          <a:xfrm>
            <a:off x="2941423" y="5905285"/>
            <a:ext cx="185738" cy="660400"/>
            <a:chOff x="5403" y="3457"/>
            <a:chExt cx="209" cy="755"/>
          </a:xfrm>
        </p:grpSpPr>
        <p:sp>
          <p:nvSpPr>
            <p:cNvPr id="153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5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6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9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0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1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20" name="Group 21"/>
          <p:cNvGrpSpPr>
            <a:grpSpLocks/>
          </p:cNvGrpSpPr>
          <p:nvPr/>
        </p:nvGrpSpPr>
        <p:grpSpPr bwMode="auto">
          <a:xfrm>
            <a:off x="4313876" y="5893646"/>
            <a:ext cx="185738" cy="660400"/>
            <a:chOff x="5403" y="3457"/>
            <a:chExt cx="209" cy="755"/>
          </a:xfrm>
        </p:grpSpPr>
        <p:sp>
          <p:nvSpPr>
            <p:cNvPr id="221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2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3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6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7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40" name="Group 292"/>
          <p:cNvGrpSpPr>
            <a:grpSpLocks/>
          </p:cNvGrpSpPr>
          <p:nvPr/>
        </p:nvGrpSpPr>
        <p:grpSpPr bwMode="auto">
          <a:xfrm flipH="1">
            <a:off x="1062458" y="6034910"/>
            <a:ext cx="222250" cy="858838"/>
            <a:chOff x="384" y="816"/>
            <a:chExt cx="140" cy="541"/>
          </a:xfrm>
        </p:grpSpPr>
        <p:sp>
          <p:nvSpPr>
            <p:cNvPr id="24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88"/>
          <p:cNvGrpSpPr>
            <a:grpSpLocks/>
          </p:cNvGrpSpPr>
          <p:nvPr/>
        </p:nvGrpSpPr>
        <p:grpSpPr bwMode="auto">
          <a:xfrm>
            <a:off x="5567266" y="6191714"/>
            <a:ext cx="222250" cy="858838"/>
            <a:chOff x="384" y="816"/>
            <a:chExt cx="140" cy="541"/>
          </a:xfrm>
        </p:grpSpPr>
        <p:sp>
          <p:nvSpPr>
            <p:cNvPr id="245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Parallelogram 3"/>
          <p:cNvSpPr/>
          <p:nvPr/>
        </p:nvSpPr>
        <p:spPr>
          <a:xfrm>
            <a:off x="3058784" y="7983279"/>
            <a:ext cx="917938" cy="1203498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639475" y="9133327"/>
            <a:ext cx="111737" cy="1532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057197" y="9133327"/>
            <a:ext cx="111737" cy="1532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107902" y="9133488"/>
            <a:ext cx="588449" cy="1530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Parallelogram 258"/>
          <p:cNvSpPr/>
          <p:nvPr/>
        </p:nvSpPr>
        <p:spPr>
          <a:xfrm>
            <a:off x="2978956" y="7983279"/>
            <a:ext cx="305236" cy="1203498"/>
          </a:xfrm>
          <a:prstGeom prst="parallelogram">
            <a:avLst>
              <a:gd name="adj" fmla="val 754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Parallelogram 259"/>
          <p:cNvSpPr/>
          <p:nvPr/>
        </p:nvSpPr>
        <p:spPr>
          <a:xfrm>
            <a:off x="3747151" y="7990641"/>
            <a:ext cx="305236" cy="1203498"/>
          </a:xfrm>
          <a:prstGeom prst="parallelogram">
            <a:avLst>
              <a:gd name="adj" fmla="val 754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Parallelogram 260"/>
          <p:cNvSpPr/>
          <p:nvPr/>
        </p:nvSpPr>
        <p:spPr>
          <a:xfrm>
            <a:off x="3200086" y="7897527"/>
            <a:ext cx="878614" cy="93114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 rot="5400000" flipV="1">
            <a:off x="2873440" y="7555611"/>
            <a:ext cx="73122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 rot="5400000" flipV="1">
            <a:off x="3678200" y="7555611"/>
            <a:ext cx="73122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Parallelogram 264"/>
          <p:cNvSpPr/>
          <p:nvPr/>
        </p:nvSpPr>
        <p:spPr>
          <a:xfrm>
            <a:off x="3216194" y="7020689"/>
            <a:ext cx="878614" cy="206026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3365938" y="7080923"/>
            <a:ext cx="85558" cy="855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Parallelogram 266"/>
          <p:cNvSpPr/>
          <p:nvPr/>
        </p:nvSpPr>
        <p:spPr>
          <a:xfrm>
            <a:off x="3507122" y="7050261"/>
            <a:ext cx="251236" cy="116220"/>
          </a:xfrm>
          <a:prstGeom prst="parallelogram">
            <a:avLst>
              <a:gd name="adj" fmla="val 2687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3776335" y="714322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3789482" y="706449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3854050" y="714322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3866157" y="706449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 rot="5400000">
            <a:off x="2933390" y="9239705"/>
            <a:ext cx="13685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 rot="5400000">
            <a:off x="3730769" y="9247067"/>
            <a:ext cx="13685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 rot="5400000">
            <a:off x="3993840" y="7945913"/>
            <a:ext cx="13685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66148" y="5529385"/>
            <a:ext cx="107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Array A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167895" y="4676563"/>
            <a:ext cx="107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Array B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585061" y="5720619"/>
            <a:ext cx="107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Array C</a:t>
            </a:r>
          </a:p>
        </p:txBody>
      </p:sp>
      <p:grpSp>
        <p:nvGrpSpPr>
          <p:cNvPr id="156" name="Group 29"/>
          <p:cNvGrpSpPr>
            <a:grpSpLocks/>
          </p:cNvGrpSpPr>
          <p:nvPr/>
        </p:nvGrpSpPr>
        <p:grpSpPr bwMode="auto">
          <a:xfrm>
            <a:off x="3524909" y="5014726"/>
            <a:ext cx="287338" cy="790575"/>
            <a:chOff x="528" y="240"/>
            <a:chExt cx="181" cy="498"/>
          </a:xfrm>
        </p:grpSpPr>
        <p:sp>
          <p:nvSpPr>
            <p:cNvPr id="15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own_Zero_CoF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Down_Zero_CoF_Template</Template>
  <TotalTime>2998</TotalTime>
  <Words>216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Down_Zero_CoF_Template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Stage Template</dc:subject>
  <dc:creator>David McClure</dc:creator>
  <cp:keywords>stages, course design, shooting</cp:keywords>
  <cp:lastModifiedBy>Saurutobi</cp:lastModifiedBy>
  <cp:revision>35</cp:revision>
  <cp:lastPrinted>2016-08-20T14:47:00Z</cp:lastPrinted>
  <dcterms:created xsi:type="dcterms:W3CDTF">2011-10-10T20:49:51Z</dcterms:created>
  <dcterms:modified xsi:type="dcterms:W3CDTF">2020-03-02T02:03:01Z</dcterms:modified>
  <cp:category>Shooting</cp:category>
</cp:coreProperties>
</file>