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2904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2CE583D-BCE6-44F8-835B-FC0C29981C11}"/>
    <pc:docChg chg="undo custSel addSld delSld modSld">
      <pc:chgData name="Matt Carlson" userId="0e792f37f00095d9" providerId="LiveId" clId="{A2CE583D-BCE6-44F8-835B-FC0C29981C11}" dt="2018-08-25T05:56:54.762" v="236" actId="20577"/>
      <pc:docMkLst>
        <pc:docMk/>
      </pc:docMkLst>
      <pc:sldChg chg="addSp delSp modSp">
        <pc:chgData name="Matt Carlson" userId="0e792f37f00095d9" providerId="LiveId" clId="{A2CE583D-BCE6-44F8-835B-FC0C29981C11}" dt="2018-08-25T05:56:54.762" v="236" actId="20577"/>
        <pc:sldMkLst>
          <pc:docMk/>
          <pc:sldMk cId="0" sldId="274"/>
        </pc:sldMkLst>
        <pc:spChg chg="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9" creationId="{86E218B9-4CAA-4DC2-B993-4EC260B0B8BC}"/>
          </ac:spMkLst>
        </pc:spChg>
        <pc:spChg chg="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10" creationId="{56A9A43C-FAF2-45AF-BA79-D5B3C5D5649B}"/>
          </ac:spMkLst>
        </pc:spChg>
        <pc:spChg chg="add del mod">
          <ac:chgData name="Matt Carlson" userId="0e792f37f00095d9" providerId="LiveId" clId="{A2CE583D-BCE6-44F8-835B-FC0C29981C11}" dt="2018-08-25T03:42:12.783" v="151" actId="478"/>
          <ac:spMkLst>
            <pc:docMk/>
            <pc:sldMk cId="0" sldId="274"/>
            <ac:spMk id="12" creationId="{5982211B-9507-4AF0-A11F-685959153488}"/>
          </ac:spMkLst>
        </pc:spChg>
        <pc:spChg chg="add mod or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20" creationId="{7D29BCA5-DA5E-4216-AB13-72068846A931}"/>
          </ac:spMkLst>
        </pc:spChg>
        <pc:spChg chg="add mod or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21" creationId="{FF21AEE7-6B28-4085-8EE6-2E0E4FC3727E}"/>
          </ac:spMkLst>
        </pc:spChg>
        <pc:spChg chg="add del mod">
          <ac:chgData name="Matt Carlson" userId="0e792f37f00095d9" providerId="LiveId" clId="{A2CE583D-BCE6-44F8-835B-FC0C29981C11}" dt="2018-08-25T03:26:28.212" v="62"/>
          <ac:spMkLst>
            <pc:docMk/>
            <pc:sldMk cId="0" sldId="274"/>
            <ac:spMk id="30" creationId="{158448E0-A510-48CF-80A2-5426D4289DCE}"/>
          </ac:spMkLst>
        </pc:spChg>
        <pc:spChg chg="add 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31" creationId="{82CF062E-211D-4CD2-A45C-1DD4630AD3DE}"/>
          </ac:spMkLst>
        </pc:spChg>
        <pc:spChg chg="add 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37" creationId="{361516E0-E487-4579-8C88-96C3A4B8F79C}"/>
          </ac:spMkLst>
        </pc:spChg>
        <pc:spChg chg="add 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61" creationId="{991DC6E1-617A-4048-9E15-83409A7B0C77}"/>
          </ac:spMkLst>
        </pc:spChg>
        <pc:spChg chg="add 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62" creationId="{CBA3C898-61FE-4595-AAEB-6A22EDAB11BC}"/>
          </ac:spMkLst>
        </pc:spChg>
        <pc:spChg chg="mod">
          <ac:chgData name="Matt Carlson" userId="0e792f37f00095d9" providerId="LiveId" clId="{A2CE583D-BCE6-44F8-835B-FC0C29981C11}" dt="2018-08-25T03:50:42.876" v="204" actId="1076"/>
          <ac:spMkLst>
            <pc:docMk/>
            <pc:sldMk cId="0" sldId="274"/>
            <ac:spMk id="3112" creationId="{00000000-0000-0000-0000-000000000000}"/>
          </ac:spMkLst>
        </pc:spChg>
        <pc:grpChg chg="add mod or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39" creationId="{E71A199E-7758-426C-ADAA-B353B367E798}"/>
          </ac:grpSpMkLst>
        </pc:grpChg>
        <pc:grpChg chg="add mod or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43" creationId="{3F35330B-CBAD-40E5-9912-F11C63E0AE62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47" creationId="{FE19906D-34CB-48A4-8E66-FF0F0221DF08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63" creationId="{167E2A4E-4464-4862-8877-7148E2BE2152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67" creationId="{2A5CC088-066C-4B1D-9038-058FBEE5E07D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71" creationId="{FFA93146-8883-421C-B0A2-9BACF5AB9816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75" creationId="{773ACB32-6F6B-4463-A363-79AA9AC6BEF2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79" creationId="{F2B7EF08-DDA4-4114-8506-7818F3BD1FA4}"/>
          </ac:grpSpMkLst>
        </pc:grpChg>
        <pc:grpChg chg="add del mod">
          <ac:chgData name="Matt Carlson" userId="0e792f37f00095d9" providerId="LiveId" clId="{A2CE583D-BCE6-44F8-835B-FC0C29981C11}" dt="2018-08-25T03:37:34.526" v="134" actId="478"/>
          <ac:grpSpMkLst>
            <pc:docMk/>
            <pc:sldMk cId="0" sldId="274"/>
            <ac:grpSpMk id="83" creationId="{5B3CCEC2-558F-41C0-A439-4D6F96E13793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87" creationId="{70C4ADF8-58C7-4561-B903-1D6FA267C8D4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92" creationId="{95442B67-F0EA-4AB9-A978-59DA1CFFC3F6}"/>
          </ac:grpSpMkLst>
        </pc:grpChg>
        <pc:grpChg chg="del">
          <ac:chgData name="Matt Carlson" userId="0e792f37f00095d9" providerId="LiveId" clId="{A2CE583D-BCE6-44F8-835B-FC0C29981C11}" dt="2018-08-25T03:42:10.935" v="150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99" creationId="{E031D40C-DBCB-4537-893F-1DB9C95CAA2C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107" creationId="{EF3A4D2C-03E8-4BBD-9D1B-AAB991CAB5FC}"/>
          </ac:grpSpMkLst>
        </pc:grpChg>
        <pc:grpChg chg="add mod">
          <ac:chgData name="Matt Carlson" userId="0e792f37f00095d9" providerId="LiveId" clId="{A2CE583D-BCE6-44F8-835B-FC0C29981C11}" dt="2018-08-25T03:50:42.876" v="204" actId="1076"/>
          <ac:grpSpMkLst>
            <pc:docMk/>
            <pc:sldMk cId="0" sldId="274"/>
            <ac:grpSpMk id="116" creationId="{064CE47D-F424-4931-A1F0-400CC8252AD9}"/>
          </ac:grpSpMkLst>
        </pc:grpChg>
        <pc:graphicFrameChg chg="modGraphic">
          <ac:chgData name="Matt Carlson" userId="0e792f37f00095d9" providerId="LiveId" clId="{A2CE583D-BCE6-44F8-835B-FC0C29981C11}" dt="2018-08-25T05:56:54.762" v="23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11" creationId="{E7F4B912-F882-4BC0-B5A9-21EF7A0589D3}"/>
          </ac:cxnSpMkLst>
        </pc:cxnChg>
        <pc:cxnChg chg="add del mod">
          <ac:chgData name="Matt Carlson" userId="0e792f37f00095d9" providerId="LiveId" clId="{A2CE583D-BCE6-44F8-835B-FC0C29981C11}" dt="2018-08-25T03:23:32.675" v="25" actId="478"/>
          <ac:cxnSpMkLst>
            <pc:docMk/>
            <pc:sldMk cId="0" sldId="274"/>
            <ac:cxnSpMk id="19" creationId="{451BFD1F-8D42-453C-9B75-48D02CCA873C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23" creationId="{5C54D621-599F-4D06-8735-402E439D71E7}"/>
          </ac:cxnSpMkLst>
        </pc:cxnChg>
        <pc:cxnChg chg="add mod or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24" creationId="{1FBBD102-34F1-4EA3-B0B0-E97A92B4E6C3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27" creationId="{B17DAFCA-9201-4AD7-A6C8-E1F7F1542739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32" creationId="{C7E4E613-9C66-4BF8-9CC7-4C4D6098D472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34" creationId="{331290E5-E825-4F1E-A307-7F4D8DF33F38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36" creationId="{01937511-B668-4EF7-B3F0-12755BC2A447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38" creationId="{23064840-C975-4A58-BA78-71A953E01013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91" creationId="{C613D7A2-ED43-4D98-AE26-F71FA04B5E2F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103" creationId="{DFBB4180-8873-4997-9388-31DEC8EC2FED}"/>
          </ac:cxnSpMkLst>
        </pc:cxnChg>
        <pc:cxnChg chg="add mod">
          <ac:chgData name="Matt Carlson" userId="0e792f37f00095d9" providerId="LiveId" clId="{A2CE583D-BCE6-44F8-835B-FC0C29981C11}" dt="2018-08-25T03:50:42.876" v="204" actId="1076"/>
          <ac:cxnSpMkLst>
            <pc:docMk/>
            <pc:sldMk cId="0" sldId="274"/>
            <ac:cxnSpMk id="104" creationId="{2518B4E2-236D-46F7-94C9-5CC16F0E98F8}"/>
          </ac:cxnSpMkLst>
        </pc:cxnChg>
      </pc:sldChg>
      <pc:sldChg chg="add del">
        <pc:chgData name="Matt Carlson" userId="0e792f37f00095d9" providerId="LiveId" clId="{A2CE583D-BCE6-44F8-835B-FC0C29981C11}" dt="2018-08-25T03:46:57.848" v="181" actId="2696"/>
        <pc:sldMkLst>
          <pc:docMk/>
          <pc:sldMk cId="0" sldId="275"/>
        </pc:sldMkLst>
      </pc:sldChg>
      <pc:sldChg chg="add del">
        <pc:chgData name="Matt Carlson" userId="0e792f37f00095d9" providerId="LiveId" clId="{A2CE583D-BCE6-44F8-835B-FC0C29981C11}" dt="2018-08-25T03:46:57.829" v="180" actId="2696"/>
        <pc:sldMkLst>
          <pc:docMk/>
          <pc:sldMk cId="0" sldId="276"/>
        </pc:sldMkLst>
      </pc:sldChg>
      <pc:sldChg chg="add del">
        <pc:chgData name="Matt Carlson" userId="0e792f37f00095d9" providerId="LiveId" clId="{A2CE583D-BCE6-44F8-835B-FC0C29981C11}" dt="2018-08-25T03:46:57.776" v="179" actId="2696"/>
        <pc:sldMkLst>
          <pc:docMk/>
          <pc:sldMk cId="0" sldId="279"/>
        </pc:sldMkLst>
      </pc:sldChg>
      <pc:sldChg chg="add del">
        <pc:chgData name="Matt Carlson" userId="0e792f37f00095d9" providerId="LiveId" clId="{A2CE583D-BCE6-44F8-835B-FC0C29981C11}" dt="2018-08-25T03:46:57.868" v="182" actId="2696"/>
        <pc:sldMkLst>
          <pc:docMk/>
          <pc:sldMk cId="0" sldId="280"/>
        </pc:sldMkLst>
      </pc:sldChg>
      <pc:sldChg chg="add del">
        <pc:chgData name="Matt Carlson" userId="0e792f37f00095d9" providerId="LiveId" clId="{A2CE583D-BCE6-44F8-835B-FC0C29981C11}" dt="2018-08-25T03:46:57.899" v="183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88">
            <a:extLst>
              <a:ext uri="{FF2B5EF4-FFF2-40B4-BE49-F238E27FC236}">
                <a16:creationId xmlns:a16="http://schemas.microsoft.com/office/drawing/2014/main" id="{E71A199E-7758-426C-ADAA-B353B367E798}"/>
              </a:ext>
            </a:extLst>
          </p:cNvPr>
          <p:cNvGrpSpPr>
            <a:grpSpLocks/>
          </p:cNvGrpSpPr>
          <p:nvPr/>
        </p:nvGrpSpPr>
        <p:grpSpPr bwMode="auto">
          <a:xfrm>
            <a:off x="4135913" y="5334000"/>
            <a:ext cx="222250" cy="858838"/>
            <a:chOff x="384" y="816"/>
            <a:chExt cx="140" cy="541"/>
          </a:xfrm>
        </p:grpSpPr>
        <p:sp>
          <p:nvSpPr>
            <p:cNvPr id="40" name="Line 289">
              <a:extLst>
                <a:ext uri="{FF2B5EF4-FFF2-40B4-BE49-F238E27FC236}">
                  <a16:creationId xmlns:a16="http://schemas.microsoft.com/office/drawing/2014/main" id="{73FA1EAA-2FBA-4B67-A1AD-46C0BBB3F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90">
              <a:extLst>
                <a:ext uri="{FF2B5EF4-FFF2-40B4-BE49-F238E27FC236}">
                  <a16:creationId xmlns:a16="http://schemas.microsoft.com/office/drawing/2014/main" id="{EB9CBB20-FAE7-485D-A350-0180EF9E5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91">
              <a:extLst>
                <a:ext uri="{FF2B5EF4-FFF2-40B4-BE49-F238E27FC236}">
                  <a16:creationId xmlns:a16="http://schemas.microsoft.com/office/drawing/2014/main" id="{3E66E8FE-4E7C-4C7C-B77D-9392C3941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292">
            <a:extLst>
              <a:ext uri="{FF2B5EF4-FFF2-40B4-BE49-F238E27FC236}">
                <a16:creationId xmlns:a16="http://schemas.microsoft.com/office/drawing/2014/main" id="{3F35330B-CBAD-40E5-9912-F11C63E0AE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5712" y="5334000"/>
            <a:ext cx="222250" cy="858838"/>
            <a:chOff x="384" y="816"/>
            <a:chExt cx="140" cy="541"/>
          </a:xfrm>
        </p:grpSpPr>
        <p:sp>
          <p:nvSpPr>
            <p:cNvPr id="44" name="Line 293">
              <a:extLst>
                <a:ext uri="{FF2B5EF4-FFF2-40B4-BE49-F238E27FC236}">
                  <a16:creationId xmlns:a16="http://schemas.microsoft.com/office/drawing/2014/main" id="{57DAFDEE-6E14-4FE6-8454-4970F6FA2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94">
              <a:extLst>
                <a:ext uri="{FF2B5EF4-FFF2-40B4-BE49-F238E27FC236}">
                  <a16:creationId xmlns:a16="http://schemas.microsoft.com/office/drawing/2014/main" id="{8776809B-B420-4F37-A9D2-31E83337C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295">
              <a:extLst>
                <a:ext uri="{FF2B5EF4-FFF2-40B4-BE49-F238E27FC236}">
                  <a16:creationId xmlns:a16="http://schemas.microsoft.com/office/drawing/2014/main" id="{89D3015E-C364-4BA3-9A1D-6FA9BCDECC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BBD102-34F1-4EA3-B0B0-E97A92B4E6C3}"/>
              </a:ext>
            </a:extLst>
          </p:cNvPr>
          <p:cNvCxnSpPr>
            <a:cxnSpLocks/>
          </p:cNvCxnSpPr>
          <p:nvPr/>
        </p:nvCxnSpPr>
        <p:spPr>
          <a:xfrm>
            <a:off x="3276600" y="712468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99219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Bat Wing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stock touching belt.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7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172618" y="8125071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55">
            <a:extLst>
              <a:ext uri="{FF2B5EF4-FFF2-40B4-BE49-F238E27FC236}">
                <a16:creationId xmlns:a16="http://schemas.microsoft.com/office/drawing/2014/main" id="{86E218B9-4CAA-4DC2-B993-4EC260B0B8BC}"/>
              </a:ext>
            </a:extLst>
          </p:cNvPr>
          <p:cNvSpPr>
            <a:spLocks/>
          </p:cNvSpPr>
          <p:nvPr/>
        </p:nvSpPr>
        <p:spPr bwMode="auto">
          <a:xfrm flipH="1">
            <a:off x="2133600" y="5758903"/>
            <a:ext cx="10668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55">
            <a:extLst>
              <a:ext uri="{FF2B5EF4-FFF2-40B4-BE49-F238E27FC236}">
                <a16:creationId xmlns:a16="http://schemas.microsoft.com/office/drawing/2014/main" id="{56A9A43C-FAF2-45AF-BA79-D5B3C5D5649B}"/>
              </a:ext>
            </a:extLst>
          </p:cNvPr>
          <p:cNvSpPr>
            <a:spLocks/>
          </p:cNvSpPr>
          <p:nvPr/>
        </p:nvSpPr>
        <p:spPr bwMode="auto">
          <a:xfrm>
            <a:off x="3676650" y="5758903"/>
            <a:ext cx="10668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F4B912-F882-4BC0-B5A9-21EF7A0589D3}"/>
              </a:ext>
            </a:extLst>
          </p:cNvPr>
          <p:cNvCxnSpPr>
            <a:cxnSpLocks/>
          </p:cNvCxnSpPr>
          <p:nvPr/>
        </p:nvCxnSpPr>
        <p:spPr>
          <a:xfrm flipV="1">
            <a:off x="2895600" y="6573824"/>
            <a:ext cx="152400" cy="4230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54D621-599F-4D06-8735-402E439D71E7}"/>
              </a:ext>
            </a:extLst>
          </p:cNvPr>
          <p:cNvCxnSpPr>
            <a:cxnSpLocks/>
          </p:cNvCxnSpPr>
          <p:nvPr/>
        </p:nvCxnSpPr>
        <p:spPr>
          <a:xfrm flipH="1" flipV="1">
            <a:off x="3824287" y="6573824"/>
            <a:ext cx="152400" cy="4230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FF21AEE7-6B28-4085-8EE6-2E0E4FC3727E}"/>
              </a:ext>
            </a:extLst>
          </p:cNvPr>
          <p:cNvSpPr>
            <a:spLocks/>
          </p:cNvSpPr>
          <p:nvPr/>
        </p:nvSpPr>
        <p:spPr bwMode="auto">
          <a:xfrm flipH="1">
            <a:off x="3549650" y="614892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7D29BCA5-DA5E-4216-AB13-72068846A931}"/>
              </a:ext>
            </a:extLst>
          </p:cNvPr>
          <p:cNvSpPr>
            <a:spLocks/>
          </p:cNvSpPr>
          <p:nvPr/>
        </p:nvSpPr>
        <p:spPr bwMode="auto">
          <a:xfrm>
            <a:off x="2986087" y="6148921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7DAFCA-9201-4AD7-A6C8-E1F7F1542739}"/>
              </a:ext>
            </a:extLst>
          </p:cNvPr>
          <p:cNvCxnSpPr>
            <a:cxnSpLocks/>
          </p:cNvCxnSpPr>
          <p:nvPr/>
        </p:nvCxnSpPr>
        <p:spPr>
          <a:xfrm flipV="1">
            <a:off x="2133600" y="6995169"/>
            <a:ext cx="770256" cy="522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55">
            <a:extLst>
              <a:ext uri="{FF2B5EF4-FFF2-40B4-BE49-F238E27FC236}">
                <a16:creationId xmlns:a16="http://schemas.microsoft.com/office/drawing/2014/main" id="{82CF062E-211D-4CD2-A45C-1DD4630AD3DE}"/>
              </a:ext>
            </a:extLst>
          </p:cNvPr>
          <p:cNvSpPr>
            <a:spLocks/>
          </p:cNvSpPr>
          <p:nvPr/>
        </p:nvSpPr>
        <p:spPr bwMode="auto">
          <a:xfrm flipH="1">
            <a:off x="1171985" y="6025603"/>
            <a:ext cx="564357" cy="21336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E4E613-9C66-4BF8-9CC7-4C4D6098D472}"/>
              </a:ext>
            </a:extLst>
          </p:cNvPr>
          <p:cNvCxnSpPr>
            <a:cxnSpLocks/>
          </p:cNvCxnSpPr>
          <p:nvPr/>
        </p:nvCxnSpPr>
        <p:spPr>
          <a:xfrm flipV="1">
            <a:off x="1736342" y="7081155"/>
            <a:ext cx="397258" cy="1750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1290E5-E825-4F1E-A307-7F4D8DF33F38}"/>
              </a:ext>
            </a:extLst>
          </p:cNvPr>
          <p:cNvCxnSpPr>
            <a:cxnSpLocks/>
          </p:cNvCxnSpPr>
          <p:nvPr/>
        </p:nvCxnSpPr>
        <p:spPr>
          <a:xfrm>
            <a:off x="2986087" y="7334783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937511-B668-4EF7-B3F0-12755BC2A447}"/>
              </a:ext>
            </a:extLst>
          </p:cNvPr>
          <p:cNvCxnSpPr>
            <a:cxnSpLocks/>
          </p:cNvCxnSpPr>
          <p:nvPr/>
        </p:nvCxnSpPr>
        <p:spPr>
          <a:xfrm flipH="1" flipV="1">
            <a:off x="3973035" y="6995169"/>
            <a:ext cx="770256" cy="5221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55">
            <a:extLst>
              <a:ext uri="{FF2B5EF4-FFF2-40B4-BE49-F238E27FC236}">
                <a16:creationId xmlns:a16="http://schemas.microsoft.com/office/drawing/2014/main" id="{361516E0-E487-4579-8C88-96C3A4B8F79C}"/>
              </a:ext>
            </a:extLst>
          </p:cNvPr>
          <p:cNvSpPr>
            <a:spLocks/>
          </p:cNvSpPr>
          <p:nvPr/>
        </p:nvSpPr>
        <p:spPr bwMode="auto">
          <a:xfrm>
            <a:off x="5140708" y="6025603"/>
            <a:ext cx="564357" cy="21336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064840-C975-4A58-BA78-71A953E01013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7081155"/>
            <a:ext cx="397258" cy="1750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19906D-34CB-48A4-8E66-FF0F0221DF08}"/>
              </a:ext>
            </a:extLst>
          </p:cNvPr>
          <p:cNvGrpSpPr/>
          <p:nvPr/>
        </p:nvGrpSpPr>
        <p:grpSpPr>
          <a:xfrm>
            <a:off x="2901226" y="3764124"/>
            <a:ext cx="1071809" cy="1376646"/>
            <a:chOff x="2589909" y="5331557"/>
            <a:chExt cx="1071809" cy="13766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BBFDAC-047E-4927-B3A3-C03CC53B9DEE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8E4E4C-AEEE-4010-A4DC-5A41FC966A41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949D0A-951B-46E8-8023-43A8D4F50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D271FF-B9A1-4D46-B986-DBA1509A4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A6E316-F4C7-4662-B7E0-FC0F259B4D7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12789D-6E93-4100-86D0-AC17E330D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7BD42D-6A0D-41A9-B25D-E47BAE6DD0F6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9E19C83-22B9-48B5-89AD-9514DB5ECDB6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A423F70-292C-4FEF-9A53-12A9A0902BB2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B8A7F0-73F3-46D5-80B5-263B0130E86F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9E9C92-203C-496C-AD3C-C6F572EA5F12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FA9AB3-ADC9-4EAA-B452-429F9894F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2CF9A8-EF60-46A7-B8D8-C9E19FC64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reeform 55">
            <a:extLst>
              <a:ext uri="{FF2B5EF4-FFF2-40B4-BE49-F238E27FC236}">
                <a16:creationId xmlns:a16="http://schemas.microsoft.com/office/drawing/2014/main" id="{991DC6E1-617A-4048-9E15-83409A7B0C77}"/>
              </a:ext>
            </a:extLst>
          </p:cNvPr>
          <p:cNvSpPr>
            <a:spLocks/>
          </p:cNvSpPr>
          <p:nvPr/>
        </p:nvSpPr>
        <p:spPr bwMode="auto">
          <a:xfrm>
            <a:off x="2088925" y="5738813"/>
            <a:ext cx="45719" cy="13535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55">
            <a:extLst>
              <a:ext uri="{FF2B5EF4-FFF2-40B4-BE49-F238E27FC236}">
                <a16:creationId xmlns:a16="http://schemas.microsoft.com/office/drawing/2014/main" id="{CBA3C898-61FE-4595-AAEB-6A22EDAB11BC}"/>
              </a:ext>
            </a:extLst>
          </p:cNvPr>
          <p:cNvSpPr>
            <a:spLocks/>
          </p:cNvSpPr>
          <p:nvPr/>
        </p:nvSpPr>
        <p:spPr bwMode="auto">
          <a:xfrm flipH="1">
            <a:off x="4745448" y="5758903"/>
            <a:ext cx="45719" cy="132225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29">
            <a:extLst>
              <a:ext uri="{FF2B5EF4-FFF2-40B4-BE49-F238E27FC236}">
                <a16:creationId xmlns:a16="http://schemas.microsoft.com/office/drawing/2014/main" id="{167E2A4E-4464-4862-8877-7148E2BE2152}"/>
              </a:ext>
            </a:extLst>
          </p:cNvPr>
          <p:cNvGrpSpPr>
            <a:grpSpLocks/>
          </p:cNvGrpSpPr>
          <p:nvPr/>
        </p:nvGrpSpPr>
        <p:grpSpPr bwMode="auto">
          <a:xfrm>
            <a:off x="1968115" y="4254719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0C80B71-7EF4-4B06-B1D8-43E7890E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19ACC235-9243-4D46-9D8C-AF61EF37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1AF110BB-D453-46DA-9F55-85F55C0B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2A5CC088-066C-4B1D-9038-058FBEE5E07D}"/>
              </a:ext>
            </a:extLst>
          </p:cNvPr>
          <p:cNvGrpSpPr>
            <a:grpSpLocks/>
          </p:cNvGrpSpPr>
          <p:nvPr/>
        </p:nvGrpSpPr>
        <p:grpSpPr bwMode="auto">
          <a:xfrm>
            <a:off x="4693732" y="4254719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EC9B6986-5A9C-46EE-B609-53C62482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6E49A0E9-0323-4ED4-A004-D8CC9D07F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15CD4940-9DF6-4C3A-8AD5-DDD1E96DF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2">
            <a:extLst>
              <a:ext uri="{FF2B5EF4-FFF2-40B4-BE49-F238E27FC236}">
                <a16:creationId xmlns:a16="http://schemas.microsoft.com/office/drawing/2014/main" id="{FFA93146-8883-421C-B0A2-9BACF5AB981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85" y="5223654"/>
            <a:ext cx="222250" cy="858838"/>
            <a:chOff x="384" y="816"/>
            <a:chExt cx="140" cy="541"/>
          </a:xfrm>
        </p:grpSpPr>
        <p:sp>
          <p:nvSpPr>
            <p:cNvPr id="72" name="Line 293">
              <a:extLst>
                <a:ext uri="{FF2B5EF4-FFF2-40B4-BE49-F238E27FC236}">
                  <a16:creationId xmlns:a16="http://schemas.microsoft.com/office/drawing/2014/main" id="{C09AA6C4-97CA-4B27-AD5F-98BAEC368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4">
              <a:extLst>
                <a:ext uri="{FF2B5EF4-FFF2-40B4-BE49-F238E27FC236}">
                  <a16:creationId xmlns:a16="http://schemas.microsoft.com/office/drawing/2014/main" id="{4BB6308C-6E9B-4A75-9B81-953C81529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95">
              <a:extLst>
                <a:ext uri="{FF2B5EF4-FFF2-40B4-BE49-F238E27FC236}">
                  <a16:creationId xmlns:a16="http://schemas.microsoft.com/office/drawing/2014/main" id="{07B3CD7D-FD96-417C-80A2-765681828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92">
            <a:extLst>
              <a:ext uri="{FF2B5EF4-FFF2-40B4-BE49-F238E27FC236}">
                <a16:creationId xmlns:a16="http://schemas.microsoft.com/office/drawing/2014/main" id="{773ACB32-6F6B-4463-A363-79AA9AC6BE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8290" y="4766331"/>
            <a:ext cx="222250" cy="858838"/>
            <a:chOff x="384" y="816"/>
            <a:chExt cx="140" cy="541"/>
          </a:xfrm>
        </p:grpSpPr>
        <p:sp>
          <p:nvSpPr>
            <p:cNvPr id="76" name="Line 293">
              <a:extLst>
                <a:ext uri="{FF2B5EF4-FFF2-40B4-BE49-F238E27FC236}">
                  <a16:creationId xmlns:a16="http://schemas.microsoft.com/office/drawing/2014/main" id="{7C2F5D5B-B523-4CAE-8CC9-60DBE4E5B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94">
              <a:extLst>
                <a:ext uri="{FF2B5EF4-FFF2-40B4-BE49-F238E27FC236}">
                  <a16:creationId xmlns:a16="http://schemas.microsoft.com/office/drawing/2014/main" id="{5E0A21CE-6F45-4410-9FCA-41B62C7B4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95">
              <a:extLst>
                <a:ext uri="{FF2B5EF4-FFF2-40B4-BE49-F238E27FC236}">
                  <a16:creationId xmlns:a16="http://schemas.microsoft.com/office/drawing/2014/main" id="{9C4B4107-E9E5-4E2E-AFB1-52FC7A2B62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88">
            <a:extLst>
              <a:ext uri="{FF2B5EF4-FFF2-40B4-BE49-F238E27FC236}">
                <a16:creationId xmlns:a16="http://schemas.microsoft.com/office/drawing/2014/main" id="{F2B7EF08-DDA4-4114-8506-7818F3BD1FA4}"/>
              </a:ext>
            </a:extLst>
          </p:cNvPr>
          <p:cNvGrpSpPr>
            <a:grpSpLocks/>
          </p:cNvGrpSpPr>
          <p:nvPr/>
        </p:nvGrpSpPr>
        <p:grpSpPr bwMode="auto">
          <a:xfrm>
            <a:off x="5841646" y="4770293"/>
            <a:ext cx="222250" cy="858838"/>
            <a:chOff x="384" y="816"/>
            <a:chExt cx="140" cy="541"/>
          </a:xfrm>
        </p:grpSpPr>
        <p:sp>
          <p:nvSpPr>
            <p:cNvPr id="80" name="Line 289">
              <a:extLst>
                <a:ext uri="{FF2B5EF4-FFF2-40B4-BE49-F238E27FC236}">
                  <a16:creationId xmlns:a16="http://schemas.microsoft.com/office/drawing/2014/main" id="{D4AF9F78-2754-4559-A8AB-5920FAF17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90">
              <a:extLst>
                <a:ext uri="{FF2B5EF4-FFF2-40B4-BE49-F238E27FC236}">
                  <a16:creationId xmlns:a16="http://schemas.microsoft.com/office/drawing/2014/main" id="{85CC3EF5-29A6-4455-BBB8-E8CF1ECBE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91">
              <a:extLst>
                <a:ext uri="{FF2B5EF4-FFF2-40B4-BE49-F238E27FC236}">
                  <a16:creationId xmlns:a16="http://schemas.microsoft.com/office/drawing/2014/main" id="{6F62CEFB-CFBD-48D6-A8CB-01318F9D28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288">
            <a:extLst>
              <a:ext uri="{FF2B5EF4-FFF2-40B4-BE49-F238E27FC236}">
                <a16:creationId xmlns:a16="http://schemas.microsoft.com/office/drawing/2014/main" id="{70C4ADF8-58C7-4561-B903-1D6FA267C8D4}"/>
              </a:ext>
            </a:extLst>
          </p:cNvPr>
          <p:cNvGrpSpPr>
            <a:grpSpLocks/>
          </p:cNvGrpSpPr>
          <p:nvPr/>
        </p:nvGrpSpPr>
        <p:grpSpPr bwMode="auto">
          <a:xfrm>
            <a:off x="6278210" y="5223654"/>
            <a:ext cx="222250" cy="858838"/>
            <a:chOff x="384" y="816"/>
            <a:chExt cx="140" cy="541"/>
          </a:xfrm>
        </p:grpSpPr>
        <p:sp>
          <p:nvSpPr>
            <p:cNvPr id="88" name="Line 289">
              <a:extLst>
                <a:ext uri="{FF2B5EF4-FFF2-40B4-BE49-F238E27FC236}">
                  <a16:creationId xmlns:a16="http://schemas.microsoft.com/office/drawing/2014/main" id="{B74A4F8F-AFEB-40A9-97E1-1130CD8A1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90">
              <a:extLst>
                <a:ext uri="{FF2B5EF4-FFF2-40B4-BE49-F238E27FC236}">
                  <a16:creationId xmlns:a16="http://schemas.microsoft.com/office/drawing/2014/main" id="{FAC8DD0F-6C16-41DF-94CC-C7B5D05CA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B1113A80-A344-4D2B-AA4C-9AFB81800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13D7A2-ED43-4D98-AE26-F71FA04B5E2F}"/>
              </a:ext>
            </a:extLst>
          </p:cNvPr>
          <p:cNvCxnSpPr>
            <a:cxnSpLocks/>
          </p:cNvCxnSpPr>
          <p:nvPr/>
        </p:nvCxnSpPr>
        <p:spPr>
          <a:xfrm flipV="1">
            <a:off x="1341979" y="7513619"/>
            <a:ext cx="791462" cy="3811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292">
            <a:extLst>
              <a:ext uri="{FF2B5EF4-FFF2-40B4-BE49-F238E27FC236}">
                <a16:creationId xmlns:a16="http://schemas.microsoft.com/office/drawing/2014/main" id="{95442B67-F0EA-4AB9-A978-59DA1CFFC3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52610" y="4482183"/>
            <a:ext cx="222250" cy="858838"/>
            <a:chOff x="384" y="816"/>
            <a:chExt cx="140" cy="541"/>
          </a:xfrm>
        </p:grpSpPr>
        <p:sp>
          <p:nvSpPr>
            <p:cNvPr id="96" name="Line 293">
              <a:extLst>
                <a:ext uri="{FF2B5EF4-FFF2-40B4-BE49-F238E27FC236}">
                  <a16:creationId xmlns:a16="http://schemas.microsoft.com/office/drawing/2014/main" id="{6422A985-93A0-4999-8FFA-E120A3176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4">
              <a:extLst>
                <a:ext uri="{FF2B5EF4-FFF2-40B4-BE49-F238E27FC236}">
                  <a16:creationId xmlns:a16="http://schemas.microsoft.com/office/drawing/2014/main" id="{33E4D349-EDB5-4A08-9C3A-99D72203C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95">
              <a:extLst>
                <a:ext uri="{FF2B5EF4-FFF2-40B4-BE49-F238E27FC236}">
                  <a16:creationId xmlns:a16="http://schemas.microsoft.com/office/drawing/2014/main" id="{37D57DA1-562C-4E1C-8D1E-2D5A73A18C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288">
            <a:extLst>
              <a:ext uri="{FF2B5EF4-FFF2-40B4-BE49-F238E27FC236}">
                <a16:creationId xmlns:a16="http://schemas.microsoft.com/office/drawing/2014/main" id="{E031D40C-DBCB-4537-893F-1DB9C95CAA2C}"/>
              </a:ext>
            </a:extLst>
          </p:cNvPr>
          <p:cNvGrpSpPr>
            <a:grpSpLocks/>
          </p:cNvGrpSpPr>
          <p:nvPr/>
        </p:nvGrpSpPr>
        <p:grpSpPr bwMode="auto">
          <a:xfrm>
            <a:off x="5336438" y="4482183"/>
            <a:ext cx="222250" cy="858838"/>
            <a:chOff x="384" y="816"/>
            <a:chExt cx="140" cy="541"/>
          </a:xfrm>
        </p:grpSpPr>
        <p:sp>
          <p:nvSpPr>
            <p:cNvPr id="100" name="Line 289">
              <a:extLst>
                <a:ext uri="{FF2B5EF4-FFF2-40B4-BE49-F238E27FC236}">
                  <a16:creationId xmlns:a16="http://schemas.microsoft.com/office/drawing/2014/main" id="{1662DFE2-F5D4-4BDE-93DA-C09DE19BC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0">
              <a:extLst>
                <a:ext uri="{FF2B5EF4-FFF2-40B4-BE49-F238E27FC236}">
                  <a16:creationId xmlns:a16="http://schemas.microsoft.com/office/drawing/2014/main" id="{614803CA-42B6-4D48-AF0D-C3D6F90CA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91">
              <a:extLst>
                <a:ext uri="{FF2B5EF4-FFF2-40B4-BE49-F238E27FC236}">
                  <a16:creationId xmlns:a16="http://schemas.microsoft.com/office/drawing/2014/main" id="{1300B3E4-1AB3-4E6D-AB7D-170306D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BB4180-8873-4997-9388-31DEC8EC2FED}"/>
              </a:ext>
            </a:extLst>
          </p:cNvPr>
          <p:cNvCxnSpPr>
            <a:cxnSpLocks/>
          </p:cNvCxnSpPr>
          <p:nvPr/>
        </p:nvCxnSpPr>
        <p:spPr>
          <a:xfrm flipH="1" flipV="1">
            <a:off x="4742083" y="7513619"/>
            <a:ext cx="791462" cy="3811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18B4E2-236D-46F7-94C9-5CC16F0E98F8}"/>
              </a:ext>
            </a:extLst>
          </p:cNvPr>
          <p:cNvCxnSpPr>
            <a:cxnSpLocks/>
          </p:cNvCxnSpPr>
          <p:nvPr/>
        </p:nvCxnSpPr>
        <p:spPr>
          <a:xfrm>
            <a:off x="3156451" y="8294933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21">
            <a:extLst>
              <a:ext uri="{FF2B5EF4-FFF2-40B4-BE49-F238E27FC236}">
                <a16:creationId xmlns:a16="http://schemas.microsoft.com/office/drawing/2014/main" id="{EF3A4D2C-03E8-4BBD-9D1B-AAB991CAB5FC}"/>
              </a:ext>
            </a:extLst>
          </p:cNvPr>
          <p:cNvGrpSpPr>
            <a:grpSpLocks/>
          </p:cNvGrpSpPr>
          <p:nvPr/>
        </p:nvGrpSpPr>
        <p:grpSpPr bwMode="auto">
          <a:xfrm>
            <a:off x="2509563" y="4452937"/>
            <a:ext cx="185738" cy="660400"/>
            <a:chOff x="5403" y="3457"/>
            <a:chExt cx="209" cy="755"/>
          </a:xfrm>
        </p:grpSpPr>
        <p:sp>
          <p:nvSpPr>
            <p:cNvPr id="108" name="Oval 22">
              <a:extLst>
                <a:ext uri="{FF2B5EF4-FFF2-40B4-BE49-F238E27FC236}">
                  <a16:creationId xmlns:a16="http://schemas.microsoft.com/office/drawing/2014/main" id="{2D0A2EB7-6BB8-4C61-9F16-0A7728C90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23">
              <a:extLst>
                <a:ext uri="{FF2B5EF4-FFF2-40B4-BE49-F238E27FC236}">
                  <a16:creationId xmlns:a16="http://schemas.microsoft.com/office/drawing/2014/main" id="{DD97D944-8EF1-45D2-9130-1B80DDC3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63919BDA-7CCB-49E7-9671-F3FD982E5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A144F18B-83FE-449F-BEE1-BF059A454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Rectangle 26">
              <a:extLst>
                <a:ext uri="{FF2B5EF4-FFF2-40B4-BE49-F238E27FC236}">
                  <a16:creationId xmlns:a16="http://schemas.microsoft.com/office/drawing/2014/main" id="{DC749D6E-C69E-4989-B4C5-B1DA8596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41458769-85F2-49B2-965F-F89A7489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8">
              <a:extLst>
                <a:ext uri="{FF2B5EF4-FFF2-40B4-BE49-F238E27FC236}">
                  <a16:creationId xmlns:a16="http://schemas.microsoft.com/office/drawing/2014/main" id="{B56E0B16-5BB6-445E-BFF0-C56682408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064CE47D-F424-4931-A1F0-400CC8252AD9}"/>
              </a:ext>
            </a:extLst>
          </p:cNvPr>
          <p:cNvGrpSpPr>
            <a:grpSpLocks/>
          </p:cNvGrpSpPr>
          <p:nvPr/>
        </p:nvGrpSpPr>
        <p:grpSpPr bwMode="auto">
          <a:xfrm>
            <a:off x="4131640" y="4439147"/>
            <a:ext cx="185738" cy="660400"/>
            <a:chOff x="5403" y="3457"/>
            <a:chExt cx="209" cy="755"/>
          </a:xfrm>
        </p:grpSpPr>
        <p:sp>
          <p:nvSpPr>
            <p:cNvPr id="117" name="Oval 22">
              <a:extLst>
                <a:ext uri="{FF2B5EF4-FFF2-40B4-BE49-F238E27FC236}">
                  <a16:creationId xmlns:a16="http://schemas.microsoft.com/office/drawing/2014/main" id="{84FEFF9C-88C6-4286-8C09-D35FF8D0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Oval 23">
              <a:extLst>
                <a:ext uri="{FF2B5EF4-FFF2-40B4-BE49-F238E27FC236}">
                  <a16:creationId xmlns:a16="http://schemas.microsoft.com/office/drawing/2014/main" id="{24FB3AC8-5CEC-4FF8-9C3F-1CDDFB02D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081838FC-756A-4C6A-B761-237BB3B72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3477A2D3-2F43-4D70-90A0-B1E2694D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Rectangle 26">
              <a:extLst>
                <a:ext uri="{FF2B5EF4-FFF2-40B4-BE49-F238E27FC236}">
                  <a16:creationId xmlns:a16="http://schemas.microsoft.com/office/drawing/2014/main" id="{817FAF35-3ACB-4817-99B7-D82A5C78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A428D308-18E2-4C92-B6BD-77157E1C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624A953C-C57B-428A-8665-CC541467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112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2020-03-02T02:13:57Z</dcterms:modified>
  <cp:category>Shooting</cp:category>
</cp:coreProperties>
</file>