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DE79DE2-3E6E-4ED0-9179-1E5A12C77686}"/>
    <pc:docChg chg="custSel delSld modSld">
      <pc:chgData name="Matt Carlson" userId="0e792f37f00095d9" providerId="LiveId" clId="{3DE79DE2-3E6E-4ED0-9179-1E5A12C77686}" dt="2018-08-25T07:09:42.998" v="143" actId="2696"/>
      <pc:docMkLst>
        <pc:docMk/>
      </pc:docMkLst>
      <pc:sldChg chg="addSp delSp modSp">
        <pc:chgData name="Matt Carlson" userId="0e792f37f00095d9" providerId="LiveId" clId="{3DE79DE2-3E6E-4ED0-9179-1E5A12C77686}" dt="2018-08-25T07:07:50.445" v="138" actId="20577"/>
        <pc:sldMkLst>
          <pc:docMk/>
          <pc:sldMk cId="0" sldId="274"/>
        </pc:sldMkLst>
        <pc:spChg chg="add">
          <ac:chgData name="Matt Carlson" userId="0e792f37f00095d9" providerId="LiveId" clId="{3DE79DE2-3E6E-4ED0-9179-1E5A12C77686}" dt="2018-08-25T07:03:54.912" v="0"/>
          <ac:spMkLst>
            <pc:docMk/>
            <pc:sldMk cId="0" sldId="274"/>
            <ac:spMk id="37" creationId="{BB49CD1C-7D52-4221-92E2-D0040F1355E7}"/>
          </ac:spMkLst>
        </pc:spChg>
        <pc:spChg chg="add">
          <ac:chgData name="Matt Carlson" userId="0e792f37f00095d9" providerId="LiveId" clId="{3DE79DE2-3E6E-4ED0-9179-1E5A12C77686}" dt="2018-08-25T07:03:54.912" v="0"/>
          <ac:spMkLst>
            <pc:docMk/>
            <pc:sldMk cId="0" sldId="274"/>
            <ac:spMk id="38" creationId="{FF99711D-C2EB-448E-907D-4304F7D6B485}"/>
          </ac:spMkLst>
        </pc:spChg>
        <pc:spChg chg="add">
          <ac:chgData name="Matt Carlson" userId="0e792f37f00095d9" providerId="LiveId" clId="{3DE79DE2-3E6E-4ED0-9179-1E5A12C77686}" dt="2018-08-25T07:03:54.912" v="0"/>
          <ac:spMkLst>
            <pc:docMk/>
            <pc:sldMk cId="0" sldId="274"/>
            <ac:spMk id="52" creationId="{0724568B-FCAE-4686-AD2B-7CC2A38D2FAF}"/>
          </ac:spMkLst>
        </pc:spChg>
        <pc:spChg chg="add">
          <ac:chgData name="Matt Carlson" userId="0e792f37f00095d9" providerId="LiveId" clId="{3DE79DE2-3E6E-4ED0-9179-1E5A12C77686}" dt="2018-08-25T07:03:54.912" v="0"/>
          <ac:spMkLst>
            <pc:docMk/>
            <pc:sldMk cId="0" sldId="274"/>
            <ac:spMk id="69" creationId="{A2C2A8D1-A094-4B31-83D5-58D7D501114E}"/>
          </ac:spMkLst>
        </pc:spChg>
        <pc:spChg chg="del">
          <ac:chgData name="Matt Carlson" userId="0e792f37f00095d9" providerId="LiveId" clId="{3DE79DE2-3E6E-4ED0-9179-1E5A12C77686}" dt="2018-08-25T07:04:13.641" v="3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9" creationId="{0EBC44F9-F7B3-4447-AB5E-1D66DA48BBF2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13" creationId="{AB844BE6-65DB-4AB6-9233-88F34730BDCB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17" creationId="{8156750C-37FF-4AC9-B62F-0789A598A6ED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21" creationId="{448482D7-CF5A-40B9-96CF-C7DB18919DB6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25" creationId="{6C6C8F32-216A-4DD6-9738-BEF73B47D6F9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29" creationId="{E684F8EB-7AC7-422B-B089-29D721D50B28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33" creationId="{95485555-F78C-43C9-9BE6-83DBA458FA53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39" creationId="{FC9C506A-823C-4995-BFC8-3750E8213818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43" creationId="{2ED2E5F4-A259-402B-AB7B-D3AA800D2859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48" creationId="{B0AED0FC-7FEF-400A-B306-064436B95FFD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53" creationId="{6C6451BA-ADD9-43E6-A963-408466FC3BD6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61" creationId="{9491D076-B7A1-4346-B318-49669736EE6D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70" creationId="{DB537C8F-A6CF-4FBD-A107-601229570621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76" creationId="{0836F61E-8B01-4010-9C69-5B5480BE9162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83" creationId="{D4B9E823-9AFA-47F3-AE76-6D557E0F36C2}"/>
          </ac:grpSpMkLst>
        </pc:grpChg>
        <pc:grpChg chg="add">
          <ac:chgData name="Matt Carlson" userId="0e792f37f00095d9" providerId="LiveId" clId="{3DE79DE2-3E6E-4ED0-9179-1E5A12C77686}" dt="2018-08-25T07:03:54.912" v="0"/>
          <ac:grpSpMkLst>
            <pc:docMk/>
            <pc:sldMk cId="0" sldId="274"/>
            <ac:grpSpMk id="90" creationId="{018243F8-F1DF-40B1-A2A6-390E5F72C9F9}"/>
          </ac:grpSpMkLst>
        </pc:grpChg>
        <pc:grpChg chg="del">
          <ac:chgData name="Matt Carlson" userId="0e792f37f00095d9" providerId="LiveId" clId="{3DE79DE2-3E6E-4ED0-9179-1E5A12C77686}" dt="2018-08-25T07:04:13.641" v="3" actId="478"/>
          <ac:grpSpMkLst>
            <pc:docMk/>
            <pc:sldMk cId="0" sldId="274"/>
            <ac:grpSpMk id="93" creationId="{9FDCDDCA-1FF6-441B-9A85-881125CD7510}"/>
          </ac:grpSpMkLst>
        </pc:grpChg>
        <pc:graphicFrameChg chg="modGraphic">
          <ac:chgData name="Matt Carlson" userId="0e792f37f00095d9" providerId="LiveId" clId="{3DE79DE2-3E6E-4ED0-9179-1E5A12C77686}" dt="2018-08-25T07:07:50.445" v="13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3DE79DE2-3E6E-4ED0-9179-1E5A12C77686}" dt="2018-08-25T07:04:05.528" v="2" actId="14861"/>
          <ac:cxnSpMkLst>
            <pc:docMk/>
            <pc:sldMk cId="0" sldId="274"/>
            <ac:cxnSpMk id="47" creationId="{46404A67-304A-4AC2-8FD8-4A4463E1B011}"/>
          </ac:cxnSpMkLst>
        </pc:cxnChg>
      </pc:sldChg>
      <pc:sldChg chg="del">
        <pc:chgData name="Matt Carlson" userId="0e792f37f00095d9" providerId="LiveId" clId="{3DE79DE2-3E6E-4ED0-9179-1E5A12C77686}" dt="2018-08-25T07:09:42.969" v="142" actId="2696"/>
        <pc:sldMkLst>
          <pc:docMk/>
          <pc:sldMk cId="0" sldId="275"/>
        </pc:sldMkLst>
      </pc:sldChg>
      <pc:sldChg chg="del">
        <pc:chgData name="Matt Carlson" userId="0e792f37f00095d9" providerId="LiveId" clId="{3DE79DE2-3E6E-4ED0-9179-1E5A12C77686}" dt="2018-08-25T07:09:42.960" v="141" actId="2696"/>
        <pc:sldMkLst>
          <pc:docMk/>
          <pc:sldMk cId="0" sldId="276"/>
        </pc:sldMkLst>
      </pc:sldChg>
      <pc:sldChg chg="del">
        <pc:chgData name="Matt Carlson" userId="0e792f37f00095d9" providerId="LiveId" clId="{3DE79DE2-3E6E-4ED0-9179-1E5A12C77686}" dt="2018-08-25T07:09:42.917" v="140" actId="2696"/>
        <pc:sldMkLst>
          <pc:docMk/>
          <pc:sldMk cId="0" sldId="279"/>
        </pc:sldMkLst>
      </pc:sldChg>
      <pc:sldChg chg="del">
        <pc:chgData name="Matt Carlson" userId="0e792f37f00095d9" providerId="LiveId" clId="{3DE79DE2-3E6E-4ED0-9179-1E5A12C77686}" dt="2018-08-25T07:09:42.998" v="143" actId="2696"/>
        <pc:sldMkLst>
          <pc:docMk/>
          <pc:sldMk cId="0" sldId="280"/>
        </pc:sldMkLst>
      </pc:sldChg>
      <pc:sldChg chg="del">
        <pc:chgData name="Matt Carlson" userId="0e792f37f00095d9" providerId="LiveId" clId="{3DE79DE2-3E6E-4ED0-9179-1E5A12C77686}" dt="2018-08-25T07:09:42.846" v="139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98648"/>
              </p:ext>
            </p:extLst>
          </p:nvPr>
        </p:nvGraphicFramePr>
        <p:xfrm>
          <a:off x="177800" y="165100"/>
          <a:ext cx="6997700" cy="262727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Dig It Up!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heels touching marks, facing uprange.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29">
            <a:extLst>
              <a:ext uri="{FF2B5EF4-FFF2-40B4-BE49-F238E27FC236}">
                <a16:creationId xmlns:a16="http://schemas.microsoft.com/office/drawing/2014/main" id="{0EBC44F9-F7B3-4447-AB5E-1D66DA48BBF2}"/>
              </a:ext>
            </a:extLst>
          </p:cNvPr>
          <p:cNvGrpSpPr>
            <a:grpSpLocks/>
          </p:cNvGrpSpPr>
          <p:nvPr/>
        </p:nvGrpSpPr>
        <p:grpSpPr bwMode="auto">
          <a:xfrm>
            <a:off x="6043613" y="4171950"/>
            <a:ext cx="287337" cy="790575"/>
            <a:chOff x="528" y="240"/>
            <a:chExt cx="181" cy="498"/>
          </a:xfrm>
        </p:grpSpPr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393C9AD7-B6B4-40C6-8420-C176CFC3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FBA46392-8A60-40CA-BCAC-F253086C5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9AF0814-9D7B-49CE-8C4D-AE11832B4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9">
            <a:extLst>
              <a:ext uri="{FF2B5EF4-FFF2-40B4-BE49-F238E27FC236}">
                <a16:creationId xmlns:a16="http://schemas.microsoft.com/office/drawing/2014/main" id="{AB844BE6-65DB-4AB6-9233-88F34730BDCB}"/>
              </a:ext>
            </a:extLst>
          </p:cNvPr>
          <p:cNvGrpSpPr>
            <a:grpSpLocks/>
          </p:cNvGrpSpPr>
          <p:nvPr/>
        </p:nvGrpSpPr>
        <p:grpSpPr bwMode="auto">
          <a:xfrm>
            <a:off x="6715125" y="3838575"/>
            <a:ext cx="287338" cy="790575"/>
            <a:chOff x="528" y="240"/>
            <a:chExt cx="181" cy="498"/>
          </a:xfrm>
        </p:grpSpPr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7304F9E1-8F3F-4D8C-B9A9-DDE8B39E4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D8D3EE58-68E9-4303-8EBE-AC7CB8F3A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8D2D450E-ACF4-4902-959C-152A126D9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288">
            <a:extLst>
              <a:ext uri="{FF2B5EF4-FFF2-40B4-BE49-F238E27FC236}">
                <a16:creationId xmlns:a16="http://schemas.microsoft.com/office/drawing/2014/main" id="{8156750C-37FF-4AC9-B62F-0789A598A6ED}"/>
              </a:ext>
            </a:extLst>
          </p:cNvPr>
          <p:cNvGrpSpPr>
            <a:grpSpLocks/>
          </p:cNvGrpSpPr>
          <p:nvPr/>
        </p:nvGrpSpPr>
        <p:grpSpPr bwMode="auto">
          <a:xfrm>
            <a:off x="1363663" y="4017963"/>
            <a:ext cx="222250" cy="858837"/>
            <a:chOff x="384" y="816"/>
            <a:chExt cx="140" cy="541"/>
          </a:xfrm>
        </p:grpSpPr>
        <p:sp>
          <p:nvSpPr>
            <p:cNvPr id="18" name="Line 289">
              <a:extLst>
                <a:ext uri="{FF2B5EF4-FFF2-40B4-BE49-F238E27FC236}">
                  <a16:creationId xmlns:a16="http://schemas.microsoft.com/office/drawing/2014/main" id="{D02B09E3-36CB-411D-8D49-7950B20F1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0">
              <a:extLst>
                <a:ext uri="{FF2B5EF4-FFF2-40B4-BE49-F238E27FC236}">
                  <a16:creationId xmlns:a16="http://schemas.microsoft.com/office/drawing/2014/main" id="{D4643DF6-72A6-489A-B4EB-34CEC953F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291">
              <a:extLst>
                <a:ext uri="{FF2B5EF4-FFF2-40B4-BE49-F238E27FC236}">
                  <a16:creationId xmlns:a16="http://schemas.microsoft.com/office/drawing/2014/main" id="{7E1A7CBD-9BD5-49FD-B5C2-E92E0F37EE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0 h 375"/>
                <a:gd name="T6" fmla="*/ 2 w 173"/>
                <a:gd name="T7" fmla="*/ 32 h 375"/>
                <a:gd name="T8" fmla="*/ 2 w 173"/>
                <a:gd name="T9" fmla="*/ 40 h 375"/>
                <a:gd name="T10" fmla="*/ 2 w 173"/>
                <a:gd name="T11" fmla="*/ 117 h 375"/>
                <a:gd name="T12" fmla="*/ 2 w 173"/>
                <a:gd name="T13" fmla="*/ 145 h 375"/>
                <a:gd name="T14" fmla="*/ 2 w 173"/>
                <a:gd name="T15" fmla="*/ 159 h 375"/>
                <a:gd name="T16" fmla="*/ 0 w 173"/>
                <a:gd name="T17" fmla="*/ 134 h 375"/>
                <a:gd name="T18" fmla="*/ 0 w 173"/>
                <a:gd name="T19" fmla="*/ 53 h 375"/>
                <a:gd name="T20" fmla="*/ 2 w 173"/>
                <a:gd name="T21" fmla="*/ 42 h 375"/>
                <a:gd name="T22" fmla="*/ 2 w 173"/>
                <a:gd name="T23" fmla="*/ 39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9">
            <a:extLst>
              <a:ext uri="{FF2B5EF4-FFF2-40B4-BE49-F238E27FC236}">
                <a16:creationId xmlns:a16="http://schemas.microsoft.com/office/drawing/2014/main" id="{448482D7-CF5A-40B9-96CF-C7DB18919DB6}"/>
              </a:ext>
            </a:extLst>
          </p:cNvPr>
          <p:cNvGrpSpPr>
            <a:grpSpLocks/>
          </p:cNvGrpSpPr>
          <p:nvPr/>
        </p:nvGrpSpPr>
        <p:grpSpPr bwMode="auto">
          <a:xfrm>
            <a:off x="4360863" y="4040188"/>
            <a:ext cx="287337" cy="790575"/>
            <a:chOff x="528" y="240"/>
            <a:chExt cx="181" cy="498"/>
          </a:xfrm>
        </p:grpSpPr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34FB897F-DD36-4594-85C2-357DED7C5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5B2DCB19-EC37-4001-84AD-1BB551FFE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5B5646D4-8A30-4762-B8B1-2029AB339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id="{6C6C8F32-216A-4DD6-9738-BEF73B47D6F9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3798888"/>
            <a:ext cx="287338" cy="790575"/>
            <a:chOff x="528" y="240"/>
            <a:chExt cx="181" cy="498"/>
          </a:xfrm>
        </p:grpSpPr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00BD24CD-5B9E-4B52-AA8E-99D098F60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9E5B09D6-9369-45CB-B28F-F65B648AF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94E4E21B-88A6-43D3-9530-4FD5C7458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E684F8EB-7AC7-422B-B089-29D721D50B28}"/>
              </a:ext>
            </a:extLst>
          </p:cNvPr>
          <p:cNvGrpSpPr>
            <a:grpSpLocks/>
          </p:cNvGrpSpPr>
          <p:nvPr/>
        </p:nvGrpSpPr>
        <p:grpSpPr bwMode="auto">
          <a:xfrm>
            <a:off x="3021013" y="3998913"/>
            <a:ext cx="287337" cy="790575"/>
            <a:chOff x="528" y="240"/>
            <a:chExt cx="181" cy="498"/>
          </a:xfrm>
        </p:grpSpPr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813F73FE-26EE-4CB5-8F5A-1DB054823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F271ED6D-5260-4F72-8DEA-766A8EE86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525D3F1-63B5-41BF-B6C0-470FF64F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95485555-F78C-43C9-9BE6-83DBA458FA53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010025"/>
            <a:ext cx="287337" cy="790575"/>
            <a:chOff x="528" y="240"/>
            <a:chExt cx="181" cy="498"/>
          </a:xfrm>
        </p:grpSpPr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98B3484C-5D86-4C59-9620-BE30BACF6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9A1FEE1C-AF26-4891-BC48-C92569682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29605ABF-8197-4F69-A8BA-EA25335B4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B49CD1C-7D52-4221-92E2-D0040F1355E7}"/>
              </a:ext>
            </a:extLst>
          </p:cNvPr>
          <p:cNvSpPr/>
          <p:nvPr/>
        </p:nvSpPr>
        <p:spPr>
          <a:xfrm>
            <a:off x="1235075" y="4960938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99711D-C2EB-448E-907D-4304F7D6B485}"/>
              </a:ext>
            </a:extLst>
          </p:cNvPr>
          <p:cNvSpPr/>
          <p:nvPr/>
        </p:nvSpPr>
        <p:spPr>
          <a:xfrm>
            <a:off x="5334000" y="5113338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39" name="Group 29">
            <a:extLst>
              <a:ext uri="{FF2B5EF4-FFF2-40B4-BE49-F238E27FC236}">
                <a16:creationId xmlns:a16="http://schemas.microsoft.com/office/drawing/2014/main" id="{FC9C506A-823C-4995-BFC8-3750E8213818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995738"/>
            <a:ext cx="287337" cy="790575"/>
            <a:chOff x="528" y="240"/>
            <a:chExt cx="181" cy="498"/>
          </a:xfrm>
        </p:grpSpPr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B6E0F84C-D6C5-44CE-ABF2-33F9B1D41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4EFF31BE-8194-4266-8AD4-D70D47860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025C6D74-D6F3-4C6C-90CB-E35765747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29">
            <a:extLst>
              <a:ext uri="{FF2B5EF4-FFF2-40B4-BE49-F238E27FC236}">
                <a16:creationId xmlns:a16="http://schemas.microsoft.com/office/drawing/2014/main" id="{2ED2E5F4-A259-402B-AB7B-D3AA800D2859}"/>
              </a:ext>
            </a:extLst>
          </p:cNvPr>
          <p:cNvGrpSpPr>
            <a:grpSpLocks/>
          </p:cNvGrpSpPr>
          <p:nvPr/>
        </p:nvGrpSpPr>
        <p:grpSpPr bwMode="auto">
          <a:xfrm>
            <a:off x="3776663" y="3838575"/>
            <a:ext cx="287337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D5757E2-BC18-45CB-8E4F-C2A39772E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39DF4CE2-2688-47F8-9579-9D8F60FDC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FEA44A94-2067-45C7-9F39-EA77B657D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404A67-304A-4AC2-8FD8-4A4463E1B011}"/>
              </a:ext>
            </a:extLst>
          </p:cNvPr>
          <p:cNvCxnSpPr>
            <a:cxnSpLocks/>
          </p:cNvCxnSpPr>
          <p:nvPr/>
        </p:nvCxnSpPr>
        <p:spPr>
          <a:xfrm flipV="1">
            <a:off x="179388" y="7010400"/>
            <a:ext cx="6994525" cy="1111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29">
            <a:extLst>
              <a:ext uri="{FF2B5EF4-FFF2-40B4-BE49-F238E27FC236}">
                <a16:creationId xmlns:a16="http://schemas.microsoft.com/office/drawing/2014/main" id="{B0AED0FC-7FEF-400A-B306-064436B95FFD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4171950"/>
            <a:ext cx="287337" cy="790575"/>
            <a:chOff x="528" y="240"/>
            <a:chExt cx="181" cy="498"/>
          </a:xfrm>
        </p:grpSpPr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FF364109-4CAA-46BC-9013-7F48775E8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FEDE846A-201C-4080-82F6-6878A5F26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2AFCBB10-6882-4BB3-AC4F-7CA3C808A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0724568B-FCAE-4686-AD2B-7CC2A38D2FAF}"/>
              </a:ext>
            </a:extLst>
          </p:cNvPr>
          <p:cNvSpPr/>
          <p:nvPr/>
        </p:nvSpPr>
        <p:spPr>
          <a:xfrm>
            <a:off x="5715000" y="7102475"/>
            <a:ext cx="966788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53" name="Group 116">
            <a:extLst>
              <a:ext uri="{FF2B5EF4-FFF2-40B4-BE49-F238E27FC236}">
                <a16:creationId xmlns:a16="http://schemas.microsoft.com/office/drawing/2014/main" id="{6C6451BA-ADD9-43E6-A963-408466FC3BD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35225" y="4759325"/>
            <a:ext cx="1236663" cy="1379538"/>
            <a:chOff x="0" y="0"/>
            <a:chExt cx="2084" cy="2980"/>
          </a:xfrm>
        </p:grpSpPr>
        <p:sp>
          <p:nvSpPr>
            <p:cNvPr id="54" name="Freeform 3100" descr="30%">
              <a:extLst>
                <a:ext uri="{FF2B5EF4-FFF2-40B4-BE49-F238E27FC236}">
                  <a16:creationId xmlns:a16="http://schemas.microsoft.com/office/drawing/2014/main" id="{8B8603C4-E099-485E-82CC-94D83FD0B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>
                <a:gd name="T0" fmla="*/ 0 w 1760"/>
                <a:gd name="T1" fmla="*/ 1977 h 3100"/>
                <a:gd name="T2" fmla="*/ 0 w 1760"/>
                <a:gd name="T3" fmla="*/ 1103 h 3100"/>
                <a:gd name="T4" fmla="*/ 1513 w 1760"/>
                <a:gd name="T5" fmla="*/ 0 h 3100"/>
                <a:gd name="T6" fmla="*/ 1513 w 1760"/>
                <a:gd name="T7" fmla="*/ 1117 h 3100"/>
                <a:gd name="T8" fmla="*/ 17 w 1760"/>
                <a:gd name="T9" fmla="*/ 2220 h 3100"/>
                <a:gd name="T10" fmla="*/ 0 w 1760"/>
                <a:gd name="T11" fmla="*/ 1977 h 3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" name="Group 118">
              <a:extLst>
                <a:ext uri="{FF2B5EF4-FFF2-40B4-BE49-F238E27FC236}">
                  <a16:creationId xmlns:a16="http://schemas.microsoft.com/office/drawing/2014/main" id="{2C35FF8B-951F-451E-8977-3BA2496AE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59" name="Line 669">
                <a:extLst>
                  <a:ext uri="{FF2B5EF4-FFF2-40B4-BE49-F238E27FC236}">
                    <a16:creationId xmlns:a16="http://schemas.microsoft.com/office/drawing/2014/main" id="{AB0A100D-CCB3-4B77-B9BD-11B0D9D6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670">
                <a:extLst>
                  <a:ext uri="{FF2B5EF4-FFF2-40B4-BE49-F238E27FC236}">
                    <a16:creationId xmlns:a16="http://schemas.microsoft.com/office/drawing/2014/main" id="{CCFCE9F5-7B50-4AAB-B0B2-F6F33F17E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" name="Group 119">
              <a:extLst>
                <a:ext uri="{FF2B5EF4-FFF2-40B4-BE49-F238E27FC236}">
                  <a16:creationId xmlns:a16="http://schemas.microsoft.com/office/drawing/2014/main" id="{A381EA05-79AA-4D90-B5D4-9AF14E0D6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57" name="Line 672">
                <a:extLst>
                  <a:ext uri="{FF2B5EF4-FFF2-40B4-BE49-F238E27FC236}">
                    <a16:creationId xmlns:a16="http://schemas.microsoft.com/office/drawing/2014/main" id="{AD3C27D7-386D-43D6-B81F-A4F211CF0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673">
                <a:extLst>
                  <a:ext uri="{FF2B5EF4-FFF2-40B4-BE49-F238E27FC236}">
                    <a16:creationId xmlns:a16="http://schemas.microsoft.com/office/drawing/2014/main" id="{00B960B4-90B8-4D38-A514-07626D4D5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" name="Group 124">
            <a:extLst>
              <a:ext uri="{FF2B5EF4-FFF2-40B4-BE49-F238E27FC236}">
                <a16:creationId xmlns:a16="http://schemas.microsoft.com/office/drawing/2014/main" id="{9491D076-B7A1-4346-B318-49669736EE6D}"/>
              </a:ext>
            </a:extLst>
          </p:cNvPr>
          <p:cNvGrpSpPr>
            <a:grpSpLocks/>
          </p:cNvGrpSpPr>
          <p:nvPr/>
        </p:nvGrpSpPr>
        <p:grpSpPr bwMode="auto">
          <a:xfrm>
            <a:off x="3867150" y="4613275"/>
            <a:ext cx="1411288" cy="1489075"/>
            <a:chOff x="0" y="0"/>
            <a:chExt cx="2084" cy="2980"/>
          </a:xfrm>
        </p:grpSpPr>
        <p:sp>
          <p:nvSpPr>
            <p:cNvPr id="62" name="Freeform 3092" descr="30%">
              <a:extLst>
                <a:ext uri="{FF2B5EF4-FFF2-40B4-BE49-F238E27FC236}">
                  <a16:creationId xmlns:a16="http://schemas.microsoft.com/office/drawing/2014/main" id="{38345C4A-E0EE-41AA-A56B-FCE367468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>
                <a:gd name="T0" fmla="*/ 0 w 1760"/>
                <a:gd name="T1" fmla="*/ 1977 h 3100"/>
                <a:gd name="T2" fmla="*/ 0 w 1760"/>
                <a:gd name="T3" fmla="*/ 1103 h 3100"/>
                <a:gd name="T4" fmla="*/ 1513 w 1760"/>
                <a:gd name="T5" fmla="*/ 0 h 3100"/>
                <a:gd name="T6" fmla="*/ 1513 w 1760"/>
                <a:gd name="T7" fmla="*/ 1117 h 3100"/>
                <a:gd name="T8" fmla="*/ 17 w 1760"/>
                <a:gd name="T9" fmla="*/ 2220 h 3100"/>
                <a:gd name="T10" fmla="*/ 0 w 1760"/>
                <a:gd name="T11" fmla="*/ 1977 h 3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" name="Group 126">
              <a:extLst>
                <a:ext uri="{FF2B5EF4-FFF2-40B4-BE49-F238E27FC236}">
                  <a16:creationId xmlns:a16="http://schemas.microsoft.com/office/drawing/2014/main" id="{898EAD37-AF26-41B9-AD1A-EF1D59046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67" name="Line 749">
                <a:extLst>
                  <a:ext uri="{FF2B5EF4-FFF2-40B4-BE49-F238E27FC236}">
                    <a16:creationId xmlns:a16="http://schemas.microsoft.com/office/drawing/2014/main" id="{845B6864-8717-4F04-98F4-F9C814404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50">
                <a:extLst>
                  <a:ext uri="{FF2B5EF4-FFF2-40B4-BE49-F238E27FC236}">
                    <a16:creationId xmlns:a16="http://schemas.microsoft.com/office/drawing/2014/main" id="{790AC35D-A197-473F-B9B8-2730164A2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127">
              <a:extLst>
                <a:ext uri="{FF2B5EF4-FFF2-40B4-BE49-F238E27FC236}">
                  <a16:creationId xmlns:a16="http://schemas.microsoft.com/office/drawing/2014/main" id="{185E5135-FF7F-45EB-8E3A-BE77C94EA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65" name="Line 752">
                <a:extLst>
                  <a:ext uri="{FF2B5EF4-FFF2-40B4-BE49-F238E27FC236}">
                    <a16:creationId xmlns:a16="http://schemas.microsoft.com/office/drawing/2014/main" id="{6897E414-F6F2-4985-9D4F-A9FACE6A3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753">
                <a:extLst>
                  <a:ext uri="{FF2B5EF4-FFF2-40B4-BE49-F238E27FC236}">
                    <a16:creationId xmlns:a16="http://schemas.microsoft.com/office/drawing/2014/main" id="{566292EE-74E1-47AB-9FED-63D62B8BB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9" name="TextBox 2">
            <a:extLst>
              <a:ext uri="{FF2B5EF4-FFF2-40B4-BE49-F238E27FC236}">
                <a16:creationId xmlns:a16="http://schemas.microsoft.com/office/drawing/2014/main" id="{A2C2A8D1-A094-4B31-83D5-58D7D5011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6996113"/>
            <a:ext cx="666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 X</a:t>
            </a:r>
          </a:p>
        </p:txBody>
      </p:sp>
      <p:grpSp>
        <p:nvGrpSpPr>
          <p:cNvPr id="70" name="Group 356">
            <a:extLst>
              <a:ext uri="{FF2B5EF4-FFF2-40B4-BE49-F238E27FC236}">
                <a16:creationId xmlns:a16="http://schemas.microsoft.com/office/drawing/2014/main" id="{DB537C8F-A6CF-4FBD-A107-601229570621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4081463"/>
            <a:ext cx="223838" cy="862012"/>
            <a:chOff x="1296" y="773"/>
            <a:chExt cx="141" cy="543"/>
          </a:xfrm>
        </p:grpSpPr>
        <p:sp>
          <p:nvSpPr>
            <p:cNvPr id="71" name="Line 357">
              <a:extLst>
                <a:ext uri="{FF2B5EF4-FFF2-40B4-BE49-F238E27FC236}">
                  <a16:creationId xmlns:a16="http://schemas.microsoft.com/office/drawing/2014/main" id="{87DB3DBA-F8C3-44CC-9162-03FAC3B42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58">
              <a:extLst>
                <a:ext uri="{FF2B5EF4-FFF2-40B4-BE49-F238E27FC236}">
                  <a16:creationId xmlns:a16="http://schemas.microsoft.com/office/drawing/2014/main" id="{BE33530A-D9F8-4A57-9652-2A45BF695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359">
              <a:extLst>
                <a:ext uri="{FF2B5EF4-FFF2-40B4-BE49-F238E27FC236}">
                  <a16:creationId xmlns:a16="http://schemas.microsoft.com/office/drawing/2014/main" id="{26A57284-7228-4760-845B-2DA6E0D90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74" name="Freeform 360">
                <a:extLst>
                  <a:ext uri="{FF2B5EF4-FFF2-40B4-BE49-F238E27FC236}">
                    <a16:creationId xmlns:a16="http://schemas.microsoft.com/office/drawing/2014/main" id="{B6CDA7DE-927E-4F9C-ABD9-46D87A2B8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61">
                <a:extLst>
                  <a:ext uri="{FF2B5EF4-FFF2-40B4-BE49-F238E27FC236}">
                    <a16:creationId xmlns:a16="http://schemas.microsoft.com/office/drawing/2014/main" id="{DEF6039C-54E7-47FB-A5D6-503CA58B0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0836F61E-8B01-4010-9C69-5B5480BE9162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4025900"/>
            <a:ext cx="287338" cy="787400"/>
            <a:chOff x="1756" y="2113"/>
            <a:chExt cx="181" cy="499"/>
          </a:xfrm>
        </p:grpSpPr>
        <p:sp>
          <p:nvSpPr>
            <p:cNvPr id="77" name="Line 45">
              <a:extLst>
                <a:ext uri="{FF2B5EF4-FFF2-40B4-BE49-F238E27FC236}">
                  <a16:creationId xmlns:a16="http://schemas.microsoft.com/office/drawing/2014/main" id="{28C4FCCD-83AB-4FC6-AFBA-43936B097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46">
              <a:extLst>
                <a:ext uri="{FF2B5EF4-FFF2-40B4-BE49-F238E27FC236}">
                  <a16:creationId xmlns:a16="http://schemas.microsoft.com/office/drawing/2014/main" id="{AD3F0659-5E31-41F8-BED8-5628765AF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47">
              <a:extLst>
                <a:ext uri="{FF2B5EF4-FFF2-40B4-BE49-F238E27FC236}">
                  <a16:creationId xmlns:a16="http://schemas.microsoft.com/office/drawing/2014/main" id="{0625B75E-C4CE-4A14-B6A5-5B6A90EC8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9F8059F2-8F3F-4B3D-BAB0-522C6CABC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9">
                <a:extLst>
                  <a:ext uri="{FF2B5EF4-FFF2-40B4-BE49-F238E27FC236}">
                    <a16:creationId xmlns:a16="http://schemas.microsoft.com/office/drawing/2014/main" id="{6DB6B359-FAF9-4897-9C07-62A16834F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0">
                <a:extLst>
                  <a:ext uri="{FF2B5EF4-FFF2-40B4-BE49-F238E27FC236}">
                    <a16:creationId xmlns:a16="http://schemas.microsoft.com/office/drawing/2014/main" id="{69E5F7DE-271A-43C7-92FD-8897807F43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3" name="Group 44">
            <a:extLst>
              <a:ext uri="{FF2B5EF4-FFF2-40B4-BE49-F238E27FC236}">
                <a16:creationId xmlns:a16="http://schemas.microsoft.com/office/drawing/2014/main" id="{D4B9E823-9AFA-47F3-AE76-6D557E0F36C2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3879850"/>
            <a:ext cx="287337" cy="787400"/>
            <a:chOff x="1756" y="2113"/>
            <a:chExt cx="181" cy="499"/>
          </a:xfrm>
        </p:grpSpPr>
        <p:sp>
          <p:nvSpPr>
            <p:cNvPr id="84" name="Line 45">
              <a:extLst>
                <a:ext uri="{FF2B5EF4-FFF2-40B4-BE49-F238E27FC236}">
                  <a16:creationId xmlns:a16="http://schemas.microsoft.com/office/drawing/2014/main" id="{BDE2F29D-8C22-437C-B880-530AA5588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46">
              <a:extLst>
                <a:ext uri="{FF2B5EF4-FFF2-40B4-BE49-F238E27FC236}">
                  <a16:creationId xmlns:a16="http://schemas.microsoft.com/office/drawing/2014/main" id="{9A672FA7-0B7A-4F8B-A490-D3493DDBB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47">
              <a:extLst>
                <a:ext uri="{FF2B5EF4-FFF2-40B4-BE49-F238E27FC236}">
                  <a16:creationId xmlns:a16="http://schemas.microsoft.com/office/drawing/2014/main" id="{2062FC5E-4B78-4A7D-8770-0DE83E4E4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7" name="Freeform 48">
                <a:extLst>
                  <a:ext uri="{FF2B5EF4-FFF2-40B4-BE49-F238E27FC236}">
                    <a16:creationId xmlns:a16="http://schemas.microsoft.com/office/drawing/2014/main" id="{8AD80B75-1B56-4C5A-BFF5-70F2CE6A7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49">
                <a:extLst>
                  <a:ext uri="{FF2B5EF4-FFF2-40B4-BE49-F238E27FC236}">
                    <a16:creationId xmlns:a16="http://schemas.microsoft.com/office/drawing/2014/main" id="{BF71B770-1D88-423E-ACDB-87E1E792F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0">
                <a:extLst>
                  <a:ext uri="{FF2B5EF4-FFF2-40B4-BE49-F238E27FC236}">
                    <a16:creationId xmlns:a16="http://schemas.microsoft.com/office/drawing/2014/main" id="{728C15C4-1C27-4BA7-8359-98437CF72A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374">
            <a:extLst>
              <a:ext uri="{FF2B5EF4-FFF2-40B4-BE49-F238E27FC236}">
                <a16:creationId xmlns:a16="http://schemas.microsoft.com/office/drawing/2014/main" id="{018243F8-F1DF-40B1-A2A6-390E5F72C9F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53075" y="3959225"/>
            <a:ext cx="228600" cy="862013"/>
            <a:chOff x="1488" y="768"/>
            <a:chExt cx="144" cy="543"/>
          </a:xfrm>
        </p:grpSpPr>
        <p:sp>
          <p:nvSpPr>
            <p:cNvPr id="91" name="Line 375">
              <a:extLst>
                <a:ext uri="{FF2B5EF4-FFF2-40B4-BE49-F238E27FC236}">
                  <a16:creationId xmlns:a16="http://schemas.microsoft.com/office/drawing/2014/main" id="{067C1105-7D61-48D5-A07F-566052188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76">
              <a:extLst>
                <a:ext uri="{FF2B5EF4-FFF2-40B4-BE49-F238E27FC236}">
                  <a16:creationId xmlns:a16="http://schemas.microsoft.com/office/drawing/2014/main" id="{8CDD0AF3-4A84-43DF-9E6F-2F07C08A0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377">
              <a:extLst>
                <a:ext uri="{FF2B5EF4-FFF2-40B4-BE49-F238E27FC236}">
                  <a16:creationId xmlns:a16="http://schemas.microsoft.com/office/drawing/2014/main" id="{907D0C9D-9B79-4F3E-9A46-C7DD87040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97" name="Freeform 378">
                <a:extLst>
                  <a:ext uri="{FF2B5EF4-FFF2-40B4-BE49-F238E27FC236}">
                    <a16:creationId xmlns:a16="http://schemas.microsoft.com/office/drawing/2014/main" id="{E37D3925-2176-4F64-9081-5D2D8DED3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379">
                <a:extLst>
                  <a:ext uri="{FF2B5EF4-FFF2-40B4-BE49-F238E27FC236}">
                    <a16:creationId xmlns:a16="http://schemas.microsoft.com/office/drawing/2014/main" id="{44EFF731-5F5F-474C-AF22-3F24198D3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113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161</cp:revision>
  <dcterms:created xsi:type="dcterms:W3CDTF">2002-08-21T12:11:08Z</dcterms:created>
  <dcterms:modified xsi:type="dcterms:W3CDTF">2020-03-02T02:13:44Z</dcterms:modified>
  <cp:category>Shooting</cp:category>
</cp:coreProperties>
</file>