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 Carlson" initials="MC" lastIdx="4" clrIdx="0">
    <p:extLst>
      <p:ext uri="{19B8F6BF-5375-455C-9EA6-DF929625EA0E}">
        <p15:presenceInfo xmlns:p15="http://schemas.microsoft.com/office/powerpoint/2012/main" userId="0e792f37f00095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7B7C02B-1E9D-4A5D-A22D-D9B44EAAC7D3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B69CE90-12E5-4B7B-B00B-6F8B44DEA5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08A86D-E45D-408D-BDD0-B2B69D0E022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27FEC-EA33-4EFE-9690-A82CB6CEB3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7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AD96D-F186-46B8-89A3-444616561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16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41359-9249-4C4C-B366-D19BD1981C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67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0860D-2900-4A4D-80CA-9F9F5D7416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593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AEC18-4E1D-4028-A617-FE9A57DDF4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65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F19B3-C2BF-47C9-B624-2DC3B23F93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58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2FE57-ADAF-497C-8042-FED48664AD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26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B5483-090F-464E-B41E-DF25DC467F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53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0CCE2-7EB3-4553-8793-1EBB444C01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96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308CF-69DE-4322-ADE9-6888A4AD07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70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9B832-3455-4A80-820F-C13F946DED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17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9FFD6088-4BE3-4AAE-898E-569EF13002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 191">
            <a:extLst>
              <a:ext uri="{FF2B5EF4-FFF2-40B4-BE49-F238E27FC236}">
                <a16:creationId xmlns:a16="http://schemas.microsoft.com/office/drawing/2014/main" id="{3547CA36-A62D-4197-A66D-8827D5D5DDC2}"/>
              </a:ext>
            </a:extLst>
          </p:cNvPr>
          <p:cNvGrpSpPr>
            <a:grpSpLocks/>
          </p:cNvGrpSpPr>
          <p:nvPr/>
        </p:nvGrpSpPr>
        <p:grpSpPr bwMode="auto">
          <a:xfrm>
            <a:off x="1869586" y="4756769"/>
            <a:ext cx="366621" cy="1826673"/>
            <a:chOff x="3388" y="2208"/>
            <a:chExt cx="774" cy="1742"/>
          </a:xfrm>
        </p:grpSpPr>
        <p:sp>
          <p:nvSpPr>
            <p:cNvPr id="202" name="Line 192">
              <a:extLst>
                <a:ext uri="{FF2B5EF4-FFF2-40B4-BE49-F238E27FC236}">
                  <a16:creationId xmlns:a16="http://schemas.microsoft.com/office/drawing/2014/main" id="{09E20739-03F6-447A-91C3-8FE8BB9309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62" y="2934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3" name="Line 193">
              <a:extLst>
                <a:ext uri="{FF2B5EF4-FFF2-40B4-BE49-F238E27FC236}">
                  <a16:creationId xmlns:a16="http://schemas.microsoft.com/office/drawing/2014/main" id="{A7A069C5-844C-469A-9724-5233B5BB8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2" y="2886"/>
              <a:ext cx="750" cy="70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4" name="Line 194">
              <a:extLst>
                <a:ext uri="{FF2B5EF4-FFF2-40B4-BE49-F238E27FC236}">
                  <a16:creationId xmlns:a16="http://schemas.microsoft.com/office/drawing/2014/main" id="{73D416EF-CB57-40F3-9955-D40BAE69B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08"/>
              <a:ext cx="774" cy="72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5" name="Line 195">
              <a:extLst>
                <a:ext uri="{FF2B5EF4-FFF2-40B4-BE49-F238E27FC236}">
                  <a16:creationId xmlns:a16="http://schemas.microsoft.com/office/drawing/2014/main" id="{4E606628-541F-402E-A0A4-583AF6B731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8" y="2208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6" name="Line 196">
              <a:extLst>
                <a:ext uri="{FF2B5EF4-FFF2-40B4-BE49-F238E27FC236}">
                  <a16:creationId xmlns:a16="http://schemas.microsoft.com/office/drawing/2014/main" id="{ABF3CBC8-47C0-404D-B435-69BE463DEC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9" y="286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7" name="Line 197">
              <a:extLst>
                <a:ext uri="{FF2B5EF4-FFF2-40B4-BE49-F238E27FC236}">
                  <a16:creationId xmlns:a16="http://schemas.microsoft.com/office/drawing/2014/main" id="{72CEE10B-40E2-45F7-89D2-63D62C296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7" y="278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8" name="Line 198">
              <a:extLst>
                <a:ext uri="{FF2B5EF4-FFF2-40B4-BE49-F238E27FC236}">
                  <a16:creationId xmlns:a16="http://schemas.microsoft.com/office/drawing/2014/main" id="{D224A3C0-5D41-495F-AF7B-9D6B582C35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4" y="274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3" name="Line 199">
              <a:extLst>
                <a:ext uri="{FF2B5EF4-FFF2-40B4-BE49-F238E27FC236}">
                  <a16:creationId xmlns:a16="http://schemas.microsoft.com/office/drawing/2014/main" id="{A81B6472-565F-4123-98FD-82B2C6E471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2" y="2668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4" name="Line 200">
              <a:extLst>
                <a:ext uri="{FF2B5EF4-FFF2-40B4-BE49-F238E27FC236}">
                  <a16:creationId xmlns:a16="http://schemas.microsoft.com/office/drawing/2014/main" id="{AFDBC6E6-F44F-42C6-B627-A8FE58F923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9" y="259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5" name="Line 201">
              <a:extLst>
                <a:ext uri="{FF2B5EF4-FFF2-40B4-BE49-F238E27FC236}">
                  <a16:creationId xmlns:a16="http://schemas.microsoft.com/office/drawing/2014/main" id="{B694375F-FC19-4BCF-AB7E-F398255C1C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7" y="2523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" name="Line 202">
              <a:extLst>
                <a:ext uri="{FF2B5EF4-FFF2-40B4-BE49-F238E27FC236}">
                  <a16:creationId xmlns:a16="http://schemas.microsoft.com/office/drawing/2014/main" id="{76A8937F-3162-4114-8578-88F300EC59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4" y="245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1" name="Line 203">
              <a:extLst>
                <a:ext uri="{FF2B5EF4-FFF2-40B4-BE49-F238E27FC236}">
                  <a16:creationId xmlns:a16="http://schemas.microsoft.com/office/drawing/2014/main" id="{20C25607-138D-4225-92D2-153E6C855D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2" y="24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2" name="Line 204">
              <a:extLst>
                <a:ext uri="{FF2B5EF4-FFF2-40B4-BE49-F238E27FC236}">
                  <a16:creationId xmlns:a16="http://schemas.microsoft.com/office/drawing/2014/main" id="{585F287C-76B1-4E26-B613-E0358E3E9D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9" y="232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3" name="Line 205">
              <a:extLst>
                <a:ext uri="{FF2B5EF4-FFF2-40B4-BE49-F238E27FC236}">
                  <a16:creationId xmlns:a16="http://schemas.microsoft.com/office/drawing/2014/main" id="{64178415-F156-46D7-B744-020C196379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6" y="225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4" name="Line 206">
              <a:extLst>
                <a:ext uri="{FF2B5EF4-FFF2-40B4-BE49-F238E27FC236}">
                  <a16:creationId xmlns:a16="http://schemas.microsoft.com/office/drawing/2014/main" id="{41CAACBF-525D-4F53-B027-2407CE4F3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765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5" name="Line 207">
              <a:extLst>
                <a:ext uri="{FF2B5EF4-FFF2-40B4-BE49-F238E27FC236}">
                  <a16:creationId xmlns:a16="http://schemas.microsoft.com/office/drawing/2014/main" id="{7B2AE1C9-9F30-4C2E-B9D5-C14A0E6D8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862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6" name="Line 208">
              <a:extLst>
                <a:ext uri="{FF2B5EF4-FFF2-40B4-BE49-F238E27FC236}">
                  <a16:creationId xmlns:a16="http://schemas.microsoft.com/office/drawing/2014/main" id="{D9377CDA-410C-4E0F-AE42-90923BC2B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8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8" name="Line 209">
              <a:extLst>
                <a:ext uri="{FF2B5EF4-FFF2-40B4-BE49-F238E27FC236}">
                  <a16:creationId xmlns:a16="http://schemas.microsoft.com/office/drawing/2014/main" id="{0891AFED-6A91-42AB-8CE6-76B394E436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378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9" name="Line 210">
              <a:extLst>
                <a:ext uri="{FF2B5EF4-FFF2-40B4-BE49-F238E27FC236}">
                  <a16:creationId xmlns:a16="http://schemas.microsoft.com/office/drawing/2014/main" id="{62F2FA55-81D8-4A49-A328-9A1AACCD76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475"/>
              <a:ext cx="774" cy="7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0" name="Line 211">
              <a:extLst>
                <a:ext uri="{FF2B5EF4-FFF2-40B4-BE49-F238E27FC236}">
                  <a16:creationId xmlns:a16="http://schemas.microsoft.com/office/drawing/2014/main" id="{F06A4518-B2B6-49E9-8B9A-4343E7D05F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57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1" name="Line 212">
              <a:extLst>
                <a:ext uri="{FF2B5EF4-FFF2-40B4-BE49-F238E27FC236}">
                  <a16:creationId xmlns:a16="http://schemas.microsoft.com/office/drawing/2014/main" id="{09A4453C-154E-44F9-9A5C-B8570A107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668"/>
              <a:ext cx="774" cy="7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252" name="Group 191">
            <a:extLst>
              <a:ext uri="{FF2B5EF4-FFF2-40B4-BE49-F238E27FC236}">
                <a16:creationId xmlns:a16="http://schemas.microsoft.com/office/drawing/2014/main" id="{D6A7E419-31A8-4FD8-9458-9B7DBCA8370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958467" y="4756769"/>
            <a:ext cx="331066" cy="1826673"/>
            <a:chOff x="3388" y="2208"/>
            <a:chExt cx="774" cy="1742"/>
          </a:xfrm>
        </p:grpSpPr>
        <p:sp>
          <p:nvSpPr>
            <p:cNvPr id="253" name="Line 192">
              <a:extLst>
                <a:ext uri="{FF2B5EF4-FFF2-40B4-BE49-F238E27FC236}">
                  <a16:creationId xmlns:a16="http://schemas.microsoft.com/office/drawing/2014/main" id="{88B977C0-E5BD-4855-B986-E160E78A49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62" y="2934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4" name="Line 193">
              <a:extLst>
                <a:ext uri="{FF2B5EF4-FFF2-40B4-BE49-F238E27FC236}">
                  <a16:creationId xmlns:a16="http://schemas.microsoft.com/office/drawing/2014/main" id="{A8025D25-D78D-4CF2-A5E2-8794AEFA2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2" y="2886"/>
              <a:ext cx="750" cy="70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5" name="Line 194">
              <a:extLst>
                <a:ext uri="{FF2B5EF4-FFF2-40B4-BE49-F238E27FC236}">
                  <a16:creationId xmlns:a16="http://schemas.microsoft.com/office/drawing/2014/main" id="{3EABD340-F99F-4379-A8C5-9E725EE0A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08"/>
              <a:ext cx="774" cy="72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" name="Line 195">
              <a:extLst>
                <a:ext uri="{FF2B5EF4-FFF2-40B4-BE49-F238E27FC236}">
                  <a16:creationId xmlns:a16="http://schemas.microsoft.com/office/drawing/2014/main" id="{9302E13A-87E9-41E4-9B41-F131E67DE4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8" y="2208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" name="Line 196">
              <a:extLst>
                <a:ext uri="{FF2B5EF4-FFF2-40B4-BE49-F238E27FC236}">
                  <a16:creationId xmlns:a16="http://schemas.microsoft.com/office/drawing/2014/main" id="{4E3E6C8C-ACC2-44FD-B3FA-3169353CE7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9" y="286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8" name="Line 197">
              <a:extLst>
                <a:ext uri="{FF2B5EF4-FFF2-40B4-BE49-F238E27FC236}">
                  <a16:creationId xmlns:a16="http://schemas.microsoft.com/office/drawing/2014/main" id="{E2D9A9C6-86DD-4BF8-8890-8A81970A3C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7" y="278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9" name="Line 198">
              <a:extLst>
                <a:ext uri="{FF2B5EF4-FFF2-40B4-BE49-F238E27FC236}">
                  <a16:creationId xmlns:a16="http://schemas.microsoft.com/office/drawing/2014/main" id="{0419DFD2-A4A3-4627-8985-254878D1AF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4" y="274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0" name="Line 199">
              <a:extLst>
                <a:ext uri="{FF2B5EF4-FFF2-40B4-BE49-F238E27FC236}">
                  <a16:creationId xmlns:a16="http://schemas.microsoft.com/office/drawing/2014/main" id="{B08B4CF4-96A6-4F6E-AE99-3C90770AD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2" y="2668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1" name="Line 200">
              <a:extLst>
                <a:ext uri="{FF2B5EF4-FFF2-40B4-BE49-F238E27FC236}">
                  <a16:creationId xmlns:a16="http://schemas.microsoft.com/office/drawing/2014/main" id="{7160F97C-796C-46A4-A978-9DBB5BB56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9" y="259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2" name="Line 201">
              <a:extLst>
                <a:ext uri="{FF2B5EF4-FFF2-40B4-BE49-F238E27FC236}">
                  <a16:creationId xmlns:a16="http://schemas.microsoft.com/office/drawing/2014/main" id="{F2E530F9-4BF4-4844-88DA-D2474CD84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7" y="2523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3" name="Line 202">
              <a:extLst>
                <a:ext uri="{FF2B5EF4-FFF2-40B4-BE49-F238E27FC236}">
                  <a16:creationId xmlns:a16="http://schemas.microsoft.com/office/drawing/2014/main" id="{BCA65B17-4610-4EE8-A0FB-07E52E2D99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4" y="245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4" name="Line 203">
              <a:extLst>
                <a:ext uri="{FF2B5EF4-FFF2-40B4-BE49-F238E27FC236}">
                  <a16:creationId xmlns:a16="http://schemas.microsoft.com/office/drawing/2014/main" id="{65C5B12F-3D68-400A-BD9D-4B870B8724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2" y="24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9" name="Line 204">
              <a:extLst>
                <a:ext uri="{FF2B5EF4-FFF2-40B4-BE49-F238E27FC236}">
                  <a16:creationId xmlns:a16="http://schemas.microsoft.com/office/drawing/2014/main" id="{DB947BA9-4C27-49A6-B89B-9C8AFD5A4D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9" y="232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0" name="Line 205">
              <a:extLst>
                <a:ext uri="{FF2B5EF4-FFF2-40B4-BE49-F238E27FC236}">
                  <a16:creationId xmlns:a16="http://schemas.microsoft.com/office/drawing/2014/main" id="{B873720E-34C9-4916-921F-38084D25B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6" y="225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1" name="Line 206">
              <a:extLst>
                <a:ext uri="{FF2B5EF4-FFF2-40B4-BE49-F238E27FC236}">
                  <a16:creationId xmlns:a16="http://schemas.microsoft.com/office/drawing/2014/main" id="{9202DBC7-5C45-4E07-A169-823474E02F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765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2" name="Line 207">
              <a:extLst>
                <a:ext uri="{FF2B5EF4-FFF2-40B4-BE49-F238E27FC236}">
                  <a16:creationId xmlns:a16="http://schemas.microsoft.com/office/drawing/2014/main" id="{6D6E5C01-5A05-4D51-A767-9736ED505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862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3" name="Line 208">
              <a:extLst>
                <a:ext uri="{FF2B5EF4-FFF2-40B4-BE49-F238E27FC236}">
                  <a16:creationId xmlns:a16="http://schemas.microsoft.com/office/drawing/2014/main" id="{2F03791A-921A-481E-8FED-056679C430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8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4" name="Line 209">
              <a:extLst>
                <a:ext uri="{FF2B5EF4-FFF2-40B4-BE49-F238E27FC236}">
                  <a16:creationId xmlns:a16="http://schemas.microsoft.com/office/drawing/2014/main" id="{4468C906-32DF-4EE7-8513-83A01DBF8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378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5" name="Line 210">
              <a:extLst>
                <a:ext uri="{FF2B5EF4-FFF2-40B4-BE49-F238E27FC236}">
                  <a16:creationId xmlns:a16="http://schemas.microsoft.com/office/drawing/2014/main" id="{E6F3C33D-39F6-458E-AA71-944455A9B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475"/>
              <a:ext cx="774" cy="7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6" name="Line 211">
              <a:extLst>
                <a:ext uri="{FF2B5EF4-FFF2-40B4-BE49-F238E27FC236}">
                  <a16:creationId xmlns:a16="http://schemas.microsoft.com/office/drawing/2014/main" id="{A66105A3-BAA0-40FC-B1D6-8E153D3B1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57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7" name="Line 212">
              <a:extLst>
                <a:ext uri="{FF2B5EF4-FFF2-40B4-BE49-F238E27FC236}">
                  <a16:creationId xmlns:a16="http://schemas.microsoft.com/office/drawing/2014/main" id="{24B6EE25-5130-442D-AFDF-31053331F2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668"/>
              <a:ext cx="774" cy="7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265" name="Group 288"/>
          <p:cNvGrpSpPr>
            <a:grpSpLocks/>
          </p:cNvGrpSpPr>
          <p:nvPr/>
        </p:nvGrpSpPr>
        <p:grpSpPr bwMode="auto">
          <a:xfrm>
            <a:off x="6867472" y="3475783"/>
            <a:ext cx="222250" cy="795338"/>
            <a:chOff x="386" y="856"/>
            <a:chExt cx="140" cy="501"/>
          </a:xfrm>
        </p:grpSpPr>
        <p:sp>
          <p:nvSpPr>
            <p:cNvPr id="266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Freeform 291"/>
            <p:cNvSpPr>
              <a:spLocks/>
            </p:cNvSpPr>
            <p:nvPr/>
          </p:nvSpPr>
          <p:spPr bwMode="auto">
            <a:xfrm rot="10800000" flipH="1">
              <a:off x="386" y="85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9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84475"/>
              </p:ext>
            </p:extLst>
          </p:nvPr>
        </p:nvGraphicFramePr>
        <p:xfrm>
          <a:off x="177800" y="165100"/>
          <a:ext cx="6997700" cy="245963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1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Squeezed Inn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Craig Allen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facing downrange, toes touching X’s, standing outside of the shooting area, hands naturally at sides. Gun is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facing downrange, toes touching X’s. Gun is loaded, muzzle pointed at red plate.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8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8 metric, 12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8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5" name="TextBox 13"/>
          <p:cNvSpPr txBox="1">
            <a:spLocks noChangeArrowheads="1"/>
          </p:cNvSpPr>
          <p:nvPr/>
        </p:nvSpPr>
        <p:spPr bwMode="auto">
          <a:xfrm>
            <a:off x="3410743" y="8686800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grpSp>
        <p:nvGrpSpPr>
          <p:cNvPr id="154" name="Group 153"/>
          <p:cNvGrpSpPr/>
          <p:nvPr/>
        </p:nvGrpSpPr>
        <p:grpSpPr>
          <a:xfrm>
            <a:off x="3531259" y="6437738"/>
            <a:ext cx="145559" cy="291831"/>
            <a:chOff x="-2209800" y="5901249"/>
            <a:chExt cx="145559" cy="291831"/>
          </a:xfrm>
        </p:grpSpPr>
        <p:sp>
          <p:nvSpPr>
            <p:cNvPr id="155" name="Rectangle 154"/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292"/>
          <p:cNvGrpSpPr>
            <a:grpSpLocks/>
          </p:cNvGrpSpPr>
          <p:nvPr/>
        </p:nvGrpSpPr>
        <p:grpSpPr bwMode="auto">
          <a:xfrm flipH="1">
            <a:off x="152467" y="5462568"/>
            <a:ext cx="222250" cy="779463"/>
            <a:chOff x="386" y="866"/>
            <a:chExt cx="140" cy="491"/>
          </a:xfrm>
        </p:grpSpPr>
        <p:sp>
          <p:nvSpPr>
            <p:cNvPr id="92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95"/>
            <p:cNvSpPr>
              <a:spLocks/>
            </p:cNvSpPr>
            <p:nvPr/>
          </p:nvSpPr>
          <p:spPr bwMode="auto">
            <a:xfrm rot="10800000" flipH="1">
              <a:off x="386" y="86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" name="Group 288"/>
          <p:cNvGrpSpPr>
            <a:grpSpLocks/>
          </p:cNvGrpSpPr>
          <p:nvPr/>
        </p:nvGrpSpPr>
        <p:grpSpPr bwMode="auto">
          <a:xfrm>
            <a:off x="6870783" y="5466514"/>
            <a:ext cx="222250" cy="795338"/>
            <a:chOff x="386" y="856"/>
            <a:chExt cx="140" cy="501"/>
          </a:xfrm>
        </p:grpSpPr>
        <p:sp>
          <p:nvSpPr>
            <p:cNvPr id="96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291"/>
            <p:cNvSpPr>
              <a:spLocks/>
            </p:cNvSpPr>
            <p:nvPr/>
          </p:nvSpPr>
          <p:spPr bwMode="auto">
            <a:xfrm rot="10800000" flipH="1">
              <a:off x="386" y="85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76"/>
          <p:cNvGrpSpPr>
            <a:grpSpLocks/>
          </p:cNvGrpSpPr>
          <p:nvPr/>
        </p:nvGrpSpPr>
        <p:grpSpPr bwMode="auto">
          <a:xfrm>
            <a:off x="588464" y="5619074"/>
            <a:ext cx="1644085" cy="1076940"/>
            <a:chOff x="896" y="902"/>
            <a:chExt cx="1113" cy="1016"/>
          </a:xfrm>
        </p:grpSpPr>
        <p:sp>
          <p:nvSpPr>
            <p:cNvPr id="146" name="Line 4"/>
            <p:cNvSpPr>
              <a:spLocks noChangeShapeType="1"/>
            </p:cNvSpPr>
            <p:nvPr/>
          </p:nvSpPr>
          <p:spPr bwMode="auto">
            <a:xfrm>
              <a:off x="896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7" name="Line 5"/>
            <p:cNvSpPr>
              <a:spLocks noChangeShapeType="1"/>
            </p:cNvSpPr>
            <p:nvPr/>
          </p:nvSpPr>
          <p:spPr bwMode="auto">
            <a:xfrm flipH="1">
              <a:off x="896" y="1555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8" name="Line 6"/>
            <p:cNvSpPr>
              <a:spLocks noChangeShapeType="1"/>
            </p:cNvSpPr>
            <p:nvPr/>
          </p:nvSpPr>
          <p:spPr bwMode="auto">
            <a:xfrm flipH="1">
              <a:off x="896" y="902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9" name="Line 7"/>
            <p:cNvSpPr>
              <a:spLocks noChangeShapeType="1"/>
            </p:cNvSpPr>
            <p:nvPr/>
          </p:nvSpPr>
          <p:spPr bwMode="auto">
            <a:xfrm>
              <a:off x="2009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0" name="Line 8"/>
            <p:cNvSpPr>
              <a:spLocks noChangeShapeType="1"/>
            </p:cNvSpPr>
            <p:nvPr/>
          </p:nvSpPr>
          <p:spPr bwMode="auto">
            <a:xfrm flipH="1">
              <a:off x="896" y="148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1" name="Line 9"/>
            <p:cNvSpPr>
              <a:spLocks noChangeShapeType="1"/>
            </p:cNvSpPr>
            <p:nvPr/>
          </p:nvSpPr>
          <p:spPr bwMode="auto">
            <a:xfrm flipH="1">
              <a:off x="896" y="104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2" name="Line 10"/>
            <p:cNvSpPr>
              <a:spLocks noChangeShapeType="1"/>
            </p:cNvSpPr>
            <p:nvPr/>
          </p:nvSpPr>
          <p:spPr bwMode="auto">
            <a:xfrm flipH="1">
              <a:off x="896" y="1119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" name="Line 11"/>
            <p:cNvSpPr>
              <a:spLocks noChangeShapeType="1"/>
            </p:cNvSpPr>
            <p:nvPr/>
          </p:nvSpPr>
          <p:spPr bwMode="auto">
            <a:xfrm flipH="1">
              <a:off x="896" y="119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5" name="Line 12"/>
            <p:cNvSpPr>
              <a:spLocks noChangeShapeType="1"/>
            </p:cNvSpPr>
            <p:nvPr/>
          </p:nvSpPr>
          <p:spPr bwMode="auto">
            <a:xfrm flipH="1">
              <a:off x="896" y="126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6" name="Line 13"/>
            <p:cNvSpPr>
              <a:spLocks noChangeShapeType="1"/>
            </p:cNvSpPr>
            <p:nvPr/>
          </p:nvSpPr>
          <p:spPr bwMode="auto">
            <a:xfrm flipH="1">
              <a:off x="896" y="133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7" name="Line 14"/>
            <p:cNvSpPr>
              <a:spLocks noChangeShapeType="1"/>
            </p:cNvSpPr>
            <p:nvPr/>
          </p:nvSpPr>
          <p:spPr bwMode="auto">
            <a:xfrm flipH="1">
              <a:off x="896" y="1410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8" name="Line 15"/>
            <p:cNvSpPr>
              <a:spLocks noChangeShapeType="1"/>
            </p:cNvSpPr>
            <p:nvPr/>
          </p:nvSpPr>
          <p:spPr bwMode="auto">
            <a:xfrm flipH="1" flipV="1">
              <a:off x="96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9" name="Line 16"/>
            <p:cNvSpPr>
              <a:spLocks noChangeShapeType="1"/>
            </p:cNvSpPr>
            <p:nvPr/>
          </p:nvSpPr>
          <p:spPr bwMode="auto">
            <a:xfrm flipH="1">
              <a:off x="896" y="97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0" name="Line 17"/>
            <p:cNvSpPr>
              <a:spLocks noChangeShapeType="1"/>
            </p:cNvSpPr>
            <p:nvPr/>
          </p:nvSpPr>
          <p:spPr bwMode="auto">
            <a:xfrm flipH="1" flipV="1">
              <a:off x="1066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1" name="Line 18"/>
            <p:cNvSpPr>
              <a:spLocks noChangeShapeType="1"/>
            </p:cNvSpPr>
            <p:nvPr/>
          </p:nvSpPr>
          <p:spPr bwMode="auto">
            <a:xfrm flipH="1" flipV="1">
              <a:off x="1163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2" name="Line 19"/>
            <p:cNvSpPr>
              <a:spLocks noChangeShapeType="1"/>
            </p:cNvSpPr>
            <p:nvPr/>
          </p:nvSpPr>
          <p:spPr bwMode="auto">
            <a:xfrm flipH="1" flipV="1">
              <a:off x="1260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3" name="Line 20"/>
            <p:cNvSpPr>
              <a:spLocks noChangeShapeType="1"/>
            </p:cNvSpPr>
            <p:nvPr/>
          </p:nvSpPr>
          <p:spPr bwMode="auto">
            <a:xfrm flipH="1" flipV="1">
              <a:off x="1357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4" name="Line 21"/>
            <p:cNvSpPr>
              <a:spLocks noChangeShapeType="1"/>
            </p:cNvSpPr>
            <p:nvPr/>
          </p:nvSpPr>
          <p:spPr bwMode="auto">
            <a:xfrm flipH="1" flipV="1">
              <a:off x="1454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5" name="Line 22"/>
            <p:cNvSpPr>
              <a:spLocks noChangeShapeType="1"/>
            </p:cNvSpPr>
            <p:nvPr/>
          </p:nvSpPr>
          <p:spPr bwMode="auto">
            <a:xfrm flipH="1" flipV="1">
              <a:off x="1551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6" name="Line 23"/>
            <p:cNvSpPr>
              <a:spLocks noChangeShapeType="1"/>
            </p:cNvSpPr>
            <p:nvPr/>
          </p:nvSpPr>
          <p:spPr bwMode="auto">
            <a:xfrm flipH="1" flipV="1">
              <a:off x="1648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7" name="Line 24"/>
            <p:cNvSpPr>
              <a:spLocks noChangeShapeType="1"/>
            </p:cNvSpPr>
            <p:nvPr/>
          </p:nvSpPr>
          <p:spPr bwMode="auto">
            <a:xfrm flipH="1" flipV="1">
              <a:off x="1745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8" name="Line 25"/>
            <p:cNvSpPr>
              <a:spLocks noChangeShapeType="1"/>
            </p:cNvSpPr>
            <p:nvPr/>
          </p:nvSpPr>
          <p:spPr bwMode="auto">
            <a:xfrm flipH="1" flipV="1">
              <a:off x="1842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9" name="Line 26"/>
            <p:cNvSpPr>
              <a:spLocks noChangeShapeType="1"/>
            </p:cNvSpPr>
            <p:nvPr/>
          </p:nvSpPr>
          <p:spPr bwMode="auto">
            <a:xfrm flipH="1" flipV="1">
              <a:off x="193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180" name="Group 292"/>
          <p:cNvGrpSpPr>
            <a:grpSpLocks/>
          </p:cNvGrpSpPr>
          <p:nvPr/>
        </p:nvGrpSpPr>
        <p:grpSpPr bwMode="auto">
          <a:xfrm flipH="1">
            <a:off x="152400" y="3470585"/>
            <a:ext cx="222250" cy="779463"/>
            <a:chOff x="386" y="866"/>
            <a:chExt cx="140" cy="491"/>
          </a:xfrm>
        </p:grpSpPr>
        <p:sp>
          <p:nvSpPr>
            <p:cNvPr id="181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Freeform 295"/>
            <p:cNvSpPr>
              <a:spLocks/>
            </p:cNvSpPr>
            <p:nvPr/>
          </p:nvSpPr>
          <p:spPr bwMode="auto">
            <a:xfrm rot="10800000" flipH="1">
              <a:off x="386" y="86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" name="Group 76"/>
          <p:cNvGrpSpPr>
            <a:grpSpLocks/>
          </p:cNvGrpSpPr>
          <p:nvPr/>
        </p:nvGrpSpPr>
        <p:grpSpPr bwMode="auto">
          <a:xfrm>
            <a:off x="4970233" y="5541695"/>
            <a:ext cx="1644085" cy="1076940"/>
            <a:chOff x="896" y="902"/>
            <a:chExt cx="1113" cy="1016"/>
          </a:xfrm>
        </p:grpSpPr>
        <p:sp>
          <p:nvSpPr>
            <p:cNvPr id="210" name="Line 4"/>
            <p:cNvSpPr>
              <a:spLocks noChangeShapeType="1"/>
            </p:cNvSpPr>
            <p:nvPr/>
          </p:nvSpPr>
          <p:spPr bwMode="auto">
            <a:xfrm>
              <a:off x="896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1" name="Line 5"/>
            <p:cNvSpPr>
              <a:spLocks noChangeShapeType="1"/>
            </p:cNvSpPr>
            <p:nvPr/>
          </p:nvSpPr>
          <p:spPr bwMode="auto">
            <a:xfrm flipH="1">
              <a:off x="896" y="1555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2" name="Line 6"/>
            <p:cNvSpPr>
              <a:spLocks noChangeShapeType="1"/>
            </p:cNvSpPr>
            <p:nvPr/>
          </p:nvSpPr>
          <p:spPr bwMode="auto">
            <a:xfrm flipH="1">
              <a:off x="896" y="902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3" name="Line 7"/>
            <p:cNvSpPr>
              <a:spLocks noChangeShapeType="1"/>
            </p:cNvSpPr>
            <p:nvPr/>
          </p:nvSpPr>
          <p:spPr bwMode="auto">
            <a:xfrm>
              <a:off x="2009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4" name="Line 8"/>
            <p:cNvSpPr>
              <a:spLocks noChangeShapeType="1"/>
            </p:cNvSpPr>
            <p:nvPr/>
          </p:nvSpPr>
          <p:spPr bwMode="auto">
            <a:xfrm flipH="1">
              <a:off x="896" y="148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5" name="Line 9"/>
            <p:cNvSpPr>
              <a:spLocks noChangeShapeType="1"/>
            </p:cNvSpPr>
            <p:nvPr/>
          </p:nvSpPr>
          <p:spPr bwMode="auto">
            <a:xfrm flipH="1">
              <a:off x="896" y="104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6" name="Line 10"/>
            <p:cNvSpPr>
              <a:spLocks noChangeShapeType="1"/>
            </p:cNvSpPr>
            <p:nvPr/>
          </p:nvSpPr>
          <p:spPr bwMode="auto">
            <a:xfrm flipH="1">
              <a:off x="896" y="1119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7" name="Line 11"/>
            <p:cNvSpPr>
              <a:spLocks noChangeShapeType="1"/>
            </p:cNvSpPr>
            <p:nvPr/>
          </p:nvSpPr>
          <p:spPr bwMode="auto">
            <a:xfrm flipH="1">
              <a:off x="896" y="119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8" name="Line 12"/>
            <p:cNvSpPr>
              <a:spLocks noChangeShapeType="1"/>
            </p:cNvSpPr>
            <p:nvPr/>
          </p:nvSpPr>
          <p:spPr bwMode="auto">
            <a:xfrm flipH="1">
              <a:off x="896" y="126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9" name="Line 13"/>
            <p:cNvSpPr>
              <a:spLocks noChangeShapeType="1"/>
            </p:cNvSpPr>
            <p:nvPr/>
          </p:nvSpPr>
          <p:spPr bwMode="auto">
            <a:xfrm flipH="1">
              <a:off x="896" y="133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0" name="Line 14"/>
            <p:cNvSpPr>
              <a:spLocks noChangeShapeType="1"/>
            </p:cNvSpPr>
            <p:nvPr/>
          </p:nvSpPr>
          <p:spPr bwMode="auto">
            <a:xfrm flipH="1">
              <a:off x="896" y="1410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1" name="Line 15"/>
            <p:cNvSpPr>
              <a:spLocks noChangeShapeType="1"/>
            </p:cNvSpPr>
            <p:nvPr/>
          </p:nvSpPr>
          <p:spPr bwMode="auto">
            <a:xfrm flipH="1" flipV="1">
              <a:off x="96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2" name="Line 16"/>
            <p:cNvSpPr>
              <a:spLocks noChangeShapeType="1"/>
            </p:cNvSpPr>
            <p:nvPr/>
          </p:nvSpPr>
          <p:spPr bwMode="auto">
            <a:xfrm flipH="1">
              <a:off x="896" y="97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3" name="Line 17"/>
            <p:cNvSpPr>
              <a:spLocks noChangeShapeType="1"/>
            </p:cNvSpPr>
            <p:nvPr/>
          </p:nvSpPr>
          <p:spPr bwMode="auto">
            <a:xfrm flipH="1" flipV="1">
              <a:off x="1066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4" name="Line 18"/>
            <p:cNvSpPr>
              <a:spLocks noChangeShapeType="1"/>
            </p:cNvSpPr>
            <p:nvPr/>
          </p:nvSpPr>
          <p:spPr bwMode="auto">
            <a:xfrm flipH="1" flipV="1">
              <a:off x="1163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5" name="Line 19"/>
            <p:cNvSpPr>
              <a:spLocks noChangeShapeType="1"/>
            </p:cNvSpPr>
            <p:nvPr/>
          </p:nvSpPr>
          <p:spPr bwMode="auto">
            <a:xfrm flipH="1" flipV="1">
              <a:off x="1260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6" name="Line 20"/>
            <p:cNvSpPr>
              <a:spLocks noChangeShapeType="1"/>
            </p:cNvSpPr>
            <p:nvPr/>
          </p:nvSpPr>
          <p:spPr bwMode="auto">
            <a:xfrm flipH="1" flipV="1">
              <a:off x="1357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7" name="Line 21"/>
            <p:cNvSpPr>
              <a:spLocks noChangeShapeType="1"/>
            </p:cNvSpPr>
            <p:nvPr/>
          </p:nvSpPr>
          <p:spPr bwMode="auto">
            <a:xfrm flipH="1" flipV="1">
              <a:off x="1454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8" name="Line 22"/>
            <p:cNvSpPr>
              <a:spLocks noChangeShapeType="1"/>
            </p:cNvSpPr>
            <p:nvPr/>
          </p:nvSpPr>
          <p:spPr bwMode="auto">
            <a:xfrm flipH="1" flipV="1">
              <a:off x="1551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9" name="Line 23"/>
            <p:cNvSpPr>
              <a:spLocks noChangeShapeType="1"/>
            </p:cNvSpPr>
            <p:nvPr/>
          </p:nvSpPr>
          <p:spPr bwMode="auto">
            <a:xfrm flipH="1" flipV="1">
              <a:off x="1648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0" name="Line 24"/>
            <p:cNvSpPr>
              <a:spLocks noChangeShapeType="1"/>
            </p:cNvSpPr>
            <p:nvPr/>
          </p:nvSpPr>
          <p:spPr bwMode="auto">
            <a:xfrm flipH="1" flipV="1">
              <a:off x="1745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1" name="Line 25"/>
            <p:cNvSpPr>
              <a:spLocks noChangeShapeType="1"/>
            </p:cNvSpPr>
            <p:nvPr/>
          </p:nvSpPr>
          <p:spPr bwMode="auto">
            <a:xfrm flipH="1" flipV="1">
              <a:off x="1842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2" name="Line 26"/>
            <p:cNvSpPr>
              <a:spLocks noChangeShapeType="1"/>
            </p:cNvSpPr>
            <p:nvPr/>
          </p:nvSpPr>
          <p:spPr bwMode="auto">
            <a:xfrm flipH="1" flipV="1">
              <a:off x="193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137" name="Group 330">
            <a:extLst>
              <a:ext uri="{FF2B5EF4-FFF2-40B4-BE49-F238E27FC236}">
                <a16:creationId xmlns:a16="http://schemas.microsoft.com/office/drawing/2014/main" id="{B744EE35-6CA5-42AF-B17A-317D7492471F}"/>
              </a:ext>
            </a:extLst>
          </p:cNvPr>
          <p:cNvGrpSpPr>
            <a:grpSpLocks/>
          </p:cNvGrpSpPr>
          <p:nvPr/>
        </p:nvGrpSpPr>
        <p:grpSpPr bwMode="auto">
          <a:xfrm>
            <a:off x="6875410" y="4425908"/>
            <a:ext cx="227013" cy="869950"/>
            <a:chOff x="912" y="1296"/>
            <a:chExt cx="143" cy="548"/>
          </a:xfrm>
        </p:grpSpPr>
        <p:sp>
          <p:nvSpPr>
            <p:cNvPr id="138" name="Line 331">
              <a:extLst>
                <a:ext uri="{FF2B5EF4-FFF2-40B4-BE49-F238E27FC236}">
                  <a16:creationId xmlns:a16="http://schemas.microsoft.com/office/drawing/2014/main" id="{F0735D30-7E60-47B7-817A-EA90D79960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332">
              <a:extLst>
                <a:ext uri="{FF2B5EF4-FFF2-40B4-BE49-F238E27FC236}">
                  <a16:creationId xmlns:a16="http://schemas.microsoft.com/office/drawing/2014/main" id="{8E00CD0F-92A3-4807-98C4-C1AE66FAD7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" name="Group 333">
              <a:extLst>
                <a:ext uri="{FF2B5EF4-FFF2-40B4-BE49-F238E27FC236}">
                  <a16:creationId xmlns:a16="http://schemas.microsoft.com/office/drawing/2014/main" id="{DD810047-FC6D-4B13-B0D6-323DDE3953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41" name="Freeform 334">
                <a:extLst>
                  <a:ext uri="{FF2B5EF4-FFF2-40B4-BE49-F238E27FC236}">
                    <a16:creationId xmlns:a16="http://schemas.microsoft.com/office/drawing/2014/main" id="{7994A43E-B582-4A69-9B70-FE54001DAAC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335">
                <a:extLst>
                  <a:ext uri="{FF2B5EF4-FFF2-40B4-BE49-F238E27FC236}">
                    <a16:creationId xmlns:a16="http://schemas.microsoft.com/office/drawing/2014/main" id="{D5E3131F-73F5-406E-A134-196BA7073B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" name="Group 330">
            <a:extLst>
              <a:ext uri="{FF2B5EF4-FFF2-40B4-BE49-F238E27FC236}">
                <a16:creationId xmlns:a16="http://schemas.microsoft.com/office/drawing/2014/main" id="{5F69A83F-F973-45B7-A94A-BF497CB61F4F}"/>
              </a:ext>
            </a:extLst>
          </p:cNvPr>
          <p:cNvGrpSpPr>
            <a:grpSpLocks/>
          </p:cNvGrpSpPr>
          <p:nvPr/>
        </p:nvGrpSpPr>
        <p:grpSpPr bwMode="auto">
          <a:xfrm>
            <a:off x="6596855" y="2799073"/>
            <a:ext cx="227013" cy="869950"/>
            <a:chOff x="912" y="1296"/>
            <a:chExt cx="143" cy="548"/>
          </a:xfrm>
        </p:grpSpPr>
        <p:sp>
          <p:nvSpPr>
            <p:cNvPr id="144" name="Line 331">
              <a:extLst>
                <a:ext uri="{FF2B5EF4-FFF2-40B4-BE49-F238E27FC236}">
                  <a16:creationId xmlns:a16="http://schemas.microsoft.com/office/drawing/2014/main" id="{B23C24B0-7D09-48C9-B505-C6528AC049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332">
              <a:extLst>
                <a:ext uri="{FF2B5EF4-FFF2-40B4-BE49-F238E27FC236}">
                  <a16:creationId xmlns:a16="http://schemas.microsoft.com/office/drawing/2014/main" id="{8A019149-A12A-4230-8216-7171EE197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8" name="Group 333">
              <a:extLst>
                <a:ext uri="{FF2B5EF4-FFF2-40B4-BE49-F238E27FC236}">
                  <a16:creationId xmlns:a16="http://schemas.microsoft.com/office/drawing/2014/main" id="{B42E6606-EBB1-4A19-AEDB-1D6BA10042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60" name="Freeform 334">
                <a:extLst>
                  <a:ext uri="{FF2B5EF4-FFF2-40B4-BE49-F238E27FC236}">
                    <a16:creationId xmlns:a16="http://schemas.microsoft.com/office/drawing/2014/main" id="{AA7865D6-0AEB-4DDB-9D75-9794918DC1E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335">
                <a:extLst>
                  <a:ext uri="{FF2B5EF4-FFF2-40B4-BE49-F238E27FC236}">
                    <a16:creationId xmlns:a16="http://schemas.microsoft.com/office/drawing/2014/main" id="{5881EDA1-DE4A-4DD4-9324-904B17CB95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5" name="Group 324">
            <a:extLst>
              <a:ext uri="{FF2B5EF4-FFF2-40B4-BE49-F238E27FC236}">
                <a16:creationId xmlns:a16="http://schemas.microsoft.com/office/drawing/2014/main" id="{EF9BA10B-6C99-4F48-8987-5B3A26DAF4CD}"/>
              </a:ext>
            </a:extLst>
          </p:cNvPr>
          <p:cNvGrpSpPr>
            <a:grpSpLocks/>
          </p:cNvGrpSpPr>
          <p:nvPr/>
        </p:nvGrpSpPr>
        <p:grpSpPr bwMode="auto">
          <a:xfrm>
            <a:off x="454024" y="2794310"/>
            <a:ext cx="227013" cy="869950"/>
            <a:chOff x="912" y="768"/>
            <a:chExt cx="143" cy="548"/>
          </a:xfrm>
        </p:grpSpPr>
        <p:sp>
          <p:nvSpPr>
            <p:cNvPr id="186" name="Line 325">
              <a:extLst>
                <a:ext uri="{FF2B5EF4-FFF2-40B4-BE49-F238E27FC236}">
                  <a16:creationId xmlns:a16="http://schemas.microsoft.com/office/drawing/2014/main" id="{A3372E23-60C0-4E27-ADD3-9972B5544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326">
              <a:extLst>
                <a:ext uri="{FF2B5EF4-FFF2-40B4-BE49-F238E27FC236}">
                  <a16:creationId xmlns:a16="http://schemas.microsoft.com/office/drawing/2014/main" id="{FBD63264-A2EF-4618-AD8F-EE0D47A03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8" name="Group 327">
              <a:extLst>
                <a:ext uri="{FF2B5EF4-FFF2-40B4-BE49-F238E27FC236}">
                  <a16:creationId xmlns:a16="http://schemas.microsoft.com/office/drawing/2014/main" id="{ABE162A7-F3E4-4EE1-B2BA-D8C9BEE88A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189" name="Freeform 328">
                <a:extLst>
                  <a:ext uri="{FF2B5EF4-FFF2-40B4-BE49-F238E27FC236}">
                    <a16:creationId xmlns:a16="http://schemas.microsoft.com/office/drawing/2014/main" id="{FDA14FE1-A774-4868-BE50-D63E28517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329">
                <a:extLst>
                  <a:ext uri="{FF2B5EF4-FFF2-40B4-BE49-F238E27FC236}">
                    <a16:creationId xmlns:a16="http://schemas.microsoft.com/office/drawing/2014/main" id="{B42FAD1F-82B2-422D-842D-EF797DC04B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1" name="Group 324">
            <a:extLst>
              <a:ext uri="{FF2B5EF4-FFF2-40B4-BE49-F238E27FC236}">
                <a16:creationId xmlns:a16="http://schemas.microsoft.com/office/drawing/2014/main" id="{97DCB0DE-7094-4B3E-A5A4-7B3FA8C49EFF}"/>
              </a:ext>
            </a:extLst>
          </p:cNvPr>
          <p:cNvGrpSpPr>
            <a:grpSpLocks/>
          </p:cNvGrpSpPr>
          <p:nvPr/>
        </p:nvGrpSpPr>
        <p:grpSpPr bwMode="auto">
          <a:xfrm>
            <a:off x="152867" y="4421959"/>
            <a:ext cx="227013" cy="869950"/>
            <a:chOff x="912" y="768"/>
            <a:chExt cx="143" cy="548"/>
          </a:xfrm>
        </p:grpSpPr>
        <p:sp>
          <p:nvSpPr>
            <p:cNvPr id="192" name="Line 325">
              <a:extLst>
                <a:ext uri="{FF2B5EF4-FFF2-40B4-BE49-F238E27FC236}">
                  <a16:creationId xmlns:a16="http://schemas.microsoft.com/office/drawing/2014/main" id="{71098CA2-23BA-4C47-B27E-7B6184936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Line 326">
              <a:extLst>
                <a:ext uri="{FF2B5EF4-FFF2-40B4-BE49-F238E27FC236}">
                  <a16:creationId xmlns:a16="http://schemas.microsoft.com/office/drawing/2014/main" id="{D5F4C2D5-7E3C-43B8-A6F6-D1425DFFA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" name="Group 327">
              <a:extLst>
                <a:ext uri="{FF2B5EF4-FFF2-40B4-BE49-F238E27FC236}">
                  <a16:creationId xmlns:a16="http://schemas.microsoft.com/office/drawing/2014/main" id="{87BEB808-8300-46FC-8308-A43A4B7238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195" name="Freeform 328">
                <a:extLst>
                  <a:ext uri="{FF2B5EF4-FFF2-40B4-BE49-F238E27FC236}">
                    <a16:creationId xmlns:a16="http://schemas.microsoft.com/office/drawing/2014/main" id="{24998B78-67AC-44FE-8E83-DF0B80C1B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329">
                <a:extLst>
                  <a:ext uri="{FF2B5EF4-FFF2-40B4-BE49-F238E27FC236}">
                    <a16:creationId xmlns:a16="http://schemas.microsoft.com/office/drawing/2014/main" id="{C4F388E9-CAED-4109-9A3D-EAEE5E2BAC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6CDE97-1C88-4332-ACEE-B1BFDBC0BEEE}"/>
              </a:ext>
            </a:extLst>
          </p:cNvPr>
          <p:cNvCxnSpPr>
            <a:cxnSpLocks/>
          </p:cNvCxnSpPr>
          <p:nvPr/>
        </p:nvCxnSpPr>
        <p:spPr>
          <a:xfrm>
            <a:off x="565943" y="7010400"/>
            <a:ext cx="614441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43CB7E4A-2646-4C8A-8767-AB133854BA79}"/>
              </a:ext>
            </a:extLst>
          </p:cNvPr>
          <p:cNvCxnSpPr>
            <a:cxnSpLocks/>
          </p:cNvCxnSpPr>
          <p:nvPr/>
        </p:nvCxnSpPr>
        <p:spPr>
          <a:xfrm>
            <a:off x="2198455" y="5206624"/>
            <a:ext cx="27376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 191">
            <a:extLst>
              <a:ext uri="{FF2B5EF4-FFF2-40B4-BE49-F238E27FC236}">
                <a16:creationId xmlns:a16="http://schemas.microsoft.com/office/drawing/2014/main" id="{B94166CA-AAFD-4235-8F51-AEB09A4BA865}"/>
              </a:ext>
            </a:extLst>
          </p:cNvPr>
          <p:cNvGrpSpPr>
            <a:grpSpLocks/>
          </p:cNvGrpSpPr>
          <p:nvPr/>
        </p:nvGrpSpPr>
        <p:grpSpPr bwMode="auto">
          <a:xfrm>
            <a:off x="3566667" y="4180134"/>
            <a:ext cx="45719" cy="1826673"/>
            <a:chOff x="3388" y="2208"/>
            <a:chExt cx="774" cy="1742"/>
          </a:xfrm>
        </p:grpSpPr>
        <p:sp>
          <p:nvSpPr>
            <p:cNvPr id="279" name="Line 192">
              <a:extLst>
                <a:ext uri="{FF2B5EF4-FFF2-40B4-BE49-F238E27FC236}">
                  <a16:creationId xmlns:a16="http://schemas.microsoft.com/office/drawing/2014/main" id="{51D6EB92-D338-4A12-A849-2605088FD8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62" y="2934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0" name="Line 193">
              <a:extLst>
                <a:ext uri="{FF2B5EF4-FFF2-40B4-BE49-F238E27FC236}">
                  <a16:creationId xmlns:a16="http://schemas.microsoft.com/office/drawing/2014/main" id="{529781E4-CD0E-4DD1-922A-C3C745E26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2" y="2886"/>
              <a:ext cx="750" cy="70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1" name="Line 194">
              <a:extLst>
                <a:ext uri="{FF2B5EF4-FFF2-40B4-BE49-F238E27FC236}">
                  <a16:creationId xmlns:a16="http://schemas.microsoft.com/office/drawing/2014/main" id="{15D7DADE-17C5-4F12-B061-242E15CFB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08"/>
              <a:ext cx="774" cy="72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2" name="Line 195">
              <a:extLst>
                <a:ext uri="{FF2B5EF4-FFF2-40B4-BE49-F238E27FC236}">
                  <a16:creationId xmlns:a16="http://schemas.microsoft.com/office/drawing/2014/main" id="{D0488D50-8080-40D9-992E-25ED6954C4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8" y="2208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3" name="Line 196">
              <a:extLst>
                <a:ext uri="{FF2B5EF4-FFF2-40B4-BE49-F238E27FC236}">
                  <a16:creationId xmlns:a16="http://schemas.microsoft.com/office/drawing/2014/main" id="{45EFD489-76DB-45F6-8359-5789F130BE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9" y="286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4" name="Line 197">
              <a:extLst>
                <a:ext uri="{FF2B5EF4-FFF2-40B4-BE49-F238E27FC236}">
                  <a16:creationId xmlns:a16="http://schemas.microsoft.com/office/drawing/2014/main" id="{D59F911C-047A-4E1E-A922-01DE371577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7" y="278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6" name="Line 198">
              <a:extLst>
                <a:ext uri="{FF2B5EF4-FFF2-40B4-BE49-F238E27FC236}">
                  <a16:creationId xmlns:a16="http://schemas.microsoft.com/office/drawing/2014/main" id="{62B33806-1D7F-426E-AEBF-5739142514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4" y="274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7" name="Line 199">
              <a:extLst>
                <a:ext uri="{FF2B5EF4-FFF2-40B4-BE49-F238E27FC236}">
                  <a16:creationId xmlns:a16="http://schemas.microsoft.com/office/drawing/2014/main" id="{9F65CFDD-B592-44D2-AD5A-5FCFCD5128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2" y="2668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8" name="Line 200">
              <a:extLst>
                <a:ext uri="{FF2B5EF4-FFF2-40B4-BE49-F238E27FC236}">
                  <a16:creationId xmlns:a16="http://schemas.microsoft.com/office/drawing/2014/main" id="{2D781A5D-CEAF-4786-971B-70EA39CF84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9" y="259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9" name="Line 201">
              <a:extLst>
                <a:ext uri="{FF2B5EF4-FFF2-40B4-BE49-F238E27FC236}">
                  <a16:creationId xmlns:a16="http://schemas.microsoft.com/office/drawing/2014/main" id="{505BBA6D-4442-4C95-8D3D-CF77004CDF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7" y="2523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0" name="Line 202">
              <a:extLst>
                <a:ext uri="{FF2B5EF4-FFF2-40B4-BE49-F238E27FC236}">
                  <a16:creationId xmlns:a16="http://schemas.microsoft.com/office/drawing/2014/main" id="{1F69E236-5325-4297-9F1B-270E67A1B0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4" y="245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1" name="Line 203">
              <a:extLst>
                <a:ext uri="{FF2B5EF4-FFF2-40B4-BE49-F238E27FC236}">
                  <a16:creationId xmlns:a16="http://schemas.microsoft.com/office/drawing/2014/main" id="{E2C62DDF-0C25-4094-9354-B3B23F358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2" y="24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2" name="Line 204">
              <a:extLst>
                <a:ext uri="{FF2B5EF4-FFF2-40B4-BE49-F238E27FC236}">
                  <a16:creationId xmlns:a16="http://schemas.microsoft.com/office/drawing/2014/main" id="{4717CEE4-3689-41D1-AD07-68657C4B5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9" y="232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3" name="Line 205">
              <a:extLst>
                <a:ext uri="{FF2B5EF4-FFF2-40B4-BE49-F238E27FC236}">
                  <a16:creationId xmlns:a16="http://schemas.microsoft.com/office/drawing/2014/main" id="{9029A7D0-0BFE-42AB-8FF1-A584AFAEEF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6" y="225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4" name="Line 206">
              <a:extLst>
                <a:ext uri="{FF2B5EF4-FFF2-40B4-BE49-F238E27FC236}">
                  <a16:creationId xmlns:a16="http://schemas.microsoft.com/office/drawing/2014/main" id="{FB120A9A-2C3F-49A4-9BCC-419A5F45C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765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5" name="Line 207">
              <a:extLst>
                <a:ext uri="{FF2B5EF4-FFF2-40B4-BE49-F238E27FC236}">
                  <a16:creationId xmlns:a16="http://schemas.microsoft.com/office/drawing/2014/main" id="{C09B42A2-4708-40A4-84BA-87ABCD3CE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862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6" name="Line 208">
              <a:extLst>
                <a:ext uri="{FF2B5EF4-FFF2-40B4-BE49-F238E27FC236}">
                  <a16:creationId xmlns:a16="http://schemas.microsoft.com/office/drawing/2014/main" id="{9ED32673-4ABB-4A8B-B66A-A24649174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8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" name="Line 209">
              <a:extLst>
                <a:ext uri="{FF2B5EF4-FFF2-40B4-BE49-F238E27FC236}">
                  <a16:creationId xmlns:a16="http://schemas.microsoft.com/office/drawing/2014/main" id="{97614904-8017-4950-A47F-2AEB96184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378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8" name="Line 210">
              <a:extLst>
                <a:ext uri="{FF2B5EF4-FFF2-40B4-BE49-F238E27FC236}">
                  <a16:creationId xmlns:a16="http://schemas.microsoft.com/office/drawing/2014/main" id="{B22631AF-41F3-4510-9F16-73A826C94D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475"/>
              <a:ext cx="774" cy="7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9" name="Line 211">
              <a:extLst>
                <a:ext uri="{FF2B5EF4-FFF2-40B4-BE49-F238E27FC236}">
                  <a16:creationId xmlns:a16="http://schemas.microsoft.com/office/drawing/2014/main" id="{0DBB5558-CF4E-4F76-A0E4-F573691E5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57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0" name="Line 212">
              <a:extLst>
                <a:ext uri="{FF2B5EF4-FFF2-40B4-BE49-F238E27FC236}">
                  <a16:creationId xmlns:a16="http://schemas.microsoft.com/office/drawing/2014/main" id="{14980E7E-044A-41D8-B560-E957BE931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668"/>
              <a:ext cx="774" cy="7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301" name="Group 76">
            <a:extLst>
              <a:ext uri="{FF2B5EF4-FFF2-40B4-BE49-F238E27FC236}">
                <a16:creationId xmlns:a16="http://schemas.microsoft.com/office/drawing/2014/main" id="{E69AADD1-FD29-410A-AE74-028BF24B98D0}"/>
              </a:ext>
            </a:extLst>
          </p:cNvPr>
          <p:cNvGrpSpPr>
            <a:grpSpLocks/>
          </p:cNvGrpSpPr>
          <p:nvPr/>
        </p:nvGrpSpPr>
        <p:grpSpPr bwMode="auto">
          <a:xfrm>
            <a:off x="3183486" y="5290074"/>
            <a:ext cx="822043" cy="1076940"/>
            <a:chOff x="896" y="902"/>
            <a:chExt cx="1113" cy="1016"/>
          </a:xfrm>
        </p:grpSpPr>
        <p:sp>
          <p:nvSpPr>
            <p:cNvPr id="302" name="Line 4">
              <a:extLst>
                <a:ext uri="{FF2B5EF4-FFF2-40B4-BE49-F238E27FC236}">
                  <a16:creationId xmlns:a16="http://schemas.microsoft.com/office/drawing/2014/main" id="{6B90BB1E-D911-410C-83F8-2C1AF1956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3" name="Line 5">
              <a:extLst>
                <a:ext uri="{FF2B5EF4-FFF2-40B4-BE49-F238E27FC236}">
                  <a16:creationId xmlns:a16="http://schemas.microsoft.com/office/drawing/2014/main" id="{87D7570D-891A-4C6F-AC7B-B0FE1FD9DF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6" y="1555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4" name="Line 6">
              <a:extLst>
                <a:ext uri="{FF2B5EF4-FFF2-40B4-BE49-F238E27FC236}">
                  <a16:creationId xmlns:a16="http://schemas.microsoft.com/office/drawing/2014/main" id="{5358CCBB-0B6A-482A-8E76-7E2B3A832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6" y="902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5" name="Line 7">
              <a:extLst>
                <a:ext uri="{FF2B5EF4-FFF2-40B4-BE49-F238E27FC236}">
                  <a16:creationId xmlns:a16="http://schemas.microsoft.com/office/drawing/2014/main" id="{DE885A9C-D8B6-4026-AE8F-54EDAA9FA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9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6" name="Line 8">
              <a:extLst>
                <a:ext uri="{FF2B5EF4-FFF2-40B4-BE49-F238E27FC236}">
                  <a16:creationId xmlns:a16="http://schemas.microsoft.com/office/drawing/2014/main" id="{03E83D30-3321-4F31-9178-A3462780F3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6" y="148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7" name="Line 9">
              <a:extLst>
                <a:ext uri="{FF2B5EF4-FFF2-40B4-BE49-F238E27FC236}">
                  <a16:creationId xmlns:a16="http://schemas.microsoft.com/office/drawing/2014/main" id="{4E6E073C-182C-438B-8CF6-40565C51A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6" y="104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8" name="Line 10">
              <a:extLst>
                <a:ext uri="{FF2B5EF4-FFF2-40B4-BE49-F238E27FC236}">
                  <a16:creationId xmlns:a16="http://schemas.microsoft.com/office/drawing/2014/main" id="{33052327-1EE8-4F68-98A1-4C4A8972F4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6" y="1119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9" name="Line 11">
              <a:extLst>
                <a:ext uri="{FF2B5EF4-FFF2-40B4-BE49-F238E27FC236}">
                  <a16:creationId xmlns:a16="http://schemas.microsoft.com/office/drawing/2014/main" id="{957969F8-0E0C-458A-B697-5B036CEF67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6" y="119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0" name="Line 12">
              <a:extLst>
                <a:ext uri="{FF2B5EF4-FFF2-40B4-BE49-F238E27FC236}">
                  <a16:creationId xmlns:a16="http://schemas.microsoft.com/office/drawing/2014/main" id="{7AE3AB7F-0A23-4472-863C-7F39B7333F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6" y="126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1" name="Line 13">
              <a:extLst>
                <a:ext uri="{FF2B5EF4-FFF2-40B4-BE49-F238E27FC236}">
                  <a16:creationId xmlns:a16="http://schemas.microsoft.com/office/drawing/2014/main" id="{F2A86913-8074-42D3-9EFF-F62575C33A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6" y="133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2" name="Line 14">
              <a:extLst>
                <a:ext uri="{FF2B5EF4-FFF2-40B4-BE49-F238E27FC236}">
                  <a16:creationId xmlns:a16="http://schemas.microsoft.com/office/drawing/2014/main" id="{6D2C3C31-0501-4757-91A4-A08DC60D26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6" y="1410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3" name="Line 15">
              <a:extLst>
                <a:ext uri="{FF2B5EF4-FFF2-40B4-BE49-F238E27FC236}">
                  <a16:creationId xmlns:a16="http://schemas.microsoft.com/office/drawing/2014/main" id="{0CAB7D85-3C5C-4A84-80C5-DABA66DCC6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6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4" name="Line 16">
              <a:extLst>
                <a:ext uri="{FF2B5EF4-FFF2-40B4-BE49-F238E27FC236}">
                  <a16:creationId xmlns:a16="http://schemas.microsoft.com/office/drawing/2014/main" id="{8F14C0FD-29C2-457E-88EB-AEC98FF285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6" y="97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5" name="Line 17">
              <a:extLst>
                <a:ext uri="{FF2B5EF4-FFF2-40B4-BE49-F238E27FC236}">
                  <a16:creationId xmlns:a16="http://schemas.microsoft.com/office/drawing/2014/main" id="{4F66C746-DE4E-4AC3-9876-26B634301C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66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6" name="Line 18">
              <a:extLst>
                <a:ext uri="{FF2B5EF4-FFF2-40B4-BE49-F238E27FC236}">
                  <a16:creationId xmlns:a16="http://schemas.microsoft.com/office/drawing/2014/main" id="{C6AE07D2-9AD8-470E-8E45-639ACDFEBC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63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7" name="Line 19">
              <a:extLst>
                <a:ext uri="{FF2B5EF4-FFF2-40B4-BE49-F238E27FC236}">
                  <a16:creationId xmlns:a16="http://schemas.microsoft.com/office/drawing/2014/main" id="{F8C8C9F6-B924-4285-B9B3-FF91C53338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60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8" name="Line 20">
              <a:extLst>
                <a:ext uri="{FF2B5EF4-FFF2-40B4-BE49-F238E27FC236}">
                  <a16:creationId xmlns:a16="http://schemas.microsoft.com/office/drawing/2014/main" id="{78EDEB86-2B90-437E-9878-6A70E6D4AC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57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9" name="Line 21">
              <a:extLst>
                <a:ext uri="{FF2B5EF4-FFF2-40B4-BE49-F238E27FC236}">
                  <a16:creationId xmlns:a16="http://schemas.microsoft.com/office/drawing/2014/main" id="{594CA8B0-F1B4-4812-96E1-A64A9E7F66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54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0" name="Line 22">
              <a:extLst>
                <a:ext uri="{FF2B5EF4-FFF2-40B4-BE49-F238E27FC236}">
                  <a16:creationId xmlns:a16="http://schemas.microsoft.com/office/drawing/2014/main" id="{1DC68A6E-1A15-4BFE-998A-F6117DDD0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51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1" name="Line 23">
              <a:extLst>
                <a:ext uri="{FF2B5EF4-FFF2-40B4-BE49-F238E27FC236}">
                  <a16:creationId xmlns:a16="http://schemas.microsoft.com/office/drawing/2014/main" id="{BB1F176A-BC92-4881-AD53-7D291F3ED1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48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2" name="Line 24">
              <a:extLst>
                <a:ext uri="{FF2B5EF4-FFF2-40B4-BE49-F238E27FC236}">
                  <a16:creationId xmlns:a16="http://schemas.microsoft.com/office/drawing/2014/main" id="{4D32CC09-30A4-4DF1-9897-B6AAC8CFAB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45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3" name="Line 25">
              <a:extLst>
                <a:ext uri="{FF2B5EF4-FFF2-40B4-BE49-F238E27FC236}">
                  <a16:creationId xmlns:a16="http://schemas.microsoft.com/office/drawing/2014/main" id="{29844E70-DE28-4F68-81C5-983AA40304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42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4" name="Line 26">
              <a:extLst>
                <a:ext uri="{FF2B5EF4-FFF2-40B4-BE49-F238E27FC236}">
                  <a16:creationId xmlns:a16="http://schemas.microsoft.com/office/drawing/2014/main" id="{9B5D58FC-5A59-4730-9FF8-1F7EA1C8B3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3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4D403D54-7C20-4B79-BCFD-8B7B9EF5EEE1}"/>
              </a:ext>
            </a:extLst>
          </p:cNvPr>
          <p:cNvGrpSpPr/>
          <p:nvPr/>
        </p:nvGrpSpPr>
        <p:grpSpPr>
          <a:xfrm>
            <a:off x="1618180" y="2966613"/>
            <a:ext cx="1469660" cy="850483"/>
            <a:chOff x="2645140" y="6587594"/>
            <a:chExt cx="2449501" cy="1184806"/>
          </a:xfrm>
        </p:grpSpPr>
        <p:grpSp>
          <p:nvGrpSpPr>
            <p:cNvPr id="326" name="Group 29">
              <a:extLst>
                <a:ext uri="{FF2B5EF4-FFF2-40B4-BE49-F238E27FC236}">
                  <a16:creationId xmlns:a16="http://schemas.microsoft.com/office/drawing/2014/main" id="{95242AC2-C0CF-4551-AA69-B7791EA09E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5507" y="6934200"/>
              <a:ext cx="2248768" cy="838200"/>
              <a:chOff x="2784" y="5280"/>
              <a:chExt cx="528" cy="288"/>
            </a:xfrm>
          </p:grpSpPr>
          <p:sp>
            <p:nvSpPr>
              <p:cNvPr id="333" name="Freeform 30">
                <a:extLst>
                  <a:ext uri="{FF2B5EF4-FFF2-40B4-BE49-F238E27FC236}">
                    <a16:creationId xmlns:a16="http://schemas.microsoft.com/office/drawing/2014/main" id="{E6DD35B6-9477-437E-B7A4-ED1476E05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5280"/>
                <a:ext cx="144" cy="288"/>
              </a:xfrm>
              <a:custGeom>
                <a:avLst/>
                <a:gdLst>
                  <a:gd name="T0" fmla="*/ 48 w 144"/>
                  <a:gd name="T1" fmla="*/ 0 h 288"/>
                  <a:gd name="T2" fmla="*/ 144 w 144"/>
                  <a:gd name="T3" fmla="*/ 288 h 288"/>
                  <a:gd name="T4" fmla="*/ 96 w 144"/>
                  <a:gd name="T5" fmla="*/ 288 h 288"/>
                  <a:gd name="T6" fmla="*/ 0 w 144"/>
                  <a:gd name="T7" fmla="*/ 18 h 288"/>
                  <a:gd name="T8" fmla="*/ 48 w 14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288"/>
                  <a:gd name="T17" fmla="*/ 144 w 14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288">
                    <a:moveTo>
                      <a:pt x="48" y="0"/>
                    </a:moveTo>
                    <a:lnTo>
                      <a:pt x="144" y="288"/>
                    </a:lnTo>
                    <a:lnTo>
                      <a:pt x="96" y="288"/>
                    </a:lnTo>
                    <a:lnTo>
                      <a:pt x="0" y="1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" name="Freeform 31">
                <a:extLst>
                  <a:ext uri="{FF2B5EF4-FFF2-40B4-BE49-F238E27FC236}">
                    <a16:creationId xmlns:a16="http://schemas.microsoft.com/office/drawing/2014/main" id="{26B4CE2E-3781-4014-9F5F-92CE46C2A5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4" y="5280"/>
                <a:ext cx="132" cy="288"/>
              </a:xfrm>
              <a:custGeom>
                <a:avLst/>
                <a:gdLst>
                  <a:gd name="T0" fmla="*/ 96 w 132"/>
                  <a:gd name="T1" fmla="*/ 0 h 288"/>
                  <a:gd name="T2" fmla="*/ 0 w 132"/>
                  <a:gd name="T3" fmla="*/ 288 h 288"/>
                  <a:gd name="T4" fmla="*/ 48 w 132"/>
                  <a:gd name="T5" fmla="*/ 288 h 288"/>
                  <a:gd name="T6" fmla="*/ 132 w 132"/>
                  <a:gd name="T7" fmla="*/ 18 h 288"/>
                  <a:gd name="T8" fmla="*/ 96 w 132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288"/>
                  <a:gd name="T17" fmla="*/ 132 w 132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288">
                    <a:moveTo>
                      <a:pt x="96" y="0"/>
                    </a:moveTo>
                    <a:lnTo>
                      <a:pt x="0" y="288"/>
                    </a:lnTo>
                    <a:lnTo>
                      <a:pt x="48" y="288"/>
                    </a:lnTo>
                    <a:lnTo>
                      <a:pt x="132" y="18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" name="Rectangle 32">
                <a:extLst>
                  <a:ext uri="{FF2B5EF4-FFF2-40B4-BE49-F238E27FC236}">
                    <a16:creationId xmlns:a16="http://schemas.microsoft.com/office/drawing/2014/main" id="{07F23393-EE9D-4217-9FF7-63C1302E9F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5280"/>
                <a:ext cx="432" cy="4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61E8185A-C2B0-443D-B2B2-0F36AF43AA91}"/>
                </a:ext>
              </a:extLst>
            </p:cNvPr>
            <p:cNvSpPr/>
            <p:nvPr/>
          </p:nvSpPr>
          <p:spPr>
            <a:xfrm>
              <a:off x="2645140" y="6587594"/>
              <a:ext cx="304800" cy="304800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EEB24906-8B26-4E24-8FC1-C9C01F91EAF2}"/>
                </a:ext>
              </a:extLst>
            </p:cNvPr>
            <p:cNvSpPr/>
            <p:nvPr/>
          </p:nvSpPr>
          <p:spPr>
            <a:xfrm>
              <a:off x="3074080" y="6587594"/>
              <a:ext cx="304800" cy="304800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0D3942BA-D16E-43EE-9801-499CF9502A9D}"/>
                </a:ext>
              </a:extLst>
            </p:cNvPr>
            <p:cNvSpPr/>
            <p:nvPr/>
          </p:nvSpPr>
          <p:spPr>
            <a:xfrm>
              <a:off x="3503020" y="6587594"/>
              <a:ext cx="304800" cy="304800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D55D2F86-B178-44B1-B2D9-66ECD5729472}"/>
                </a:ext>
              </a:extLst>
            </p:cNvPr>
            <p:cNvSpPr/>
            <p:nvPr/>
          </p:nvSpPr>
          <p:spPr>
            <a:xfrm>
              <a:off x="3931960" y="6587594"/>
              <a:ext cx="304800" cy="304800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27E1611A-CE71-4FB7-A9F5-FDB30757EA5C}"/>
                </a:ext>
              </a:extLst>
            </p:cNvPr>
            <p:cNvSpPr/>
            <p:nvPr/>
          </p:nvSpPr>
          <p:spPr>
            <a:xfrm>
              <a:off x="4360900" y="6587594"/>
              <a:ext cx="304800" cy="304800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0705B270-9971-494E-AB4A-7F90BE5B1900}"/>
                </a:ext>
              </a:extLst>
            </p:cNvPr>
            <p:cNvSpPr/>
            <p:nvPr/>
          </p:nvSpPr>
          <p:spPr>
            <a:xfrm>
              <a:off x="4789841" y="6587594"/>
              <a:ext cx="304800" cy="304800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8E92039F-9310-4BE8-AFF6-CE046F5FDD31}"/>
              </a:ext>
            </a:extLst>
          </p:cNvPr>
          <p:cNvGrpSpPr/>
          <p:nvPr/>
        </p:nvGrpSpPr>
        <p:grpSpPr>
          <a:xfrm>
            <a:off x="4151846" y="3008940"/>
            <a:ext cx="1469660" cy="850483"/>
            <a:chOff x="2645140" y="6587594"/>
            <a:chExt cx="2449501" cy="1184806"/>
          </a:xfrm>
        </p:grpSpPr>
        <p:grpSp>
          <p:nvGrpSpPr>
            <p:cNvPr id="337" name="Group 29">
              <a:extLst>
                <a:ext uri="{FF2B5EF4-FFF2-40B4-BE49-F238E27FC236}">
                  <a16:creationId xmlns:a16="http://schemas.microsoft.com/office/drawing/2014/main" id="{86AEE409-5AE3-4085-ACD2-D8957B9C84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5507" y="6934200"/>
              <a:ext cx="2248768" cy="838200"/>
              <a:chOff x="2784" y="5280"/>
              <a:chExt cx="528" cy="288"/>
            </a:xfrm>
          </p:grpSpPr>
          <p:sp>
            <p:nvSpPr>
              <p:cNvPr id="344" name="Freeform 30">
                <a:extLst>
                  <a:ext uri="{FF2B5EF4-FFF2-40B4-BE49-F238E27FC236}">
                    <a16:creationId xmlns:a16="http://schemas.microsoft.com/office/drawing/2014/main" id="{A109649B-9235-46DC-84E1-03C740FAB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5280"/>
                <a:ext cx="144" cy="288"/>
              </a:xfrm>
              <a:custGeom>
                <a:avLst/>
                <a:gdLst>
                  <a:gd name="T0" fmla="*/ 48 w 144"/>
                  <a:gd name="T1" fmla="*/ 0 h 288"/>
                  <a:gd name="T2" fmla="*/ 144 w 144"/>
                  <a:gd name="T3" fmla="*/ 288 h 288"/>
                  <a:gd name="T4" fmla="*/ 96 w 144"/>
                  <a:gd name="T5" fmla="*/ 288 h 288"/>
                  <a:gd name="T6" fmla="*/ 0 w 144"/>
                  <a:gd name="T7" fmla="*/ 18 h 288"/>
                  <a:gd name="T8" fmla="*/ 48 w 14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288"/>
                  <a:gd name="T17" fmla="*/ 144 w 14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288">
                    <a:moveTo>
                      <a:pt x="48" y="0"/>
                    </a:moveTo>
                    <a:lnTo>
                      <a:pt x="144" y="288"/>
                    </a:lnTo>
                    <a:lnTo>
                      <a:pt x="96" y="288"/>
                    </a:lnTo>
                    <a:lnTo>
                      <a:pt x="0" y="1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" name="Freeform 31">
                <a:extLst>
                  <a:ext uri="{FF2B5EF4-FFF2-40B4-BE49-F238E27FC236}">
                    <a16:creationId xmlns:a16="http://schemas.microsoft.com/office/drawing/2014/main" id="{3AEE0049-B07E-4424-B955-400B3482F8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4" y="5280"/>
                <a:ext cx="132" cy="288"/>
              </a:xfrm>
              <a:custGeom>
                <a:avLst/>
                <a:gdLst>
                  <a:gd name="T0" fmla="*/ 96 w 132"/>
                  <a:gd name="T1" fmla="*/ 0 h 288"/>
                  <a:gd name="T2" fmla="*/ 0 w 132"/>
                  <a:gd name="T3" fmla="*/ 288 h 288"/>
                  <a:gd name="T4" fmla="*/ 48 w 132"/>
                  <a:gd name="T5" fmla="*/ 288 h 288"/>
                  <a:gd name="T6" fmla="*/ 132 w 132"/>
                  <a:gd name="T7" fmla="*/ 18 h 288"/>
                  <a:gd name="T8" fmla="*/ 96 w 132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288"/>
                  <a:gd name="T17" fmla="*/ 132 w 132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288">
                    <a:moveTo>
                      <a:pt x="96" y="0"/>
                    </a:moveTo>
                    <a:lnTo>
                      <a:pt x="0" y="288"/>
                    </a:lnTo>
                    <a:lnTo>
                      <a:pt x="48" y="288"/>
                    </a:lnTo>
                    <a:lnTo>
                      <a:pt x="132" y="18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" name="Rectangle 32">
                <a:extLst>
                  <a:ext uri="{FF2B5EF4-FFF2-40B4-BE49-F238E27FC236}">
                    <a16:creationId xmlns:a16="http://schemas.microsoft.com/office/drawing/2014/main" id="{D5633A7F-A2DB-4B40-A417-6623B6D5A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5280"/>
                <a:ext cx="432" cy="4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6E2482B9-43CE-4414-960A-A55CFEF420FB}"/>
                </a:ext>
              </a:extLst>
            </p:cNvPr>
            <p:cNvSpPr/>
            <p:nvPr/>
          </p:nvSpPr>
          <p:spPr>
            <a:xfrm>
              <a:off x="2645140" y="6587594"/>
              <a:ext cx="304800" cy="304800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8EA78477-B099-4BDC-ADB6-5C998C8E53B3}"/>
                </a:ext>
              </a:extLst>
            </p:cNvPr>
            <p:cNvSpPr/>
            <p:nvPr/>
          </p:nvSpPr>
          <p:spPr>
            <a:xfrm>
              <a:off x="3074080" y="6587594"/>
              <a:ext cx="304800" cy="304800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BAC87A08-DF0D-4551-8665-6592A4616735}"/>
                </a:ext>
              </a:extLst>
            </p:cNvPr>
            <p:cNvSpPr/>
            <p:nvPr/>
          </p:nvSpPr>
          <p:spPr>
            <a:xfrm>
              <a:off x="3503020" y="6587594"/>
              <a:ext cx="304800" cy="304800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B173F3AC-2287-4807-B796-E8077EC32BEB}"/>
                </a:ext>
              </a:extLst>
            </p:cNvPr>
            <p:cNvSpPr/>
            <p:nvPr/>
          </p:nvSpPr>
          <p:spPr>
            <a:xfrm>
              <a:off x="3931960" y="6587594"/>
              <a:ext cx="304800" cy="304800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2C329FF2-895A-477B-8D1C-9AF81AEE68B0}"/>
                </a:ext>
              </a:extLst>
            </p:cNvPr>
            <p:cNvSpPr/>
            <p:nvPr/>
          </p:nvSpPr>
          <p:spPr>
            <a:xfrm>
              <a:off x="4360900" y="6587594"/>
              <a:ext cx="304800" cy="304800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B25FA643-DFE9-47A9-886A-3DC508F0A1E8}"/>
                </a:ext>
              </a:extLst>
            </p:cNvPr>
            <p:cNvSpPr/>
            <p:nvPr/>
          </p:nvSpPr>
          <p:spPr>
            <a:xfrm>
              <a:off x="4789841" y="6587594"/>
              <a:ext cx="304800" cy="304800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2990</TotalTime>
  <Words>120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182</cp:revision>
  <dcterms:created xsi:type="dcterms:W3CDTF">2002-08-21T12:11:08Z</dcterms:created>
  <dcterms:modified xsi:type="dcterms:W3CDTF">2020-03-02T02:29:36Z</dcterms:modified>
  <cp:category>Shooting</cp:category>
</cp:coreProperties>
</file>