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368">
            <a:extLst>
              <a:ext uri="{FF2B5EF4-FFF2-40B4-BE49-F238E27FC236}">
                <a16:creationId xmlns:a16="http://schemas.microsoft.com/office/drawing/2014/main" id="{05D874FD-B8E6-44B3-BA2E-42826FC6DEFD}"/>
              </a:ext>
            </a:extLst>
          </p:cNvPr>
          <p:cNvGrpSpPr>
            <a:grpSpLocks/>
          </p:cNvGrpSpPr>
          <p:nvPr/>
        </p:nvGrpSpPr>
        <p:grpSpPr bwMode="auto">
          <a:xfrm>
            <a:off x="6145786" y="4878541"/>
            <a:ext cx="228600" cy="862013"/>
            <a:chOff x="1488" y="768"/>
            <a:chExt cx="144" cy="543"/>
          </a:xfrm>
        </p:grpSpPr>
        <p:sp>
          <p:nvSpPr>
            <p:cNvPr id="250" name="Line 369">
              <a:extLst>
                <a:ext uri="{FF2B5EF4-FFF2-40B4-BE49-F238E27FC236}">
                  <a16:creationId xmlns:a16="http://schemas.microsoft.com/office/drawing/2014/main" id="{CD85F6C4-52E5-4FD3-99D6-1BDE59F5A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370">
              <a:extLst>
                <a:ext uri="{FF2B5EF4-FFF2-40B4-BE49-F238E27FC236}">
                  <a16:creationId xmlns:a16="http://schemas.microsoft.com/office/drawing/2014/main" id="{BD73FD11-DCF5-4D82-8F01-36616434C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2" name="Group 371">
              <a:extLst>
                <a:ext uri="{FF2B5EF4-FFF2-40B4-BE49-F238E27FC236}">
                  <a16:creationId xmlns:a16="http://schemas.microsoft.com/office/drawing/2014/main" id="{2F6AA390-6206-49F3-8487-294BCDE7C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53" name="Freeform 372">
                <a:extLst>
                  <a:ext uri="{FF2B5EF4-FFF2-40B4-BE49-F238E27FC236}">
                    <a16:creationId xmlns:a16="http://schemas.microsoft.com/office/drawing/2014/main" id="{94D91FB8-08C8-4101-BE35-867BEA045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373">
                <a:extLst>
                  <a:ext uri="{FF2B5EF4-FFF2-40B4-BE49-F238E27FC236}">
                    <a16:creationId xmlns:a16="http://schemas.microsoft.com/office/drawing/2014/main" id="{92533015-6D67-4BF2-BC1A-CD6B66C3D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9" name="Group 368">
            <a:extLst>
              <a:ext uri="{FF2B5EF4-FFF2-40B4-BE49-F238E27FC236}">
                <a16:creationId xmlns:a16="http://schemas.microsoft.com/office/drawing/2014/main" id="{55E957F6-3179-4391-96DD-C52543D301AF}"/>
              </a:ext>
            </a:extLst>
          </p:cNvPr>
          <p:cNvGrpSpPr>
            <a:grpSpLocks/>
          </p:cNvGrpSpPr>
          <p:nvPr/>
        </p:nvGrpSpPr>
        <p:grpSpPr bwMode="auto">
          <a:xfrm>
            <a:off x="861098" y="4794247"/>
            <a:ext cx="228600" cy="862013"/>
            <a:chOff x="1488" y="768"/>
            <a:chExt cx="144" cy="543"/>
          </a:xfrm>
        </p:grpSpPr>
        <p:sp>
          <p:nvSpPr>
            <p:cNvPr id="180" name="Line 369">
              <a:extLst>
                <a:ext uri="{FF2B5EF4-FFF2-40B4-BE49-F238E27FC236}">
                  <a16:creationId xmlns:a16="http://schemas.microsoft.com/office/drawing/2014/main" id="{DECA0C7B-52B7-4989-8CAA-5F4FDA44D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70">
              <a:extLst>
                <a:ext uri="{FF2B5EF4-FFF2-40B4-BE49-F238E27FC236}">
                  <a16:creationId xmlns:a16="http://schemas.microsoft.com/office/drawing/2014/main" id="{C18604A4-40F1-490B-9C5A-AF4310773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2" name="Group 371">
              <a:extLst>
                <a:ext uri="{FF2B5EF4-FFF2-40B4-BE49-F238E27FC236}">
                  <a16:creationId xmlns:a16="http://schemas.microsoft.com/office/drawing/2014/main" id="{54854B8E-57E8-4255-8983-CB2F40DB1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FD273699-BE67-48D5-8143-20817A882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EA3C281F-C4A7-4EA8-8D0D-B6163737D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5" name="Rectangle 10">
            <a:extLst>
              <a:ext uri="{FF2B5EF4-FFF2-40B4-BE49-F238E27FC236}">
                <a16:creationId xmlns:a16="http://schemas.microsoft.com/office/drawing/2014/main" id="{992543BB-32EB-4C11-B18E-F398299B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20" y="4572000"/>
            <a:ext cx="529495" cy="123344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9" name="Group 21">
            <a:extLst>
              <a:ext uri="{FF2B5EF4-FFF2-40B4-BE49-F238E27FC236}">
                <a16:creationId xmlns:a16="http://schemas.microsoft.com/office/drawing/2014/main" id="{8072C295-5FC6-45AE-8E01-E641464C1E78}"/>
              </a:ext>
            </a:extLst>
          </p:cNvPr>
          <p:cNvGrpSpPr>
            <a:grpSpLocks/>
          </p:cNvGrpSpPr>
          <p:nvPr/>
        </p:nvGrpSpPr>
        <p:grpSpPr bwMode="auto">
          <a:xfrm>
            <a:off x="3171843" y="3519192"/>
            <a:ext cx="185738" cy="660400"/>
            <a:chOff x="5403" y="3457"/>
            <a:chExt cx="209" cy="755"/>
          </a:xfrm>
        </p:grpSpPr>
        <p:sp>
          <p:nvSpPr>
            <p:cNvPr id="120" name="Oval 22">
              <a:extLst>
                <a:ext uri="{FF2B5EF4-FFF2-40B4-BE49-F238E27FC236}">
                  <a16:creationId xmlns:a16="http://schemas.microsoft.com/office/drawing/2014/main" id="{913F2EA1-5D07-4F34-81B2-88BD91768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Oval 23">
              <a:extLst>
                <a:ext uri="{FF2B5EF4-FFF2-40B4-BE49-F238E27FC236}">
                  <a16:creationId xmlns:a16="http://schemas.microsoft.com/office/drawing/2014/main" id="{12CFCD75-4B7E-4CED-874D-0E32745F8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A048F50B-2B83-432B-B2A2-06C43E06B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25">
              <a:extLst>
                <a:ext uri="{FF2B5EF4-FFF2-40B4-BE49-F238E27FC236}">
                  <a16:creationId xmlns:a16="http://schemas.microsoft.com/office/drawing/2014/main" id="{F1CE4C04-5A7D-4C9A-BD2E-AEC9F31B1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6">
              <a:extLst>
                <a:ext uri="{FF2B5EF4-FFF2-40B4-BE49-F238E27FC236}">
                  <a16:creationId xmlns:a16="http://schemas.microsoft.com/office/drawing/2014/main" id="{9BBA0B68-5FB4-4CCB-8630-3643FD9E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Rectangle 27">
              <a:extLst>
                <a:ext uri="{FF2B5EF4-FFF2-40B4-BE49-F238E27FC236}">
                  <a16:creationId xmlns:a16="http://schemas.microsoft.com/office/drawing/2014/main" id="{34662F52-E90B-4A4E-A61D-CD45136C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Rectangle 28">
              <a:extLst>
                <a:ext uri="{FF2B5EF4-FFF2-40B4-BE49-F238E27FC236}">
                  <a16:creationId xmlns:a16="http://schemas.microsoft.com/office/drawing/2014/main" id="{4E1754BE-A5D0-4AD6-98C2-BA2B8C971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9" name="Group 21">
            <a:extLst>
              <a:ext uri="{FF2B5EF4-FFF2-40B4-BE49-F238E27FC236}">
                <a16:creationId xmlns:a16="http://schemas.microsoft.com/office/drawing/2014/main" id="{E3EC5DD7-BF32-4A8F-B5B4-55D711EBFD81}"/>
              </a:ext>
            </a:extLst>
          </p:cNvPr>
          <p:cNvGrpSpPr>
            <a:grpSpLocks/>
          </p:cNvGrpSpPr>
          <p:nvPr/>
        </p:nvGrpSpPr>
        <p:grpSpPr bwMode="auto">
          <a:xfrm>
            <a:off x="3539852" y="3521595"/>
            <a:ext cx="185738" cy="660400"/>
            <a:chOff x="5403" y="3457"/>
            <a:chExt cx="209" cy="755"/>
          </a:xfrm>
        </p:grpSpPr>
        <p:sp>
          <p:nvSpPr>
            <p:cNvPr id="111" name="Oval 22">
              <a:extLst>
                <a:ext uri="{FF2B5EF4-FFF2-40B4-BE49-F238E27FC236}">
                  <a16:creationId xmlns:a16="http://schemas.microsoft.com/office/drawing/2014/main" id="{4EC0DF59-9D61-4663-98BD-BCF652FB3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Oval 23">
              <a:extLst>
                <a:ext uri="{FF2B5EF4-FFF2-40B4-BE49-F238E27FC236}">
                  <a16:creationId xmlns:a16="http://schemas.microsoft.com/office/drawing/2014/main" id="{22A4BBE9-4BD4-4DBF-BC23-1C0CA8393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8A40F555-44F8-4553-B3D7-F5C098910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31C1A5EE-858F-4650-8BA5-E8BAB45A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6">
              <a:extLst>
                <a:ext uri="{FF2B5EF4-FFF2-40B4-BE49-F238E27FC236}">
                  <a16:creationId xmlns:a16="http://schemas.microsoft.com/office/drawing/2014/main" id="{BD6BFB52-1E23-490D-B6F8-D369DD86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FC700734-230B-4A3D-B1B7-0ED8DEC3E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CA662593-88D0-42BD-96D2-B64185E4E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1495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Bowling for Alphas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hands relaxed at sides, heels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heels touching marks. Gun loaded, muzzle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8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>
            <a:off x="1073037" y="8716168"/>
            <a:ext cx="53785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1383753" y="9286669"/>
            <a:ext cx="7244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1480080" y="912353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21">
            <a:extLst>
              <a:ext uri="{FF2B5EF4-FFF2-40B4-BE49-F238E27FC236}">
                <a16:creationId xmlns:a16="http://schemas.microsoft.com/office/drawing/2014/main" id="{3E4E2E01-DCCA-4889-BB37-4274F766EB71}"/>
              </a:ext>
            </a:extLst>
          </p:cNvPr>
          <p:cNvGrpSpPr>
            <a:grpSpLocks/>
          </p:cNvGrpSpPr>
          <p:nvPr/>
        </p:nvGrpSpPr>
        <p:grpSpPr bwMode="auto">
          <a:xfrm>
            <a:off x="2798059" y="3535374"/>
            <a:ext cx="185738" cy="660400"/>
            <a:chOff x="5403" y="3457"/>
            <a:chExt cx="209" cy="755"/>
          </a:xfrm>
        </p:grpSpPr>
        <p:sp>
          <p:nvSpPr>
            <p:cNvPr id="102" name="Oval 22">
              <a:extLst>
                <a:ext uri="{FF2B5EF4-FFF2-40B4-BE49-F238E27FC236}">
                  <a16:creationId xmlns:a16="http://schemas.microsoft.com/office/drawing/2014/main" id="{8EDF4BF2-0930-411D-937E-8A47C5E5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Oval 23">
              <a:extLst>
                <a:ext uri="{FF2B5EF4-FFF2-40B4-BE49-F238E27FC236}">
                  <a16:creationId xmlns:a16="http://schemas.microsoft.com/office/drawing/2014/main" id="{C9BEDC9E-E919-4442-92CB-CB0F56AA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5C2CCDA6-F58D-4E77-9ABA-A2DCC539E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40644615-D14A-40D4-B0FE-1421B902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6">
              <a:extLst>
                <a:ext uri="{FF2B5EF4-FFF2-40B4-BE49-F238E27FC236}">
                  <a16:creationId xmlns:a16="http://schemas.microsoft.com/office/drawing/2014/main" id="{1DFE87CF-F81F-491F-945A-2FB5382B8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AB3BC012-D889-43FD-B965-A428E1915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2CD26515-B2B5-4018-B167-6C73A059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3" name="Group 21">
            <a:extLst>
              <a:ext uri="{FF2B5EF4-FFF2-40B4-BE49-F238E27FC236}">
                <a16:creationId xmlns:a16="http://schemas.microsoft.com/office/drawing/2014/main" id="{FAA3B59E-D7E1-4A2B-ABBC-41A248016F2F}"/>
              </a:ext>
            </a:extLst>
          </p:cNvPr>
          <p:cNvGrpSpPr>
            <a:grpSpLocks/>
          </p:cNvGrpSpPr>
          <p:nvPr/>
        </p:nvGrpSpPr>
        <p:grpSpPr bwMode="auto">
          <a:xfrm>
            <a:off x="3170510" y="3843334"/>
            <a:ext cx="185738" cy="660400"/>
            <a:chOff x="5403" y="3457"/>
            <a:chExt cx="209" cy="755"/>
          </a:xfrm>
        </p:grpSpPr>
        <p:sp>
          <p:nvSpPr>
            <p:cNvPr id="94" name="Oval 22">
              <a:extLst>
                <a:ext uri="{FF2B5EF4-FFF2-40B4-BE49-F238E27FC236}">
                  <a16:creationId xmlns:a16="http://schemas.microsoft.com/office/drawing/2014/main" id="{12893325-5470-499C-85C1-D35270E1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Oval 23">
              <a:extLst>
                <a:ext uri="{FF2B5EF4-FFF2-40B4-BE49-F238E27FC236}">
                  <a16:creationId xmlns:a16="http://schemas.microsoft.com/office/drawing/2014/main" id="{7FD1F5DE-A9C3-41A8-8C10-6CC2A608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FA8E7CCB-D933-4C81-B8DE-4082C03D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DC775D20-323F-4EB1-A76F-3724C8922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Rectangle 26">
              <a:extLst>
                <a:ext uri="{FF2B5EF4-FFF2-40B4-BE49-F238E27FC236}">
                  <a16:creationId xmlns:a16="http://schemas.microsoft.com/office/drawing/2014/main" id="{4660637F-73D5-492B-82BD-E801879A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DB4432FE-339D-4D74-A507-8D6AF8DF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D67A4038-FC0E-4989-86B1-ACEAEB75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7" name="Group 21">
            <a:extLst>
              <a:ext uri="{FF2B5EF4-FFF2-40B4-BE49-F238E27FC236}">
                <a16:creationId xmlns:a16="http://schemas.microsoft.com/office/drawing/2014/main" id="{63A2CDA8-69A2-4A3B-92DA-6F6602ED2156}"/>
              </a:ext>
            </a:extLst>
          </p:cNvPr>
          <p:cNvGrpSpPr>
            <a:grpSpLocks/>
          </p:cNvGrpSpPr>
          <p:nvPr/>
        </p:nvGrpSpPr>
        <p:grpSpPr bwMode="auto">
          <a:xfrm>
            <a:off x="2554065" y="3145694"/>
            <a:ext cx="185738" cy="660400"/>
            <a:chOff x="5403" y="3457"/>
            <a:chExt cx="209" cy="755"/>
          </a:xfrm>
        </p:grpSpPr>
        <p:sp>
          <p:nvSpPr>
            <p:cNvPr id="128" name="Oval 22">
              <a:extLst>
                <a:ext uri="{FF2B5EF4-FFF2-40B4-BE49-F238E27FC236}">
                  <a16:creationId xmlns:a16="http://schemas.microsoft.com/office/drawing/2014/main" id="{7954A19F-41E6-4C6B-A590-DA3002C20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Oval 23">
              <a:extLst>
                <a:ext uri="{FF2B5EF4-FFF2-40B4-BE49-F238E27FC236}">
                  <a16:creationId xmlns:a16="http://schemas.microsoft.com/office/drawing/2014/main" id="{3508F079-ABB5-490D-8977-D8D6AD34B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BECF06FE-B1EA-4079-AFD2-A9195A21D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25">
              <a:extLst>
                <a:ext uri="{FF2B5EF4-FFF2-40B4-BE49-F238E27FC236}">
                  <a16:creationId xmlns:a16="http://schemas.microsoft.com/office/drawing/2014/main" id="{E615A96E-9019-4CEB-8E8D-BE8AF78C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Rectangle 26">
              <a:extLst>
                <a:ext uri="{FF2B5EF4-FFF2-40B4-BE49-F238E27FC236}">
                  <a16:creationId xmlns:a16="http://schemas.microsoft.com/office/drawing/2014/main" id="{4F9FF3F5-3608-47A3-9090-225052A2F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27">
              <a:extLst>
                <a:ext uri="{FF2B5EF4-FFF2-40B4-BE49-F238E27FC236}">
                  <a16:creationId xmlns:a16="http://schemas.microsoft.com/office/drawing/2014/main" id="{F32E9EBF-E20F-4D3D-A873-C1149A63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Rectangle 28">
              <a:extLst>
                <a:ext uri="{FF2B5EF4-FFF2-40B4-BE49-F238E27FC236}">
                  <a16:creationId xmlns:a16="http://schemas.microsoft.com/office/drawing/2014/main" id="{B64128C8-4104-4765-937C-FB5C5443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5" name="Group 21">
            <a:extLst>
              <a:ext uri="{FF2B5EF4-FFF2-40B4-BE49-F238E27FC236}">
                <a16:creationId xmlns:a16="http://schemas.microsoft.com/office/drawing/2014/main" id="{EB9DE314-8E29-4027-9E14-84F100023ACB}"/>
              </a:ext>
            </a:extLst>
          </p:cNvPr>
          <p:cNvGrpSpPr>
            <a:grpSpLocks/>
          </p:cNvGrpSpPr>
          <p:nvPr/>
        </p:nvGrpSpPr>
        <p:grpSpPr bwMode="auto">
          <a:xfrm>
            <a:off x="3768412" y="3170785"/>
            <a:ext cx="185738" cy="660400"/>
            <a:chOff x="5403" y="3457"/>
            <a:chExt cx="209" cy="755"/>
          </a:xfrm>
        </p:grpSpPr>
        <p:sp>
          <p:nvSpPr>
            <p:cNvPr id="136" name="Oval 22">
              <a:extLst>
                <a:ext uri="{FF2B5EF4-FFF2-40B4-BE49-F238E27FC236}">
                  <a16:creationId xmlns:a16="http://schemas.microsoft.com/office/drawing/2014/main" id="{BC7539A9-BBD0-4F02-BBD5-67189C7D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Oval 23">
              <a:extLst>
                <a:ext uri="{FF2B5EF4-FFF2-40B4-BE49-F238E27FC236}">
                  <a16:creationId xmlns:a16="http://schemas.microsoft.com/office/drawing/2014/main" id="{20D3C97F-AB72-426F-88D7-328E67B41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EC6D92D5-8CEE-4696-810C-715E029D2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F8605C61-F069-4D48-91E7-7C8866569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Rectangle 26">
              <a:extLst>
                <a:ext uri="{FF2B5EF4-FFF2-40B4-BE49-F238E27FC236}">
                  <a16:creationId xmlns:a16="http://schemas.microsoft.com/office/drawing/2014/main" id="{F54F019E-2887-40F7-854D-F521E8C0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A9D8C8C0-F5D7-42F3-92BF-98FEAFA5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4ED25FCE-BB6C-43FF-A07D-877E44F7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7" name="Group 21">
            <a:extLst>
              <a:ext uri="{FF2B5EF4-FFF2-40B4-BE49-F238E27FC236}">
                <a16:creationId xmlns:a16="http://schemas.microsoft.com/office/drawing/2014/main" id="{C89FD6EB-C2A7-41C2-B4EA-34B0FCC0D7F7}"/>
              </a:ext>
            </a:extLst>
          </p:cNvPr>
          <p:cNvGrpSpPr>
            <a:grpSpLocks/>
          </p:cNvGrpSpPr>
          <p:nvPr/>
        </p:nvGrpSpPr>
        <p:grpSpPr bwMode="auto">
          <a:xfrm>
            <a:off x="2984507" y="3167415"/>
            <a:ext cx="185738" cy="660400"/>
            <a:chOff x="5403" y="3457"/>
            <a:chExt cx="209" cy="755"/>
          </a:xfrm>
        </p:grpSpPr>
        <p:sp>
          <p:nvSpPr>
            <p:cNvPr id="148" name="Oval 22">
              <a:extLst>
                <a:ext uri="{FF2B5EF4-FFF2-40B4-BE49-F238E27FC236}">
                  <a16:creationId xmlns:a16="http://schemas.microsoft.com/office/drawing/2014/main" id="{1D0927DC-63DF-42A7-BFDA-FC9856C4B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Oval 23">
              <a:extLst>
                <a:ext uri="{FF2B5EF4-FFF2-40B4-BE49-F238E27FC236}">
                  <a16:creationId xmlns:a16="http://schemas.microsoft.com/office/drawing/2014/main" id="{53FEEDBF-BCC0-406A-8AC1-5FD60A5E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576EFEC4-3933-48E3-8125-2EE690BA7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5A67EE9B-0B99-43B8-B69E-6B4C075A1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26">
              <a:extLst>
                <a:ext uri="{FF2B5EF4-FFF2-40B4-BE49-F238E27FC236}">
                  <a16:creationId xmlns:a16="http://schemas.microsoft.com/office/drawing/2014/main" id="{50B977A2-D97E-47CD-98FB-F79F70346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C70498DC-6D76-4152-BA8C-4B7C4A1F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2DE09B9B-EC6A-419A-9A5E-0196913A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5" name="Group 21">
            <a:extLst>
              <a:ext uri="{FF2B5EF4-FFF2-40B4-BE49-F238E27FC236}">
                <a16:creationId xmlns:a16="http://schemas.microsoft.com/office/drawing/2014/main" id="{7DC23376-7F2D-4F86-9BA4-5153813880C2}"/>
              </a:ext>
            </a:extLst>
          </p:cNvPr>
          <p:cNvGrpSpPr>
            <a:grpSpLocks/>
          </p:cNvGrpSpPr>
          <p:nvPr/>
        </p:nvGrpSpPr>
        <p:grpSpPr bwMode="auto">
          <a:xfrm>
            <a:off x="3358393" y="3161238"/>
            <a:ext cx="185738" cy="660400"/>
            <a:chOff x="5403" y="3457"/>
            <a:chExt cx="209" cy="755"/>
          </a:xfrm>
        </p:grpSpPr>
        <p:sp>
          <p:nvSpPr>
            <p:cNvPr id="156" name="Oval 22">
              <a:extLst>
                <a:ext uri="{FF2B5EF4-FFF2-40B4-BE49-F238E27FC236}">
                  <a16:creationId xmlns:a16="http://schemas.microsoft.com/office/drawing/2014/main" id="{914B58C0-3AD9-43A3-BFB8-BEE9620CD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Oval 23">
              <a:extLst>
                <a:ext uri="{FF2B5EF4-FFF2-40B4-BE49-F238E27FC236}">
                  <a16:creationId xmlns:a16="http://schemas.microsoft.com/office/drawing/2014/main" id="{DA4E4778-20B5-41CE-93F7-9765CF33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C5AE39CC-D890-4BE6-80E8-4566C047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42AB75B1-25A1-45CC-B817-35BA10EC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6">
              <a:extLst>
                <a:ext uri="{FF2B5EF4-FFF2-40B4-BE49-F238E27FC236}">
                  <a16:creationId xmlns:a16="http://schemas.microsoft.com/office/drawing/2014/main" id="{FA47A438-271B-4283-9E1D-02801CD3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29EAF822-AD09-4C4C-89D0-13FF0507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4F841E03-0BB6-4989-B8BA-7A9977677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5" name="Freeform 55">
            <a:extLst>
              <a:ext uri="{FF2B5EF4-FFF2-40B4-BE49-F238E27FC236}">
                <a16:creationId xmlns:a16="http://schemas.microsoft.com/office/drawing/2014/main" id="{B10BDB98-DB5C-4C66-82CB-4026DE852390}"/>
              </a:ext>
            </a:extLst>
          </p:cNvPr>
          <p:cNvSpPr>
            <a:spLocks/>
          </p:cNvSpPr>
          <p:nvPr/>
        </p:nvSpPr>
        <p:spPr bwMode="auto">
          <a:xfrm flipH="1">
            <a:off x="1828799" y="4337050"/>
            <a:ext cx="141586" cy="14478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10">
            <a:extLst>
              <a:ext uri="{FF2B5EF4-FFF2-40B4-BE49-F238E27FC236}">
                <a16:creationId xmlns:a16="http://schemas.microsoft.com/office/drawing/2014/main" id="{AA5239B0-3C0E-41CA-8D94-FD05AA73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81" y="45720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12DE98D-D540-47A2-931C-2419325D5454}"/>
              </a:ext>
            </a:extLst>
          </p:cNvPr>
          <p:cNvCxnSpPr>
            <a:cxnSpLocks/>
          </p:cNvCxnSpPr>
          <p:nvPr/>
        </p:nvCxnSpPr>
        <p:spPr>
          <a:xfrm flipH="1">
            <a:off x="1070648" y="6577166"/>
            <a:ext cx="199372" cy="2139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3">
            <a:extLst>
              <a:ext uri="{FF2B5EF4-FFF2-40B4-BE49-F238E27FC236}">
                <a16:creationId xmlns:a16="http://schemas.microsoft.com/office/drawing/2014/main" id="{D9E69648-FD68-4AE6-9923-E6C0219F426C}"/>
              </a:ext>
            </a:extLst>
          </p:cNvPr>
          <p:cNvGrpSpPr>
            <a:grpSpLocks/>
          </p:cNvGrpSpPr>
          <p:nvPr/>
        </p:nvGrpSpPr>
        <p:grpSpPr bwMode="auto">
          <a:xfrm>
            <a:off x="739796" y="6625012"/>
            <a:ext cx="393700" cy="1271588"/>
            <a:chOff x="2496" y="4380"/>
            <a:chExt cx="236" cy="690"/>
          </a:xfrm>
        </p:grpSpPr>
        <p:sp>
          <p:nvSpPr>
            <p:cNvPr id="169" name="AutoShape 14">
              <a:extLst>
                <a:ext uri="{FF2B5EF4-FFF2-40B4-BE49-F238E27FC236}">
                  <a16:creationId xmlns:a16="http://schemas.microsoft.com/office/drawing/2014/main" id="{FC9E206A-2B5F-4749-B274-255F0242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AutoShape 15">
              <a:extLst>
                <a:ext uri="{FF2B5EF4-FFF2-40B4-BE49-F238E27FC236}">
                  <a16:creationId xmlns:a16="http://schemas.microsoft.com/office/drawing/2014/main" id="{B9976B79-FABF-41B5-A1DE-C1B6F3CE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A8124E-8DCE-4F85-9518-736083235418}"/>
              </a:ext>
            </a:extLst>
          </p:cNvPr>
          <p:cNvGrpSpPr/>
          <p:nvPr/>
        </p:nvGrpSpPr>
        <p:grpSpPr>
          <a:xfrm>
            <a:off x="508020" y="6792647"/>
            <a:ext cx="222250" cy="1103953"/>
            <a:chOff x="546033" y="6952338"/>
            <a:chExt cx="222250" cy="1103953"/>
          </a:xfrm>
        </p:grpSpPr>
        <p:sp>
          <p:nvSpPr>
            <p:cNvPr id="178" name="Freeform 295">
              <a:extLst>
                <a:ext uri="{FF2B5EF4-FFF2-40B4-BE49-F238E27FC236}">
                  <a16:creationId xmlns:a16="http://schemas.microsoft.com/office/drawing/2014/main" id="{5A18C0E4-621D-4F31-914B-B6CCD336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33" y="695233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92">
              <a:extLst>
                <a:ext uri="{FF2B5EF4-FFF2-40B4-BE49-F238E27FC236}">
                  <a16:creationId xmlns:a16="http://schemas.microsoft.com/office/drawing/2014/main" id="{FCC9CEF3-81C1-4AEE-AD46-CE7615B1CF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6033" y="7197453"/>
              <a:ext cx="222250" cy="858838"/>
              <a:chOff x="384" y="816"/>
              <a:chExt cx="140" cy="541"/>
            </a:xfrm>
          </p:grpSpPr>
          <p:sp>
            <p:nvSpPr>
              <p:cNvPr id="175" name="Line 293">
                <a:extLst>
                  <a:ext uri="{FF2B5EF4-FFF2-40B4-BE49-F238E27FC236}">
                    <a16:creationId xmlns:a16="http://schemas.microsoft.com/office/drawing/2014/main" id="{C0874FC3-9725-45E6-A4E3-D21F6C8AC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294">
                <a:extLst>
                  <a:ext uri="{FF2B5EF4-FFF2-40B4-BE49-F238E27FC236}">
                    <a16:creationId xmlns:a16="http://schemas.microsoft.com/office/drawing/2014/main" id="{DBBA06CE-269C-433D-A120-932F4B4A2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Freeform 295">
                <a:extLst>
                  <a:ext uri="{FF2B5EF4-FFF2-40B4-BE49-F238E27FC236}">
                    <a16:creationId xmlns:a16="http://schemas.microsoft.com/office/drawing/2014/main" id="{4E8B6EA8-7D98-4AA7-AF6B-9C67297919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8" name="Rectangle 10">
            <a:extLst>
              <a:ext uri="{FF2B5EF4-FFF2-40B4-BE49-F238E27FC236}">
                <a16:creationId xmlns:a16="http://schemas.microsoft.com/office/drawing/2014/main" id="{A814AC09-30CA-42F7-96FE-787D48E0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" name="Freeform 55">
            <a:extLst>
              <a:ext uri="{FF2B5EF4-FFF2-40B4-BE49-F238E27FC236}">
                <a16:creationId xmlns:a16="http://schemas.microsoft.com/office/drawing/2014/main" id="{56D73791-E927-40E4-9AB2-6CCD49EECBFB}"/>
              </a:ext>
            </a:extLst>
          </p:cNvPr>
          <p:cNvSpPr>
            <a:spLocks/>
          </p:cNvSpPr>
          <p:nvPr/>
        </p:nvSpPr>
        <p:spPr bwMode="auto">
          <a:xfrm flipH="1">
            <a:off x="1270019" y="4571999"/>
            <a:ext cx="154979" cy="204292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55">
            <a:extLst>
              <a:ext uri="{FF2B5EF4-FFF2-40B4-BE49-F238E27FC236}">
                <a16:creationId xmlns:a16="http://schemas.microsoft.com/office/drawing/2014/main" id="{93F8574C-FED1-471D-B9B5-CCB6E556F499}"/>
              </a:ext>
            </a:extLst>
          </p:cNvPr>
          <p:cNvSpPr>
            <a:spLocks/>
          </p:cNvSpPr>
          <p:nvPr/>
        </p:nvSpPr>
        <p:spPr bwMode="auto">
          <a:xfrm flipH="1">
            <a:off x="5535456" y="5050952"/>
            <a:ext cx="141586" cy="14478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10">
            <a:extLst>
              <a:ext uri="{FF2B5EF4-FFF2-40B4-BE49-F238E27FC236}">
                <a16:creationId xmlns:a16="http://schemas.microsoft.com/office/drawing/2014/main" id="{C9F088A8-0B91-4EB1-83BC-DA0102C4D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457" y="5285902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2066C-DAB1-4824-B968-4344BAD6877A}"/>
              </a:ext>
            </a:extLst>
          </p:cNvPr>
          <p:cNvCxnSpPr>
            <a:cxnSpLocks/>
          </p:cNvCxnSpPr>
          <p:nvPr/>
        </p:nvCxnSpPr>
        <p:spPr>
          <a:xfrm flipH="1">
            <a:off x="6451621" y="6504424"/>
            <a:ext cx="345551" cy="22117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5" name="Group 29">
            <a:extLst>
              <a:ext uri="{FF2B5EF4-FFF2-40B4-BE49-F238E27FC236}">
                <a16:creationId xmlns:a16="http://schemas.microsoft.com/office/drawing/2014/main" id="{EA529E45-635C-42E4-A11B-A520F2D4C2F9}"/>
              </a:ext>
            </a:extLst>
          </p:cNvPr>
          <p:cNvGrpSpPr>
            <a:grpSpLocks/>
          </p:cNvGrpSpPr>
          <p:nvPr/>
        </p:nvGrpSpPr>
        <p:grpSpPr bwMode="auto">
          <a:xfrm>
            <a:off x="999791" y="2947128"/>
            <a:ext cx="287338" cy="790575"/>
            <a:chOff x="528" y="240"/>
            <a:chExt cx="181" cy="498"/>
          </a:xfrm>
        </p:grpSpPr>
        <p:sp>
          <p:nvSpPr>
            <p:cNvPr id="196" name="Line 30">
              <a:extLst>
                <a:ext uri="{FF2B5EF4-FFF2-40B4-BE49-F238E27FC236}">
                  <a16:creationId xmlns:a16="http://schemas.microsoft.com/office/drawing/2014/main" id="{023BF272-D7F6-44F3-8D07-7CBAFB58D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>
              <a:extLst>
                <a:ext uri="{FF2B5EF4-FFF2-40B4-BE49-F238E27FC236}">
                  <a16:creationId xmlns:a16="http://schemas.microsoft.com/office/drawing/2014/main" id="{44E815CD-6C0E-4B4D-B9DE-136138C16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37793D2-BA49-4EF5-B435-6513DD467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88">
            <a:extLst>
              <a:ext uri="{FF2B5EF4-FFF2-40B4-BE49-F238E27FC236}">
                <a16:creationId xmlns:a16="http://schemas.microsoft.com/office/drawing/2014/main" id="{D8359E2B-2578-4033-9340-E706ABCECCB6}"/>
              </a:ext>
            </a:extLst>
          </p:cNvPr>
          <p:cNvGrpSpPr>
            <a:grpSpLocks/>
          </p:cNvGrpSpPr>
          <p:nvPr/>
        </p:nvGrpSpPr>
        <p:grpSpPr bwMode="auto">
          <a:xfrm>
            <a:off x="5997901" y="3556903"/>
            <a:ext cx="222250" cy="858838"/>
            <a:chOff x="384" y="816"/>
            <a:chExt cx="140" cy="541"/>
          </a:xfrm>
        </p:grpSpPr>
        <p:sp>
          <p:nvSpPr>
            <p:cNvPr id="200" name="Line 289">
              <a:extLst>
                <a:ext uri="{FF2B5EF4-FFF2-40B4-BE49-F238E27FC236}">
                  <a16:creationId xmlns:a16="http://schemas.microsoft.com/office/drawing/2014/main" id="{634C75D0-672C-4B89-B566-8A7FD6BB6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290">
              <a:extLst>
                <a:ext uri="{FF2B5EF4-FFF2-40B4-BE49-F238E27FC236}">
                  <a16:creationId xmlns:a16="http://schemas.microsoft.com/office/drawing/2014/main" id="{42CB04FC-D77B-42ED-B439-0931C6574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91">
              <a:extLst>
                <a:ext uri="{FF2B5EF4-FFF2-40B4-BE49-F238E27FC236}">
                  <a16:creationId xmlns:a16="http://schemas.microsoft.com/office/drawing/2014/main" id="{724B4BCD-6C9A-4FDB-A5B3-46BB12A127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B5A4DDF-26DC-46EA-B28E-83C9CB523B08}"/>
              </a:ext>
            </a:extLst>
          </p:cNvPr>
          <p:cNvCxnSpPr>
            <a:cxnSpLocks/>
          </p:cNvCxnSpPr>
          <p:nvPr/>
        </p:nvCxnSpPr>
        <p:spPr>
          <a:xfrm>
            <a:off x="4280188" y="5784850"/>
            <a:ext cx="1255267" cy="7109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BE7E956-7F47-46A0-9E29-D3DDAEAEFA29}"/>
              </a:ext>
            </a:extLst>
          </p:cNvPr>
          <p:cNvCxnSpPr>
            <a:cxnSpLocks/>
          </p:cNvCxnSpPr>
          <p:nvPr/>
        </p:nvCxnSpPr>
        <p:spPr>
          <a:xfrm>
            <a:off x="6451619" y="6501812"/>
            <a:ext cx="345553" cy="5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Group 288">
            <a:extLst>
              <a:ext uri="{FF2B5EF4-FFF2-40B4-BE49-F238E27FC236}">
                <a16:creationId xmlns:a16="http://schemas.microsoft.com/office/drawing/2014/main" id="{7E8A8F89-8458-4889-A181-3286E69EE9DF}"/>
              </a:ext>
            </a:extLst>
          </p:cNvPr>
          <p:cNvGrpSpPr>
            <a:grpSpLocks/>
          </p:cNvGrpSpPr>
          <p:nvPr/>
        </p:nvGrpSpPr>
        <p:grpSpPr bwMode="auto">
          <a:xfrm>
            <a:off x="6827460" y="3717794"/>
            <a:ext cx="222250" cy="858838"/>
            <a:chOff x="384" y="816"/>
            <a:chExt cx="140" cy="541"/>
          </a:xfrm>
        </p:grpSpPr>
        <p:sp>
          <p:nvSpPr>
            <p:cNvPr id="209" name="Line 289">
              <a:extLst>
                <a:ext uri="{FF2B5EF4-FFF2-40B4-BE49-F238E27FC236}">
                  <a16:creationId xmlns:a16="http://schemas.microsoft.com/office/drawing/2014/main" id="{A2C41F0E-D521-4508-916C-514577BCF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90">
              <a:extLst>
                <a:ext uri="{FF2B5EF4-FFF2-40B4-BE49-F238E27FC236}">
                  <a16:creationId xmlns:a16="http://schemas.microsoft.com/office/drawing/2014/main" id="{1181E3F6-90F0-4A2A-AEAB-CF794F52B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91">
              <a:extLst>
                <a:ext uri="{FF2B5EF4-FFF2-40B4-BE49-F238E27FC236}">
                  <a16:creationId xmlns:a16="http://schemas.microsoft.com/office/drawing/2014/main" id="{A3B0D27A-4F00-4D20-8D04-F1E39E67BA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92">
            <a:extLst>
              <a:ext uri="{FF2B5EF4-FFF2-40B4-BE49-F238E27FC236}">
                <a16:creationId xmlns:a16="http://schemas.microsoft.com/office/drawing/2014/main" id="{2403275F-177D-4919-91CC-606EC957321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7411" y="3925884"/>
            <a:ext cx="222250" cy="858838"/>
            <a:chOff x="384" y="816"/>
            <a:chExt cx="140" cy="541"/>
          </a:xfrm>
        </p:grpSpPr>
        <p:sp>
          <p:nvSpPr>
            <p:cNvPr id="216" name="Line 293">
              <a:extLst>
                <a:ext uri="{FF2B5EF4-FFF2-40B4-BE49-F238E27FC236}">
                  <a16:creationId xmlns:a16="http://schemas.microsoft.com/office/drawing/2014/main" id="{B46D2C42-00A9-4D5C-8EF3-2DCA9EA1B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94">
              <a:extLst>
                <a:ext uri="{FF2B5EF4-FFF2-40B4-BE49-F238E27FC236}">
                  <a16:creationId xmlns:a16="http://schemas.microsoft.com/office/drawing/2014/main" id="{58AE4508-546A-4ED9-8B92-ABE56D128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295">
              <a:extLst>
                <a:ext uri="{FF2B5EF4-FFF2-40B4-BE49-F238E27FC236}">
                  <a16:creationId xmlns:a16="http://schemas.microsoft.com/office/drawing/2014/main" id="{8679E54B-081F-444D-9D18-9994A369DD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" name="Freeform 55">
            <a:extLst>
              <a:ext uri="{FF2B5EF4-FFF2-40B4-BE49-F238E27FC236}">
                <a16:creationId xmlns:a16="http://schemas.microsoft.com/office/drawing/2014/main" id="{C9C674BD-7104-4A65-A53D-BCA77925F62F}"/>
              </a:ext>
            </a:extLst>
          </p:cNvPr>
          <p:cNvSpPr>
            <a:spLocks/>
          </p:cNvSpPr>
          <p:nvPr/>
        </p:nvSpPr>
        <p:spPr bwMode="auto">
          <a:xfrm flipH="1">
            <a:off x="4273704" y="4337050"/>
            <a:ext cx="204825" cy="14478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" name="Group 288">
            <a:extLst>
              <a:ext uri="{FF2B5EF4-FFF2-40B4-BE49-F238E27FC236}">
                <a16:creationId xmlns:a16="http://schemas.microsoft.com/office/drawing/2014/main" id="{C9BBA6DA-2865-4CD0-BC56-C8405AFBEF3A}"/>
              </a:ext>
            </a:extLst>
          </p:cNvPr>
          <p:cNvGrpSpPr>
            <a:grpSpLocks/>
          </p:cNvGrpSpPr>
          <p:nvPr/>
        </p:nvGrpSpPr>
        <p:grpSpPr bwMode="auto">
          <a:xfrm>
            <a:off x="4406519" y="4653753"/>
            <a:ext cx="222250" cy="858838"/>
            <a:chOff x="384" y="816"/>
            <a:chExt cx="140" cy="541"/>
          </a:xfrm>
        </p:grpSpPr>
        <p:sp>
          <p:nvSpPr>
            <p:cNvPr id="237" name="Line 289">
              <a:extLst>
                <a:ext uri="{FF2B5EF4-FFF2-40B4-BE49-F238E27FC236}">
                  <a16:creationId xmlns:a16="http://schemas.microsoft.com/office/drawing/2014/main" id="{94F80CEC-22BD-4D70-9616-9ACA8A461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290">
              <a:extLst>
                <a:ext uri="{FF2B5EF4-FFF2-40B4-BE49-F238E27FC236}">
                  <a16:creationId xmlns:a16="http://schemas.microsoft.com/office/drawing/2014/main" id="{89983F2A-6C82-4646-B2DF-7E03F831F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291">
              <a:extLst>
                <a:ext uri="{FF2B5EF4-FFF2-40B4-BE49-F238E27FC236}">
                  <a16:creationId xmlns:a16="http://schemas.microsoft.com/office/drawing/2014/main" id="{E51CDD76-7823-47D3-8D58-259B5DAF3D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oup 292">
            <a:extLst>
              <a:ext uri="{FF2B5EF4-FFF2-40B4-BE49-F238E27FC236}">
                <a16:creationId xmlns:a16="http://schemas.microsoft.com/office/drawing/2014/main" id="{D13E70AF-61B5-48E0-A627-8ADD6CF1B0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8746" y="4999084"/>
            <a:ext cx="222250" cy="858838"/>
            <a:chOff x="384" y="816"/>
            <a:chExt cx="140" cy="541"/>
          </a:xfrm>
        </p:grpSpPr>
        <p:sp>
          <p:nvSpPr>
            <p:cNvPr id="246" name="Line 293">
              <a:extLst>
                <a:ext uri="{FF2B5EF4-FFF2-40B4-BE49-F238E27FC236}">
                  <a16:creationId xmlns:a16="http://schemas.microsoft.com/office/drawing/2014/main" id="{AE131A26-7004-4EDC-869A-C7BB1C36B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94">
              <a:extLst>
                <a:ext uri="{FF2B5EF4-FFF2-40B4-BE49-F238E27FC236}">
                  <a16:creationId xmlns:a16="http://schemas.microsoft.com/office/drawing/2014/main" id="{BB951C2B-8C82-4A02-AE6C-DB9A230D2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95">
              <a:extLst>
                <a:ext uri="{FF2B5EF4-FFF2-40B4-BE49-F238E27FC236}">
                  <a16:creationId xmlns:a16="http://schemas.microsoft.com/office/drawing/2014/main" id="{3453DC2B-8851-4779-B931-E6319A34E6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" name="Group 164">
            <a:extLst>
              <a:ext uri="{FF2B5EF4-FFF2-40B4-BE49-F238E27FC236}">
                <a16:creationId xmlns:a16="http://schemas.microsoft.com/office/drawing/2014/main" id="{4E4E6A1A-3080-4800-8117-2AC7541F9563}"/>
              </a:ext>
            </a:extLst>
          </p:cNvPr>
          <p:cNvGrpSpPr>
            <a:grpSpLocks/>
          </p:cNvGrpSpPr>
          <p:nvPr/>
        </p:nvGrpSpPr>
        <p:grpSpPr bwMode="auto">
          <a:xfrm>
            <a:off x="2165837" y="2931627"/>
            <a:ext cx="288925" cy="787400"/>
            <a:chOff x="1247" y="2496"/>
            <a:chExt cx="182" cy="496"/>
          </a:xfrm>
        </p:grpSpPr>
        <p:sp>
          <p:nvSpPr>
            <p:cNvPr id="256" name="Line 165">
              <a:extLst>
                <a:ext uri="{FF2B5EF4-FFF2-40B4-BE49-F238E27FC236}">
                  <a16:creationId xmlns:a16="http://schemas.microsoft.com/office/drawing/2014/main" id="{9AFAD664-D41A-4E38-AA46-BA2F8E909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166">
              <a:extLst>
                <a:ext uri="{FF2B5EF4-FFF2-40B4-BE49-F238E27FC236}">
                  <a16:creationId xmlns:a16="http://schemas.microsoft.com/office/drawing/2014/main" id="{533BA4A5-B3FD-4068-8AD3-FDEDDFFBD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8" name="Group 167">
              <a:extLst>
                <a:ext uri="{FF2B5EF4-FFF2-40B4-BE49-F238E27FC236}">
                  <a16:creationId xmlns:a16="http://schemas.microsoft.com/office/drawing/2014/main" id="{6958F608-8480-4993-8061-960CE2349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9" name="Freeform 168">
                <a:extLst>
                  <a:ext uri="{FF2B5EF4-FFF2-40B4-BE49-F238E27FC236}">
                    <a16:creationId xmlns:a16="http://schemas.microsoft.com/office/drawing/2014/main" id="{88C58096-1140-4FBB-8C65-FC5EC8E65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169">
                <a:extLst>
                  <a:ext uri="{FF2B5EF4-FFF2-40B4-BE49-F238E27FC236}">
                    <a16:creationId xmlns:a16="http://schemas.microsoft.com/office/drawing/2014/main" id="{A1497BF4-CE26-4EC0-BA72-53C29DA89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1" name="Group 164">
            <a:extLst>
              <a:ext uri="{FF2B5EF4-FFF2-40B4-BE49-F238E27FC236}">
                <a16:creationId xmlns:a16="http://schemas.microsoft.com/office/drawing/2014/main" id="{24256696-CBFF-4138-9E27-4F5C4275120F}"/>
              </a:ext>
            </a:extLst>
          </p:cNvPr>
          <p:cNvGrpSpPr>
            <a:grpSpLocks/>
          </p:cNvGrpSpPr>
          <p:nvPr/>
        </p:nvGrpSpPr>
        <p:grpSpPr bwMode="auto">
          <a:xfrm>
            <a:off x="4061518" y="2931627"/>
            <a:ext cx="288925" cy="787400"/>
            <a:chOff x="1247" y="2496"/>
            <a:chExt cx="182" cy="496"/>
          </a:xfrm>
        </p:grpSpPr>
        <p:sp>
          <p:nvSpPr>
            <p:cNvPr id="262" name="Line 165">
              <a:extLst>
                <a:ext uri="{FF2B5EF4-FFF2-40B4-BE49-F238E27FC236}">
                  <a16:creationId xmlns:a16="http://schemas.microsoft.com/office/drawing/2014/main" id="{B4EC9401-B175-4B17-936B-AE1B3DD94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166">
              <a:extLst>
                <a:ext uri="{FF2B5EF4-FFF2-40B4-BE49-F238E27FC236}">
                  <a16:creationId xmlns:a16="http://schemas.microsoft.com/office/drawing/2014/main" id="{374CCCA2-2884-4CF9-9C04-C9B3AC165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167">
              <a:extLst>
                <a:ext uri="{FF2B5EF4-FFF2-40B4-BE49-F238E27FC236}">
                  <a16:creationId xmlns:a16="http://schemas.microsoft.com/office/drawing/2014/main" id="{9FCAB3B7-2376-4140-823D-36EA2BEDA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65" name="Freeform 168">
                <a:extLst>
                  <a:ext uri="{FF2B5EF4-FFF2-40B4-BE49-F238E27FC236}">
                    <a16:creationId xmlns:a16="http://schemas.microsoft.com/office/drawing/2014/main" id="{46C70A63-F00C-470F-A426-EC496FDDF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Freeform 169">
                <a:extLst>
                  <a:ext uri="{FF2B5EF4-FFF2-40B4-BE49-F238E27FC236}">
                    <a16:creationId xmlns:a16="http://schemas.microsoft.com/office/drawing/2014/main" id="{80345EDA-9D8C-4D12-A2AA-96056694E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7" name="Group 13">
            <a:extLst>
              <a:ext uri="{FF2B5EF4-FFF2-40B4-BE49-F238E27FC236}">
                <a16:creationId xmlns:a16="http://schemas.microsoft.com/office/drawing/2014/main" id="{1130221C-7301-4FB3-9DE3-1DF57D7CCF62}"/>
              </a:ext>
            </a:extLst>
          </p:cNvPr>
          <p:cNvGrpSpPr>
            <a:grpSpLocks/>
          </p:cNvGrpSpPr>
          <p:nvPr/>
        </p:nvGrpSpPr>
        <p:grpSpPr bwMode="auto">
          <a:xfrm>
            <a:off x="1331165" y="2928882"/>
            <a:ext cx="393700" cy="1271588"/>
            <a:chOff x="2496" y="4380"/>
            <a:chExt cx="236" cy="690"/>
          </a:xfrm>
        </p:grpSpPr>
        <p:sp>
          <p:nvSpPr>
            <p:cNvPr id="268" name="AutoShape 14">
              <a:extLst>
                <a:ext uri="{FF2B5EF4-FFF2-40B4-BE49-F238E27FC236}">
                  <a16:creationId xmlns:a16="http://schemas.microsoft.com/office/drawing/2014/main" id="{3DB92A1B-DE42-4FB0-A840-FF399A50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9" name="AutoShape 15">
              <a:extLst>
                <a:ext uri="{FF2B5EF4-FFF2-40B4-BE49-F238E27FC236}">
                  <a16:creationId xmlns:a16="http://schemas.microsoft.com/office/drawing/2014/main" id="{2619028D-529A-4BE5-AFB9-49933536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3E167A1-2CB3-4D52-8FF8-BAA64E09A9D8}"/>
              </a:ext>
            </a:extLst>
          </p:cNvPr>
          <p:cNvGrpSpPr/>
          <p:nvPr/>
        </p:nvGrpSpPr>
        <p:grpSpPr>
          <a:xfrm>
            <a:off x="2170279" y="5509355"/>
            <a:ext cx="145559" cy="291831"/>
            <a:chOff x="-2209800" y="5901249"/>
            <a:chExt cx="145559" cy="291831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977B4FB-D03A-4569-88D6-31963DE0341F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57ADE6A-7812-4BE2-A761-0CE370D9FE4A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126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2020-03-02T02:28:48Z</dcterms:modified>
  <cp:category>Shooting</cp:category>
</cp:coreProperties>
</file>