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EDCD-5D3A-4B11-AB90-97BD1A735D76}" v="5" dt="2019-07-27T06:52:14.196"/>
    <p1510:client id="{DDBB3DAA-8905-4EDB-86DC-5D8D8658C770}" v="48" dt="2019-07-27T07:53:1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DBB3DAA-8905-4EDB-86DC-5D8D8658C770}"/>
    <pc:docChg chg="undo delSld modSld">
      <pc:chgData name="Matt Carlson" userId="0e792f37f00095d9" providerId="LiveId" clId="{DDBB3DAA-8905-4EDB-86DC-5D8D8658C770}" dt="2019-07-27T07:53:25.334" v="161" actId="2696"/>
      <pc:docMkLst>
        <pc:docMk/>
      </pc:docMkLst>
      <pc:sldChg chg="addSp delSp modSp">
        <pc:chgData name="Matt Carlson" userId="0e792f37f00095d9" providerId="LiveId" clId="{DDBB3DAA-8905-4EDB-86DC-5D8D8658C770}" dt="2019-07-27T07:53:17.633" v="156" actId="207"/>
        <pc:sldMkLst>
          <pc:docMk/>
          <pc:sldMk cId="0" sldId="274"/>
        </pc:sldMkLst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3" creationId="{971F90C6-FE42-43D4-9294-A30FF93C4369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4" creationId="{0B7BFA68-7017-4BDC-BFA0-C4BEF3F16BF3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5" creationId="{7D395729-80C4-4143-81B5-252AF1186A39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4" creationId="{C1623F52-4C45-4792-8C07-4908D8428A2A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5" creationId="{A45EE17F-DE19-47E9-B10D-7B183007A7FC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9" creationId="{9C057F5A-2852-481A-B619-79273B6C3C25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202" creationId="{8CC924DA-8273-4A24-9B07-F99191686E04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208" creationId="{2527F86A-CBEE-4104-892E-9FC7842ECA7A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0" creationId="{41927F89-384B-4752-801A-B17D04EF14D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1" creationId="{C10DB8B4-2E28-4BAF-837A-40A457B8718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2" creationId="{1F09F902-9046-40FA-9814-A3F23ED44B4B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3" creationId="{944CE9AC-4CB6-41A6-BC79-CECFBB1CB21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4" creationId="{93B2F627-388A-4BDE-A64B-BF81F1CBCD1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5" creationId="{AB429C0D-0448-4AFB-AD67-8A95AA158EE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6" creationId="{7F6FFB45-C443-458E-8F64-269516B9F08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7" creationId="{9D48FFCA-1729-4502-85BF-34784C22E89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8" creationId="{16711D4A-18AB-41F7-AAF1-1CDC5B3DF6F0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9" creationId="{0D690501-AEAD-4133-85D6-BC6EAF13355B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0" creationId="{8B8239C2-05C3-4C0C-8161-E7F75F071C80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1" creationId="{08E73138-960F-4ECA-A273-04622D7C28E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2" creationId="{FFAD18A7-A8A5-4E03-9F9A-6B16624E92E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3" creationId="{89192C6A-143F-4327-A5E0-9F44CD66DF9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4" creationId="{6636E539-4E54-498F-8CD3-976B375DBAF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5" creationId="{27F06DE0-4242-410D-AD8B-CC11E479DCAA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6" creationId="{523FC104-67C5-4C9D-AC87-273F5B175C62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7" creationId="{5D7BAB00-DF59-4124-ACD2-62B3DE38336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8" creationId="{2A852BCF-CAD9-43A3-8A53-ADC99A503A2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9" creationId="{2BB461A9-301A-4F46-8918-F633CCA88FA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0" creationId="{ED9436E3-1D58-4BF1-A247-3AFF9FA6BAB1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1" creationId="{A7EAB734-52F6-448F-9179-9E18A771665D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2" creationId="{038B0970-77C0-4796-A245-63708A367B9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3" creationId="{036C075B-9578-4443-A3D1-2FFD04D3967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4" creationId="{8FDBCD6B-767B-420D-A4AC-12CBF8C655A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5" creationId="{6AF17023-1EB9-4409-968F-CEB2058738F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6" creationId="{641AA60C-DE47-4525-8AD2-31FE7B80C9D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7" creationId="{4AA51FB3-F672-4E0F-AECC-A302E0107E8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8" creationId="{CDE91987-F460-4F7B-AFB8-CCE0D9E92E34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9" creationId="{21FC1E0D-DDA4-49C5-AB4D-8243F2BCFA7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0" creationId="{9E76F8EE-9B49-415F-9A68-2F4AAD52256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1" creationId="{5FFEF987-DA25-4593-A16B-C4C677B0647D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2" creationId="{2E47A2F6-6FE2-4B80-A81D-F2FCC8ED177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3" creationId="{CE93A79C-8D6A-41AC-8A06-4350FD466DE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4" creationId="{868DD8B8-FD47-4BA6-81F2-F1FB67F465C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5" creationId="{ED24C3CB-24D2-4C23-A7EA-E6A84044C461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6" creationId="{1B6EC896-BCE1-4D12-9693-F7F6B2F592F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7" creationId="{E3C078B5-723F-4276-8121-986D2B2BFBE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8" creationId="{26FC78DA-F083-4C3B-8CC0-A49C42D8B16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9" creationId="{1EAB0F02-5E8F-4280-9A2D-1EE9B6EE3B2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0" creationId="{DA79AE5C-1067-4283-845F-F931FF10114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1" creationId="{DF4CB0A2-E759-4296-93DA-0209A4BDD6E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2" creationId="{05F512C2-09D9-44AF-86A7-B5CA496BD14E}"/>
          </ac:spMkLst>
        </pc:spChg>
        <pc:spChg chg="add mod">
          <ac:chgData name="Matt Carlson" userId="0e792f37f00095d9" providerId="LiveId" clId="{DDBB3DAA-8905-4EDB-86DC-5D8D8658C770}" dt="2019-07-27T07:52:47.218" v="109" actId="14100"/>
          <ac:spMkLst>
            <pc:docMk/>
            <pc:sldMk cId="0" sldId="274"/>
            <ac:spMk id="253" creationId="{E709EEDD-9687-4C28-9AD1-D5CE3080475D}"/>
          </ac:spMkLst>
        </pc:spChg>
        <pc:spChg chg="add mod ord">
          <ac:chgData name="Matt Carlson" userId="0e792f37f00095d9" providerId="LiveId" clId="{DDBB3DAA-8905-4EDB-86DC-5D8D8658C770}" dt="2019-07-27T07:53:00.323" v="112" actId="166"/>
          <ac:spMkLst>
            <pc:docMk/>
            <pc:sldMk cId="0" sldId="274"/>
            <ac:spMk id="254" creationId="{955BFA3D-4D52-46AF-AEE8-97958E58A201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255" creationId="{8A8D86A6-33C1-40F7-8562-04451C8FFFCE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268" creationId="{29255064-1290-4781-BA2D-0B446A0EF680}"/>
          </ac:spMkLst>
        </pc:spChg>
        <pc:spChg chg="add mod ord">
          <ac:chgData name="Matt Carlson" userId="0e792f37f00095d9" providerId="LiveId" clId="{DDBB3DAA-8905-4EDB-86DC-5D8D8658C770}" dt="2019-07-27T07:52:55.740" v="111" actId="166"/>
          <ac:spMkLst>
            <pc:docMk/>
            <pc:sldMk cId="0" sldId="274"/>
            <ac:spMk id="269" creationId="{212201A8-E496-4C74-9BE4-CB281CD70EFE}"/>
          </ac:spMkLst>
        </pc:spChg>
        <pc:spChg chg="add mod">
          <ac:chgData name="Matt Carlson" userId="0e792f37f00095d9" providerId="LiveId" clId="{DDBB3DAA-8905-4EDB-86DC-5D8D8658C770}" dt="2019-07-27T07:53:17.633" v="156" actId="207"/>
          <ac:spMkLst>
            <pc:docMk/>
            <pc:sldMk cId="0" sldId="274"/>
            <ac:spMk id="282" creationId="{F58D886D-7EB7-4060-AFDF-11D989A8FC60}"/>
          </ac:spMkLst>
        </pc:spChg>
        <pc:spChg chg="add">
          <ac:chgData name="Matt Carlson" userId="0e792f37f00095d9" providerId="LiveId" clId="{DDBB3DAA-8905-4EDB-86DC-5D8D8658C770}" dt="2019-07-27T07:52:40.904" v="106"/>
          <ac:spMkLst>
            <pc:docMk/>
            <pc:sldMk cId="0" sldId="274"/>
            <ac:spMk id="291" creationId="{3D4CA351-DCB1-4000-B8BC-0D29D50405F0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313" creationId="{3E13D4CC-90FC-4FC6-B4DA-4D459672F63A}"/>
          </ac:spMkLst>
        </pc:s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46" creationId="{4FB46EFC-3BCF-4AF8-9DD0-D9B470EF93AB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2" creationId="{6DDB7971-BBEB-4F14-A668-E7990387FC58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3" creationId="{27B2888A-4C2D-49E8-865D-2B14DBB170F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6" creationId="{A876FA7D-6E9F-444C-8F93-EB4F234D4DD4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7" creationId="{5329E425-6F0A-41D3-911A-BFFC8962189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8" creationId="{74F0E79C-FE2E-4495-85AF-B88BEBD3819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0" creationId="{C8E95BD9-DF95-4FE9-AAD6-E1FEBEE17ABC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1" creationId="{C20E669D-56B1-4BE9-9CE4-CC7BDF748F8A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3" creationId="{8DD81123-DC1F-462D-AC2F-7BE59877E675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5" creationId="{F667E655-B35E-4C6F-AD14-0375A4A24669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6" creationId="{574C46EA-F78C-47AE-8B1B-85C9BE34A1A4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7" creationId="{9871CF35-FE49-49C0-A263-3883661E2873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9" creationId="{CEF4CB0B-EBEA-492C-9055-323A06D80837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56" creationId="{8C1D6BB9-7FDC-4867-91B8-6BFE6CEF3D19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60" creationId="{C50D93C4-936B-4C6A-BBC7-9BDC19104244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64" creationId="{36481D0D-398F-4E66-985C-273B0A8A3E9E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0" creationId="{63BB6307-9772-4618-B03A-E820610FCDC4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4" creationId="{AA2988EA-8900-4499-9A4F-6705E2F0B1E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8" creationId="{94CC76AA-6932-46EB-8B8D-5369DD4D71F5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83" creationId="{361B8389-A380-48E2-A13F-180D5FCC0B0A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87" creationId="{E6FC45C0-1E30-45FF-B2E3-86502DD347D6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92" creationId="{7935CCD6-5606-49EC-B4D1-609E44001E9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1" creationId="{5C7245B0-FF86-4004-A530-57BE120C4E3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5" creationId="{D35114AF-9498-427E-B11A-A49AF2ADB3C0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9" creationId="{68D89569-A252-4F5F-A4C4-D1BB421B906A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14" creationId="{1A2A0145-5BAC-4643-859E-1BAFAF68C975}"/>
          </ac:grpSpMkLst>
        </pc:grpChg>
        <pc:graphicFrameChg chg="modGraphic">
          <ac:chgData name="Matt Carlson" userId="0e792f37f00095d9" providerId="LiveId" clId="{DDBB3DAA-8905-4EDB-86DC-5D8D8658C770}" dt="2019-07-27T07:52:15.478" v="10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DDBB3DAA-8905-4EDB-86DC-5D8D8658C770}" dt="2019-07-27T07:52:33.594" v="104" actId="1076"/>
          <ac:cxnSpMkLst>
            <pc:docMk/>
            <pc:sldMk cId="0" sldId="274"/>
            <ac:cxnSpMk id="204" creationId="{1F3D42A9-650C-416A-B9C4-9740CD868784}"/>
          </ac:cxnSpMkLst>
        </pc:cxnChg>
        <pc:cxnChg chg="add mod">
          <ac:chgData name="Matt Carlson" userId="0e792f37f00095d9" providerId="LiveId" clId="{DDBB3DAA-8905-4EDB-86DC-5D8D8658C770}" dt="2019-07-27T07:52:44.702" v="108" actId="14100"/>
          <ac:cxnSpMkLst>
            <pc:docMk/>
            <pc:sldMk cId="0" sldId="274"/>
            <ac:cxnSpMk id="300" creationId="{9DE5E03F-050D-40F8-B037-56D0F5FA283D}"/>
          </ac:cxnSpMkLst>
        </pc:cxnChg>
      </pc:sldChg>
      <pc:sldChg chg="del">
        <pc:chgData name="Matt Carlson" userId="0e792f37f00095d9" providerId="LiveId" clId="{DDBB3DAA-8905-4EDB-86DC-5D8D8658C770}" dt="2019-07-27T07:53:25.280" v="159" actId="2696"/>
        <pc:sldMkLst>
          <pc:docMk/>
          <pc:sldMk cId="0" sldId="275"/>
        </pc:sldMkLst>
      </pc:sldChg>
      <pc:sldChg chg="del">
        <pc:chgData name="Matt Carlson" userId="0e792f37f00095d9" providerId="LiveId" clId="{DDBB3DAA-8905-4EDB-86DC-5D8D8658C770}" dt="2019-07-27T07:53:25.260" v="158" actId="2696"/>
        <pc:sldMkLst>
          <pc:docMk/>
          <pc:sldMk cId="0" sldId="276"/>
        </pc:sldMkLst>
      </pc:sldChg>
      <pc:sldChg chg="del">
        <pc:chgData name="Matt Carlson" userId="0e792f37f00095d9" providerId="LiveId" clId="{DDBB3DAA-8905-4EDB-86DC-5D8D8658C770}" dt="2019-07-27T07:53:25.202" v="157" actId="2696"/>
        <pc:sldMkLst>
          <pc:docMk/>
          <pc:sldMk cId="0" sldId="279"/>
        </pc:sldMkLst>
      </pc:sldChg>
      <pc:sldChg chg="del">
        <pc:chgData name="Matt Carlson" userId="0e792f37f00095d9" providerId="LiveId" clId="{DDBB3DAA-8905-4EDB-86DC-5D8D8658C770}" dt="2019-07-27T07:53:25.301" v="160" actId="2696"/>
        <pc:sldMkLst>
          <pc:docMk/>
          <pc:sldMk cId="0" sldId="280"/>
        </pc:sldMkLst>
      </pc:sldChg>
      <pc:sldChg chg="del">
        <pc:chgData name="Matt Carlson" userId="0e792f37f00095d9" providerId="LiveId" clId="{DDBB3DAA-8905-4EDB-86DC-5D8D8658C770}" dt="2019-07-27T07:53:25.334" v="161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</pc:docChgLst>
  <pc:docChgLst>
    <pc:chgData name="Matt Carlson" userId="0e792f37f00095d9" providerId="LiveId" clId="{4EEBEDCD-5D3A-4B11-AB90-97BD1A735D76}"/>
    <pc:docChg chg="modSld">
      <pc:chgData name="Matt Carlson" userId="0e792f37f00095d9" providerId="LiveId" clId="{4EEBEDCD-5D3A-4B11-AB90-97BD1A735D76}" dt="2019-07-27T06:52:14.195" v="1"/>
      <pc:docMkLst>
        <pc:docMk/>
      </pc:docMkLst>
      <pc:sldChg chg="modSp">
        <pc:chgData name="Matt Carlson" userId="0e792f37f00095d9" providerId="LiveId" clId="{4EEBEDCD-5D3A-4B11-AB90-97BD1A735D76}" dt="2019-07-27T06:52:14.195" v="1"/>
        <pc:sldMkLst>
          <pc:docMk/>
          <pc:sldMk cId="0" sldId="274"/>
        </pc:sldMkLst>
        <pc:graphicFrameChg chg="mod">
          <ac:chgData name="Matt Carlson" userId="0e792f37f00095d9" providerId="LiveId" clId="{4EEBEDCD-5D3A-4B11-AB90-97BD1A735D76}" dt="2019-07-27T06:52:14.195" v="1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014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Get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Done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both feet inside the shooting area, heels touching marks, wrists above shoulders, facing directly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both feet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25 rounds, 125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Rectangle 252">
            <a:extLst>
              <a:ext uri="{FF2B5EF4-FFF2-40B4-BE49-F238E27FC236}">
                <a16:creationId xmlns:a16="http://schemas.microsoft.com/office/drawing/2014/main" id="{E709EEDD-9687-4C28-9AD1-D5CE3080475D}"/>
              </a:ext>
            </a:extLst>
          </p:cNvPr>
          <p:cNvSpPr/>
          <p:nvPr/>
        </p:nvSpPr>
        <p:spPr>
          <a:xfrm>
            <a:off x="3196604" y="5791200"/>
            <a:ext cx="762000" cy="3505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301">
            <a:extLst>
              <a:ext uri="{FF2B5EF4-FFF2-40B4-BE49-F238E27FC236}">
                <a16:creationId xmlns:a16="http://schemas.microsoft.com/office/drawing/2014/main" id="{8A8D86A6-33C1-40F7-8562-04451C8FFFCE}"/>
              </a:ext>
            </a:extLst>
          </p:cNvPr>
          <p:cNvSpPr>
            <a:spLocks/>
          </p:cNvSpPr>
          <p:nvPr/>
        </p:nvSpPr>
        <p:spPr bwMode="auto">
          <a:xfrm flipH="1">
            <a:off x="1213674" y="6469283"/>
            <a:ext cx="547764" cy="1386485"/>
          </a:xfrm>
          <a:custGeom>
            <a:avLst/>
            <a:gdLst>
              <a:gd name="T0" fmla="*/ 0 w 240"/>
              <a:gd name="T1" fmla="*/ 19552 h 840"/>
              <a:gd name="T2" fmla="*/ 477881 w 240"/>
              <a:gd name="T3" fmla="*/ 34203 h 840"/>
              <a:gd name="T4" fmla="*/ 477881 w 240"/>
              <a:gd name="T5" fmla="*/ 4867 h 840"/>
              <a:gd name="T6" fmla="*/ 0 w 240"/>
              <a:gd name="T7" fmla="*/ 0 h 840"/>
              <a:gd name="T8" fmla="*/ 0 w 240"/>
              <a:gd name="T9" fmla="*/ 19552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56" name="Group 292">
            <a:extLst>
              <a:ext uri="{FF2B5EF4-FFF2-40B4-BE49-F238E27FC236}">
                <a16:creationId xmlns:a16="http://schemas.microsoft.com/office/drawing/2014/main" id="{8C1D6BB9-7FDC-4867-91B8-6BFE6CEF3D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2149" y="3458297"/>
            <a:ext cx="222250" cy="858838"/>
            <a:chOff x="384" y="816"/>
            <a:chExt cx="140" cy="541"/>
          </a:xfrm>
        </p:grpSpPr>
        <p:sp>
          <p:nvSpPr>
            <p:cNvPr id="257" name="Line 293">
              <a:extLst>
                <a:ext uri="{FF2B5EF4-FFF2-40B4-BE49-F238E27FC236}">
                  <a16:creationId xmlns:a16="http://schemas.microsoft.com/office/drawing/2014/main" id="{46DC39B3-03A8-484D-B2F0-F0F4A0CE7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294">
              <a:extLst>
                <a:ext uri="{FF2B5EF4-FFF2-40B4-BE49-F238E27FC236}">
                  <a16:creationId xmlns:a16="http://schemas.microsoft.com/office/drawing/2014/main" id="{A8C1223C-355D-4562-86DE-8BF2F3159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95">
              <a:extLst>
                <a:ext uri="{FF2B5EF4-FFF2-40B4-BE49-F238E27FC236}">
                  <a16:creationId xmlns:a16="http://schemas.microsoft.com/office/drawing/2014/main" id="{EBD0AA8E-5059-4D7F-9573-17E5E5B13A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2">
            <a:extLst>
              <a:ext uri="{FF2B5EF4-FFF2-40B4-BE49-F238E27FC236}">
                <a16:creationId xmlns:a16="http://schemas.microsoft.com/office/drawing/2014/main" id="{C50D93C4-936B-4C6A-BBC7-9BDC191042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7422" y="3827391"/>
            <a:ext cx="222250" cy="858838"/>
            <a:chOff x="384" y="816"/>
            <a:chExt cx="140" cy="541"/>
          </a:xfrm>
        </p:grpSpPr>
        <p:sp>
          <p:nvSpPr>
            <p:cNvPr id="261" name="Line 293">
              <a:extLst>
                <a:ext uri="{FF2B5EF4-FFF2-40B4-BE49-F238E27FC236}">
                  <a16:creationId xmlns:a16="http://schemas.microsoft.com/office/drawing/2014/main" id="{2385C7F9-8A47-4BA1-A98D-532232364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294">
              <a:extLst>
                <a:ext uri="{FF2B5EF4-FFF2-40B4-BE49-F238E27FC236}">
                  <a16:creationId xmlns:a16="http://schemas.microsoft.com/office/drawing/2014/main" id="{868113FE-6422-4357-941D-A26D1A4B5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95">
              <a:extLst>
                <a:ext uri="{FF2B5EF4-FFF2-40B4-BE49-F238E27FC236}">
                  <a16:creationId xmlns:a16="http://schemas.microsoft.com/office/drawing/2014/main" id="{C4F34BF4-F2CB-494D-A036-472369B5913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92">
            <a:extLst>
              <a:ext uri="{FF2B5EF4-FFF2-40B4-BE49-F238E27FC236}">
                <a16:creationId xmlns:a16="http://schemas.microsoft.com/office/drawing/2014/main" id="{36481D0D-398F-4E66-985C-273B0A8A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95392" y="6087256"/>
            <a:ext cx="222250" cy="858838"/>
            <a:chOff x="384" y="816"/>
            <a:chExt cx="140" cy="541"/>
          </a:xfrm>
        </p:grpSpPr>
        <p:sp>
          <p:nvSpPr>
            <p:cNvPr id="265" name="Line 293">
              <a:extLst>
                <a:ext uri="{FF2B5EF4-FFF2-40B4-BE49-F238E27FC236}">
                  <a16:creationId xmlns:a16="http://schemas.microsoft.com/office/drawing/2014/main" id="{8D422D5C-78E0-4295-8475-DCE712B08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4">
              <a:extLst>
                <a:ext uri="{FF2B5EF4-FFF2-40B4-BE49-F238E27FC236}">
                  <a16:creationId xmlns:a16="http://schemas.microsoft.com/office/drawing/2014/main" id="{31020E4A-10EF-4AE7-A08B-88429D687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5">
              <a:extLst>
                <a:ext uri="{FF2B5EF4-FFF2-40B4-BE49-F238E27FC236}">
                  <a16:creationId xmlns:a16="http://schemas.microsoft.com/office/drawing/2014/main" id="{14A21CC8-9BC0-49FE-9411-552CAA1C1F9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" name="Freeform 56">
            <a:extLst>
              <a:ext uri="{FF2B5EF4-FFF2-40B4-BE49-F238E27FC236}">
                <a16:creationId xmlns:a16="http://schemas.microsoft.com/office/drawing/2014/main" id="{29255064-1290-4781-BA2D-0B446A0EF680}"/>
              </a:ext>
            </a:extLst>
          </p:cNvPr>
          <p:cNvSpPr>
            <a:spLocks/>
          </p:cNvSpPr>
          <p:nvPr/>
        </p:nvSpPr>
        <p:spPr bwMode="auto">
          <a:xfrm>
            <a:off x="2657962" y="5904075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0" name="Group 288">
            <a:extLst>
              <a:ext uri="{FF2B5EF4-FFF2-40B4-BE49-F238E27FC236}">
                <a16:creationId xmlns:a16="http://schemas.microsoft.com/office/drawing/2014/main" id="{63BB6307-9772-4618-B03A-E820610FCDC4}"/>
              </a:ext>
            </a:extLst>
          </p:cNvPr>
          <p:cNvGrpSpPr>
            <a:grpSpLocks/>
          </p:cNvGrpSpPr>
          <p:nvPr/>
        </p:nvGrpSpPr>
        <p:grpSpPr bwMode="auto">
          <a:xfrm>
            <a:off x="6150290" y="5968297"/>
            <a:ext cx="222250" cy="858838"/>
            <a:chOff x="384" y="816"/>
            <a:chExt cx="140" cy="541"/>
          </a:xfrm>
        </p:grpSpPr>
        <p:sp>
          <p:nvSpPr>
            <p:cNvPr id="271" name="Line 289">
              <a:extLst>
                <a:ext uri="{FF2B5EF4-FFF2-40B4-BE49-F238E27FC236}">
                  <a16:creationId xmlns:a16="http://schemas.microsoft.com/office/drawing/2014/main" id="{33CAAAFF-A8F8-4FB8-AA67-F59E5D72F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90">
              <a:extLst>
                <a:ext uri="{FF2B5EF4-FFF2-40B4-BE49-F238E27FC236}">
                  <a16:creationId xmlns:a16="http://schemas.microsoft.com/office/drawing/2014/main" id="{32F721F2-B42B-4427-9F65-7533AE452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291">
              <a:extLst>
                <a:ext uri="{FF2B5EF4-FFF2-40B4-BE49-F238E27FC236}">
                  <a16:creationId xmlns:a16="http://schemas.microsoft.com/office/drawing/2014/main" id="{EA3A45EF-8497-4698-89F3-82256ED447D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288">
            <a:extLst>
              <a:ext uri="{FF2B5EF4-FFF2-40B4-BE49-F238E27FC236}">
                <a16:creationId xmlns:a16="http://schemas.microsoft.com/office/drawing/2014/main" id="{AA2988EA-8900-4499-9A4F-6705E2F0B1EC}"/>
              </a:ext>
            </a:extLst>
          </p:cNvPr>
          <p:cNvGrpSpPr>
            <a:grpSpLocks/>
          </p:cNvGrpSpPr>
          <p:nvPr/>
        </p:nvGrpSpPr>
        <p:grpSpPr bwMode="auto">
          <a:xfrm>
            <a:off x="6786123" y="6373110"/>
            <a:ext cx="222250" cy="858838"/>
            <a:chOff x="384" y="816"/>
            <a:chExt cx="140" cy="541"/>
          </a:xfrm>
        </p:grpSpPr>
        <p:sp>
          <p:nvSpPr>
            <p:cNvPr id="275" name="Line 289">
              <a:extLst>
                <a:ext uri="{FF2B5EF4-FFF2-40B4-BE49-F238E27FC236}">
                  <a16:creationId xmlns:a16="http://schemas.microsoft.com/office/drawing/2014/main" id="{A7F3D2DB-6E4D-4ECA-A47A-7F61C38B1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290">
              <a:extLst>
                <a:ext uri="{FF2B5EF4-FFF2-40B4-BE49-F238E27FC236}">
                  <a16:creationId xmlns:a16="http://schemas.microsoft.com/office/drawing/2014/main" id="{0B48D654-9329-4FF0-8F53-45676A8FA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291">
              <a:extLst>
                <a:ext uri="{FF2B5EF4-FFF2-40B4-BE49-F238E27FC236}">
                  <a16:creationId xmlns:a16="http://schemas.microsoft.com/office/drawing/2014/main" id="{5734E36E-96DB-460E-9C43-DB978F275FD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8" name="Group 288">
            <a:extLst>
              <a:ext uri="{FF2B5EF4-FFF2-40B4-BE49-F238E27FC236}">
                <a16:creationId xmlns:a16="http://schemas.microsoft.com/office/drawing/2014/main" id="{94CC76AA-6932-46EB-8B8D-5369DD4D71F5}"/>
              </a:ext>
            </a:extLst>
          </p:cNvPr>
          <p:cNvGrpSpPr>
            <a:grpSpLocks/>
          </p:cNvGrpSpPr>
          <p:nvPr/>
        </p:nvGrpSpPr>
        <p:grpSpPr bwMode="auto">
          <a:xfrm>
            <a:off x="5272769" y="4450917"/>
            <a:ext cx="222250" cy="858838"/>
            <a:chOff x="384" y="816"/>
            <a:chExt cx="140" cy="541"/>
          </a:xfrm>
        </p:grpSpPr>
        <p:sp>
          <p:nvSpPr>
            <p:cNvPr id="279" name="Line 289">
              <a:extLst>
                <a:ext uri="{FF2B5EF4-FFF2-40B4-BE49-F238E27FC236}">
                  <a16:creationId xmlns:a16="http://schemas.microsoft.com/office/drawing/2014/main" id="{6B9CFC15-377F-4C75-A06F-FD02225FC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90">
              <a:extLst>
                <a:ext uri="{FF2B5EF4-FFF2-40B4-BE49-F238E27FC236}">
                  <a16:creationId xmlns:a16="http://schemas.microsoft.com/office/drawing/2014/main" id="{7D291823-27A7-421F-8D83-951E469F8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Freeform 291">
              <a:extLst>
                <a:ext uri="{FF2B5EF4-FFF2-40B4-BE49-F238E27FC236}">
                  <a16:creationId xmlns:a16="http://schemas.microsoft.com/office/drawing/2014/main" id="{5646FD3C-8A7E-4856-8594-3A24CF39F78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" name="Freeform 301">
            <a:extLst>
              <a:ext uri="{FF2B5EF4-FFF2-40B4-BE49-F238E27FC236}">
                <a16:creationId xmlns:a16="http://schemas.microsoft.com/office/drawing/2014/main" id="{F58D886D-7EB7-4060-AFDF-11D989A8FC60}"/>
              </a:ext>
            </a:extLst>
          </p:cNvPr>
          <p:cNvSpPr>
            <a:spLocks/>
          </p:cNvSpPr>
          <p:nvPr/>
        </p:nvSpPr>
        <p:spPr bwMode="auto">
          <a:xfrm flipH="1">
            <a:off x="5987533" y="5993399"/>
            <a:ext cx="547764" cy="1386485"/>
          </a:xfrm>
          <a:custGeom>
            <a:avLst/>
            <a:gdLst>
              <a:gd name="T0" fmla="*/ 0 w 240"/>
              <a:gd name="T1" fmla="*/ 19552 h 840"/>
              <a:gd name="T2" fmla="*/ 477881 w 240"/>
              <a:gd name="T3" fmla="*/ 34203 h 840"/>
              <a:gd name="T4" fmla="*/ 477881 w 240"/>
              <a:gd name="T5" fmla="*/ 4867 h 840"/>
              <a:gd name="T6" fmla="*/ 0 w 240"/>
              <a:gd name="T7" fmla="*/ 0 h 840"/>
              <a:gd name="T8" fmla="*/ 0 w 240"/>
              <a:gd name="T9" fmla="*/ 19552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3" name="Group 288">
            <a:extLst>
              <a:ext uri="{FF2B5EF4-FFF2-40B4-BE49-F238E27FC236}">
                <a16:creationId xmlns:a16="http://schemas.microsoft.com/office/drawing/2014/main" id="{361B8389-A380-48E2-A13F-180D5FCC0B0A}"/>
              </a:ext>
            </a:extLst>
          </p:cNvPr>
          <p:cNvGrpSpPr>
            <a:grpSpLocks/>
          </p:cNvGrpSpPr>
          <p:nvPr/>
        </p:nvGrpSpPr>
        <p:grpSpPr bwMode="auto">
          <a:xfrm>
            <a:off x="6578162" y="6227750"/>
            <a:ext cx="222250" cy="858838"/>
            <a:chOff x="384" y="816"/>
            <a:chExt cx="140" cy="541"/>
          </a:xfrm>
        </p:grpSpPr>
        <p:sp>
          <p:nvSpPr>
            <p:cNvPr id="284" name="Line 289">
              <a:extLst>
                <a:ext uri="{FF2B5EF4-FFF2-40B4-BE49-F238E27FC236}">
                  <a16:creationId xmlns:a16="http://schemas.microsoft.com/office/drawing/2014/main" id="{347ABA82-5D74-48C0-BDA7-0EBDF409A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290">
              <a:extLst>
                <a:ext uri="{FF2B5EF4-FFF2-40B4-BE49-F238E27FC236}">
                  <a16:creationId xmlns:a16="http://schemas.microsoft.com/office/drawing/2014/main" id="{C3DF970D-6351-4293-8A82-923738FB9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91">
              <a:extLst>
                <a:ext uri="{FF2B5EF4-FFF2-40B4-BE49-F238E27FC236}">
                  <a16:creationId xmlns:a16="http://schemas.microsoft.com/office/drawing/2014/main" id="{61075A1B-B9B9-4F0F-90D4-BE622B0D2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" name="Group 288">
            <a:extLst>
              <a:ext uri="{FF2B5EF4-FFF2-40B4-BE49-F238E27FC236}">
                <a16:creationId xmlns:a16="http://schemas.microsoft.com/office/drawing/2014/main" id="{E6FC45C0-1E30-45FF-B2E3-86502DD347D6}"/>
              </a:ext>
            </a:extLst>
          </p:cNvPr>
          <p:cNvGrpSpPr>
            <a:grpSpLocks/>
          </p:cNvGrpSpPr>
          <p:nvPr/>
        </p:nvGrpSpPr>
        <p:grpSpPr bwMode="auto">
          <a:xfrm>
            <a:off x="7039787" y="6433435"/>
            <a:ext cx="222250" cy="858838"/>
            <a:chOff x="384" y="816"/>
            <a:chExt cx="140" cy="541"/>
          </a:xfrm>
        </p:grpSpPr>
        <p:sp>
          <p:nvSpPr>
            <p:cNvPr id="288" name="Line 289">
              <a:extLst>
                <a:ext uri="{FF2B5EF4-FFF2-40B4-BE49-F238E27FC236}">
                  <a16:creationId xmlns:a16="http://schemas.microsoft.com/office/drawing/2014/main" id="{6EB6FD9C-EEB8-4753-8998-4114EEB7F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90">
              <a:extLst>
                <a:ext uri="{FF2B5EF4-FFF2-40B4-BE49-F238E27FC236}">
                  <a16:creationId xmlns:a16="http://schemas.microsoft.com/office/drawing/2014/main" id="{64CF16BC-3E61-49DA-B519-9422710CC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91">
              <a:extLst>
                <a:ext uri="{FF2B5EF4-FFF2-40B4-BE49-F238E27FC236}">
                  <a16:creationId xmlns:a16="http://schemas.microsoft.com/office/drawing/2014/main" id="{9200408B-C444-4E58-960A-3CD2B6E6CD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D4CA351-DCB1-4000-B8BC-0D29D50405F0}"/>
              </a:ext>
            </a:extLst>
          </p:cNvPr>
          <p:cNvSpPr txBox="1"/>
          <p:nvPr/>
        </p:nvSpPr>
        <p:spPr>
          <a:xfrm>
            <a:off x="3363756" y="5698794"/>
            <a:ext cx="5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292" name="Group 21">
            <a:extLst>
              <a:ext uri="{FF2B5EF4-FFF2-40B4-BE49-F238E27FC236}">
                <a16:creationId xmlns:a16="http://schemas.microsoft.com/office/drawing/2014/main" id="{7935CCD6-5606-49EC-B4D1-609E44001E9C}"/>
              </a:ext>
            </a:extLst>
          </p:cNvPr>
          <p:cNvGrpSpPr>
            <a:grpSpLocks/>
          </p:cNvGrpSpPr>
          <p:nvPr/>
        </p:nvGrpSpPr>
        <p:grpSpPr bwMode="auto">
          <a:xfrm>
            <a:off x="3484735" y="3134149"/>
            <a:ext cx="185738" cy="660400"/>
            <a:chOff x="5403" y="3457"/>
            <a:chExt cx="209" cy="755"/>
          </a:xfrm>
        </p:grpSpPr>
        <p:sp>
          <p:nvSpPr>
            <p:cNvPr id="293" name="Oval 22">
              <a:extLst>
                <a:ext uri="{FF2B5EF4-FFF2-40B4-BE49-F238E27FC236}">
                  <a16:creationId xmlns:a16="http://schemas.microsoft.com/office/drawing/2014/main" id="{54695794-5CAE-4786-8AAD-14DE2F73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23">
              <a:extLst>
                <a:ext uri="{FF2B5EF4-FFF2-40B4-BE49-F238E27FC236}">
                  <a16:creationId xmlns:a16="http://schemas.microsoft.com/office/drawing/2014/main" id="{25FC1335-CD0F-4FAF-AD0C-4CF51CB8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4">
              <a:extLst>
                <a:ext uri="{FF2B5EF4-FFF2-40B4-BE49-F238E27FC236}">
                  <a16:creationId xmlns:a16="http://schemas.microsoft.com/office/drawing/2014/main" id="{E807C150-B7F6-4E8E-9EFD-D3CE1068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25">
              <a:extLst>
                <a:ext uri="{FF2B5EF4-FFF2-40B4-BE49-F238E27FC236}">
                  <a16:creationId xmlns:a16="http://schemas.microsoft.com/office/drawing/2014/main" id="{B5F6D5AF-3E52-4DE6-87F7-0127D66C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Rectangle 26">
              <a:extLst>
                <a:ext uri="{FF2B5EF4-FFF2-40B4-BE49-F238E27FC236}">
                  <a16:creationId xmlns:a16="http://schemas.microsoft.com/office/drawing/2014/main" id="{235B8B8D-80A6-4CFA-AA63-8ED6AC4C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Rectangle 27">
              <a:extLst>
                <a:ext uri="{FF2B5EF4-FFF2-40B4-BE49-F238E27FC236}">
                  <a16:creationId xmlns:a16="http://schemas.microsoft.com/office/drawing/2014/main" id="{A9C0BFEA-2B10-4389-87F7-1E523E754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Rectangle 28">
              <a:extLst>
                <a:ext uri="{FF2B5EF4-FFF2-40B4-BE49-F238E27FC236}">
                  <a16:creationId xmlns:a16="http://schemas.microsoft.com/office/drawing/2014/main" id="{D5952D91-FBCA-45E1-9A26-36DA2083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DE5E03F-050D-40F8-B037-56D0F5FA283D}"/>
              </a:ext>
            </a:extLst>
          </p:cNvPr>
          <p:cNvCxnSpPr>
            <a:cxnSpLocks/>
          </p:cNvCxnSpPr>
          <p:nvPr/>
        </p:nvCxnSpPr>
        <p:spPr>
          <a:xfrm>
            <a:off x="3196604" y="5636115"/>
            <a:ext cx="7620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288">
            <a:extLst>
              <a:ext uri="{FF2B5EF4-FFF2-40B4-BE49-F238E27FC236}">
                <a16:creationId xmlns:a16="http://schemas.microsoft.com/office/drawing/2014/main" id="{5C7245B0-FF86-4004-A530-57BE120C4E3C}"/>
              </a:ext>
            </a:extLst>
          </p:cNvPr>
          <p:cNvGrpSpPr>
            <a:grpSpLocks/>
          </p:cNvGrpSpPr>
          <p:nvPr/>
        </p:nvGrpSpPr>
        <p:grpSpPr bwMode="auto">
          <a:xfrm>
            <a:off x="4389935" y="3496057"/>
            <a:ext cx="222250" cy="858838"/>
            <a:chOff x="384" y="816"/>
            <a:chExt cx="140" cy="541"/>
          </a:xfrm>
        </p:grpSpPr>
        <p:sp>
          <p:nvSpPr>
            <p:cNvPr id="302" name="Line 289">
              <a:extLst>
                <a:ext uri="{FF2B5EF4-FFF2-40B4-BE49-F238E27FC236}">
                  <a16:creationId xmlns:a16="http://schemas.microsoft.com/office/drawing/2014/main" id="{5197E3A1-F4E4-4208-AD20-AF064726F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Line 290">
              <a:extLst>
                <a:ext uri="{FF2B5EF4-FFF2-40B4-BE49-F238E27FC236}">
                  <a16:creationId xmlns:a16="http://schemas.microsoft.com/office/drawing/2014/main" id="{0DC9887F-1BA5-4F54-A413-0AB58B3D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291">
              <a:extLst>
                <a:ext uri="{FF2B5EF4-FFF2-40B4-BE49-F238E27FC236}">
                  <a16:creationId xmlns:a16="http://schemas.microsoft.com/office/drawing/2014/main" id="{7ACF4D10-D66E-4161-93CE-61B44AD3B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" name="Group 292">
            <a:extLst>
              <a:ext uri="{FF2B5EF4-FFF2-40B4-BE49-F238E27FC236}">
                <a16:creationId xmlns:a16="http://schemas.microsoft.com/office/drawing/2014/main" id="{D35114AF-9498-427E-B11A-A49AF2ADB3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630" y="7416008"/>
            <a:ext cx="222250" cy="858838"/>
            <a:chOff x="384" y="816"/>
            <a:chExt cx="140" cy="541"/>
          </a:xfrm>
        </p:grpSpPr>
        <p:sp>
          <p:nvSpPr>
            <p:cNvPr id="306" name="Line 293">
              <a:extLst>
                <a:ext uri="{FF2B5EF4-FFF2-40B4-BE49-F238E27FC236}">
                  <a16:creationId xmlns:a16="http://schemas.microsoft.com/office/drawing/2014/main" id="{71342D9E-99A5-4054-A182-AE992E909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294">
              <a:extLst>
                <a:ext uri="{FF2B5EF4-FFF2-40B4-BE49-F238E27FC236}">
                  <a16:creationId xmlns:a16="http://schemas.microsoft.com/office/drawing/2014/main" id="{1ADE2C0C-9941-4FDB-B231-11D68210B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295">
              <a:extLst>
                <a:ext uri="{FF2B5EF4-FFF2-40B4-BE49-F238E27FC236}">
                  <a16:creationId xmlns:a16="http://schemas.microsoft.com/office/drawing/2014/main" id="{018E9C7E-419E-458A-8BC4-EB9D418A56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" name="Group 292">
            <a:extLst>
              <a:ext uri="{FF2B5EF4-FFF2-40B4-BE49-F238E27FC236}">
                <a16:creationId xmlns:a16="http://schemas.microsoft.com/office/drawing/2014/main" id="{68D89569-A252-4F5F-A4C4-D1BB421B90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1912" y="7050869"/>
            <a:ext cx="222250" cy="858838"/>
            <a:chOff x="384" y="816"/>
            <a:chExt cx="140" cy="541"/>
          </a:xfrm>
        </p:grpSpPr>
        <p:sp>
          <p:nvSpPr>
            <p:cNvPr id="310" name="Line 293">
              <a:extLst>
                <a:ext uri="{FF2B5EF4-FFF2-40B4-BE49-F238E27FC236}">
                  <a16:creationId xmlns:a16="http://schemas.microsoft.com/office/drawing/2014/main" id="{1AAD0182-A67D-4C21-8D18-604CE0AF7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4">
              <a:extLst>
                <a:ext uri="{FF2B5EF4-FFF2-40B4-BE49-F238E27FC236}">
                  <a16:creationId xmlns:a16="http://schemas.microsoft.com/office/drawing/2014/main" id="{EF7CB76F-473E-4488-8D4D-58D98CB6B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5">
              <a:extLst>
                <a:ext uri="{FF2B5EF4-FFF2-40B4-BE49-F238E27FC236}">
                  <a16:creationId xmlns:a16="http://schemas.microsoft.com/office/drawing/2014/main" id="{C345CDA4-5932-4F5C-B3BD-A41B070137E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" name="Freeform 56">
            <a:extLst>
              <a:ext uri="{FF2B5EF4-FFF2-40B4-BE49-F238E27FC236}">
                <a16:creationId xmlns:a16="http://schemas.microsoft.com/office/drawing/2014/main" id="{3E13D4CC-90FC-4FC6-B4DA-4D459672F63A}"/>
              </a:ext>
            </a:extLst>
          </p:cNvPr>
          <p:cNvSpPr>
            <a:spLocks/>
          </p:cNvSpPr>
          <p:nvPr/>
        </p:nvSpPr>
        <p:spPr bwMode="auto">
          <a:xfrm flipH="1">
            <a:off x="5685359" y="5882614"/>
            <a:ext cx="248043" cy="882343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" name="Group 288">
            <a:extLst>
              <a:ext uri="{FF2B5EF4-FFF2-40B4-BE49-F238E27FC236}">
                <a16:creationId xmlns:a16="http://schemas.microsoft.com/office/drawing/2014/main" id="{1A2A0145-5BAC-4643-859E-1BAFAF68C975}"/>
              </a:ext>
            </a:extLst>
          </p:cNvPr>
          <p:cNvGrpSpPr>
            <a:grpSpLocks/>
          </p:cNvGrpSpPr>
          <p:nvPr/>
        </p:nvGrpSpPr>
        <p:grpSpPr bwMode="auto">
          <a:xfrm>
            <a:off x="6710428" y="3772262"/>
            <a:ext cx="222250" cy="858838"/>
            <a:chOff x="384" y="816"/>
            <a:chExt cx="140" cy="541"/>
          </a:xfrm>
        </p:grpSpPr>
        <p:sp>
          <p:nvSpPr>
            <p:cNvPr id="315" name="Line 289">
              <a:extLst>
                <a:ext uri="{FF2B5EF4-FFF2-40B4-BE49-F238E27FC236}">
                  <a16:creationId xmlns:a16="http://schemas.microsoft.com/office/drawing/2014/main" id="{669D8100-9E77-4D45-97C7-4F2F9904A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290">
              <a:extLst>
                <a:ext uri="{FF2B5EF4-FFF2-40B4-BE49-F238E27FC236}">
                  <a16:creationId xmlns:a16="http://schemas.microsoft.com/office/drawing/2014/main" id="{E5410D09-CC7C-41B8-9038-B7C0921A4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291">
              <a:extLst>
                <a:ext uri="{FF2B5EF4-FFF2-40B4-BE49-F238E27FC236}">
                  <a16:creationId xmlns:a16="http://schemas.microsoft.com/office/drawing/2014/main" id="{0DBEF92E-0B5C-4102-BC30-7668749A7A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Freeform 55">
            <a:extLst>
              <a:ext uri="{FF2B5EF4-FFF2-40B4-BE49-F238E27FC236}">
                <a16:creationId xmlns:a16="http://schemas.microsoft.com/office/drawing/2014/main" id="{212201A8-E496-4C74-9BE4-CB281CD70EFE}"/>
              </a:ext>
            </a:extLst>
          </p:cNvPr>
          <p:cNvSpPr>
            <a:spLocks/>
          </p:cNvSpPr>
          <p:nvPr/>
        </p:nvSpPr>
        <p:spPr bwMode="auto">
          <a:xfrm>
            <a:off x="4296272" y="4085494"/>
            <a:ext cx="914400" cy="128454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55">
            <a:extLst>
              <a:ext uri="{FF2B5EF4-FFF2-40B4-BE49-F238E27FC236}">
                <a16:creationId xmlns:a16="http://schemas.microsoft.com/office/drawing/2014/main" id="{955BFA3D-4D52-46AF-AEE8-97958E58A201}"/>
              </a:ext>
            </a:extLst>
          </p:cNvPr>
          <p:cNvSpPr>
            <a:spLocks/>
          </p:cNvSpPr>
          <p:nvPr/>
        </p:nvSpPr>
        <p:spPr bwMode="auto">
          <a:xfrm>
            <a:off x="1761437" y="6440650"/>
            <a:ext cx="867911" cy="136213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129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2020-03-02T01:42:30Z</dcterms:modified>
  <cp:category>Shooting</cp:category>
</cp:coreProperties>
</file>