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BEDCD-5D3A-4B11-AB90-97BD1A735D76}" v="5" dt="2019-07-27T06:52:14.196"/>
    <p1510:client id="{D4530108-CD62-472C-8676-1B2009D8C9A8}" v="3" dt="2019-07-27T07:57:0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4530108-CD62-472C-8676-1B2009D8C9A8}"/>
    <pc:docChg chg="undo delSld modSld">
      <pc:chgData name="Matt Carlson" userId="0e792f37f00095d9" providerId="LiveId" clId="{D4530108-CD62-472C-8676-1B2009D8C9A8}" dt="2019-07-27T07:58:24.344" v="106" actId="2696"/>
      <pc:docMkLst>
        <pc:docMk/>
      </pc:docMkLst>
      <pc:sldChg chg="addSp delSp modSp">
        <pc:chgData name="Matt Carlson" userId="0e792f37f00095d9" providerId="LiveId" clId="{D4530108-CD62-472C-8676-1B2009D8C9A8}" dt="2019-07-27T07:57:09.304" v="101" actId="1076"/>
        <pc:sldMkLst>
          <pc:docMk/>
          <pc:sldMk cId="0" sldId="274"/>
        </pc:sldMkLst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D4530108-CD62-472C-8676-1B2009D8C9A8}" dt="2019-07-27T07:54:31.306" v="11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44" creationId="{0AD9BAB4-1ECB-4B66-8066-F73C30BFBD35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45" creationId="{E7B5053A-0ABB-4736-B74E-A8A734DA459E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46" creationId="{0C8FA14A-AAD5-4822-92FD-762551FEFEEA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47" creationId="{0053893C-4931-4CA7-9A46-74247DBCC5A5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48" creationId="{2ECC95A3-14FB-4B5C-8AC8-06C7C9EE9311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49" creationId="{2BC9DFFF-2EDD-43F8-A4F3-BBD032820EEB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50" creationId="{C9AD108B-A042-489E-97CD-49A650170E14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51" creationId="{7CE35A0C-FE16-43EE-B487-E5E7F10FBDB2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69" creationId="{94628BEB-9101-4F4C-9D83-F69C0860FACC}"/>
          </ac:spMkLst>
        </pc:spChg>
        <pc:spChg chg="add mod">
          <ac:chgData name="Matt Carlson" userId="0e792f37f00095d9" providerId="LiveId" clId="{D4530108-CD62-472C-8676-1B2009D8C9A8}" dt="2019-07-27T07:57:09.304" v="101" actId="1076"/>
          <ac:spMkLst>
            <pc:docMk/>
            <pc:sldMk cId="0" sldId="274"/>
            <ac:spMk id="271" creationId="{F10C76FC-70CD-43E2-B97F-EF83565153BC}"/>
          </ac:spMkLst>
        </pc:s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143" creationId="{B0FDCEDF-3129-4AF8-B312-08BC84118C00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D4530108-CD62-472C-8676-1B2009D8C9A8}" dt="2019-07-27T07:54:31.306" v="11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192" creationId="{327DB118-7439-43D9-AAC9-0328D927FA64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196" creationId="{C4A22487-77D5-42B4-BFF3-2A44CCB616A5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00" creationId="{855FDA58-1AE0-4BAA-83F0-B7E82F409753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07" creationId="{7B3A5F1E-99BB-4659-93F5-94E4C53EB961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38" creationId="{AE67DA0F-DCF1-4B17-881C-BCD4F93E3B71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41" creationId="{DDFAB463-5EBF-4F66-A9EB-1719DFC7AAC9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52" creationId="{86E4879A-7C52-49B2-A8FC-D8B2ECE83DA0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56" creationId="{13189081-978A-4973-A4F1-2178DF58CA50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72" creationId="{313307F3-8B35-445A-A02C-8959FEF5D749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79" creationId="{8D399F15-2F88-4B5F-80D1-F42E52A81CD8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86" creationId="{CA912BBE-49C3-4518-A138-D730FDC4B902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293" creationId="{29F9C468-162F-4F26-BA7C-18AE23B95BF0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300" creationId="{CB41553A-3A2A-4073-9424-A999BF43CFEA}"/>
          </ac:grpSpMkLst>
        </pc:grpChg>
        <pc:grpChg chg="add mod">
          <ac:chgData name="Matt Carlson" userId="0e792f37f00095d9" providerId="LiveId" clId="{D4530108-CD62-472C-8676-1B2009D8C9A8}" dt="2019-07-27T07:57:09.304" v="101" actId="1076"/>
          <ac:grpSpMkLst>
            <pc:docMk/>
            <pc:sldMk cId="0" sldId="274"/>
            <ac:grpSpMk id="304" creationId="{B219084A-AC18-4E7A-BF4D-D096AEE1EB84}"/>
          </ac:grpSpMkLst>
        </pc:grpChg>
        <pc:graphicFrameChg chg="mod modGraphic">
          <ac:chgData name="Matt Carlson" userId="0e792f37f00095d9" providerId="LiveId" clId="{D4530108-CD62-472C-8676-1B2009D8C9A8}" dt="2019-07-27T07:56:52.440" v="9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D4530108-CD62-472C-8676-1B2009D8C9A8}" dt="2019-07-27T07:54:31.306" v="11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D4530108-CD62-472C-8676-1B2009D8C9A8}" dt="2019-07-27T07:57:09.304" v="101" actId="1076"/>
          <ac:cxnSpMkLst>
            <pc:docMk/>
            <pc:sldMk cId="0" sldId="274"/>
            <ac:cxnSpMk id="264" creationId="{BFE4DA7A-AB5E-44BC-8E3D-9A259553DF5C}"/>
          </ac:cxnSpMkLst>
        </pc:cxnChg>
        <pc:cxnChg chg="add mod">
          <ac:chgData name="Matt Carlson" userId="0e792f37f00095d9" providerId="LiveId" clId="{D4530108-CD62-472C-8676-1B2009D8C9A8}" dt="2019-07-27T07:57:09.304" v="101" actId="1076"/>
          <ac:cxnSpMkLst>
            <pc:docMk/>
            <pc:sldMk cId="0" sldId="274"/>
            <ac:cxnSpMk id="265" creationId="{1B13DB7C-46BE-402C-9FCE-556BCC3B89B1}"/>
          </ac:cxnSpMkLst>
        </pc:cxnChg>
        <pc:cxnChg chg="add mod">
          <ac:chgData name="Matt Carlson" userId="0e792f37f00095d9" providerId="LiveId" clId="{D4530108-CD62-472C-8676-1B2009D8C9A8}" dt="2019-07-27T07:57:09.304" v="101" actId="1076"/>
          <ac:cxnSpMkLst>
            <pc:docMk/>
            <pc:sldMk cId="0" sldId="274"/>
            <ac:cxnSpMk id="266" creationId="{40EDD578-8C14-4BD2-8F45-5E5BC08A5A86}"/>
          </ac:cxnSpMkLst>
        </pc:cxnChg>
        <pc:cxnChg chg="add mod">
          <ac:chgData name="Matt Carlson" userId="0e792f37f00095d9" providerId="LiveId" clId="{D4530108-CD62-472C-8676-1B2009D8C9A8}" dt="2019-07-27T07:57:09.304" v="101" actId="1076"/>
          <ac:cxnSpMkLst>
            <pc:docMk/>
            <pc:sldMk cId="0" sldId="274"/>
            <ac:cxnSpMk id="267" creationId="{F77DFE80-1B58-4ADB-8E2D-F5428378C1B1}"/>
          </ac:cxnSpMkLst>
        </pc:cxnChg>
        <pc:cxnChg chg="add mod">
          <ac:chgData name="Matt Carlson" userId="0e792f37f00095d9" providerId="LiveId" clId="{D4530108-CD62-472C-8676-1B2009D8C9A8}" dt="2019-07-27T07:57:09.304" v="101" actId="1076"/>
          <ac:cxnSpMkLst>
            <pc:docMk/>
            <pc:sldMk cId="0" sldId="274"/>
            <ac:cxnSpMk id="268" creationId="{690C505C-E4D2-424B-AC92-DA5ECCB48A02}"/>
          </ac:cxnSpMkLst>
        </pc:cxnChg>
        <pc:cxnChg chg="add mod">
          <ac:chgData name="Matt Carlson" userId="0e792f37f00095d9" providerId="LiveId" clId="{D4530108-CD62-472C-8676-1B2009D8C9A8}" dt="2019-07-27T07:57:09.304" v="101" actId="1076"/>
          <ac:cxnSpMkLst>
            <pc:docMk/>
            <pc:sldMk cId="0" sldId="274"/>
            <ac:cxnSpMk id="270" creationId="{B814D414-A2E8-4502-A5DF-1A84FB96232E}"/>
          </ac:cxnSpMkLst>
        </pc:cxnChg>
      </pc:sldChg>
      <pc:sldChg chg="del">
        <pc:chgData name="Matt Carlson" userId="0e792f37f00095d9" providerId="LiveId" clId="{D4530108-CD62-472C-8676-1B2009D8C9A8}" dt="2019-07-27T07:58:24.289" v="104" actId="2696"/>
        <pc:sldMkLst>
          <pc:docMk/>
          <pc:sldMk cId="0" sldId="275"/>
        </pc:sldMkLst>
      </pc:sldChg>
      <pc:sldChg chg="del">
        <pc:chgData name="Matt Carlson" userId="0e792f37f00095d9" providerId="LiveId" clId="{D4530108-CD62-472C-8676-1B2009D8C9A8}" dt="2019-07-27T07:58:24.269" v="103" actId="2696"/>
        <pc:sldMkLst>
          <pc:docMk/>
          <pc:sldMk cId="0" sldId="276"/>
        </pc:sldMkLst>
      </pc:sldChg>
      <pc:sldChg chg="del">
        <pc:chgData name="Matt Carlson" userId="0e792f37f00095d9" providerId="LiveId" clId="{D4530108-CD62-472C-8676-1B2009D8C9A8}" dt="2019-07-27T07:58:24.212" v="102" actId="2696"/>
        <pc:sldMkLst>
          <pc:docMk/>
          <pc:sldMk cId="0" sldId="279"/>
        </pc:sldMkLst>
      </pc:sldChg>
      <pc:sldChg chg="del">
        <pc:chgData name="Matt Carlson" userId="0e792f37f00095d9" providerId="LiveId" clId="{D4530108-CD62-472C-8676-1B2009D8C9A8}" dt="2019-07-27T07:58:24.309" v="105" actId="2696"/>
        <pc:sldMkLst>
          <pc:docMk/>
          <pc:sldMk cId="0" sldId="280"/>
        </pc:sldMkLst>
      </pc:sldChg>
      <pc:sldChg chg="del">
        <pc:chgData name="Matt Carlson" userId="0e792f37f00095d9" providerId="LiveId" clId="{D4530108-CD62-472C-8676-1B2009D8C9A8}" dt="2019-07-27T07:58:24.344" v="106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4EEBEDCD-5D3A-4B11-AB90-97BD1A735D76}"/>
    <pc:docChg chg="modSld">
      <pc:chgData name="Matt Carlson" userId="0e792f37f00095d9" providerId="LiveId" clId="{4EEBEDCD-5D3A-4B11-AB90-97BD1A735D76}" dt="2019-07-27T06:52:14.195" v="1"/>
      <pc:docMkLst>
        <pc:docMk/>
      </pc:docMkLst>
      <pc:sldChg chg="modSp">
        <pc:chgData name="Matt Carlson" userId="0e792f37f00095d9" providerId="LiveId" clId="{4EEBEDCD-5D3A-4B11-AB90-97BD1A735D76}" dt="2019-07-27T06:52:14.195" v="1"/>
        <pc:sldMkLst>
          <pc:docMk/>
          <pc:sldMk cId="0" sldId="274"/>
        </pc:sldMkLst>
        <pc:graphicFrameChg chg="mod">
          <ac:chgData name="Matt Carlson" userId="0e792f37f00095d9" providerId="LiveId" clId="{4EEBEDCD-5D3A-4B11-AB90-97BD1A735D76}" dt="2019-07-27T06:52:14.195" v="1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5CFCC283-3760-4963-8178-2319E33C76D7}"/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02632"/>
              </p:ext>
            </p:extLst>
          </p:nvPr>
        </p:nvGraphicFramePr>
        <p:xfrm>
          <a:off x="177800" y="165100"/>
          <a:ext cx="6997700" cy="25740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Got Mirror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hands touching both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area. Gun loaded muzzle touching either mark.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21 rounds, 105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" name="Group 29">
            <a:extLst>
              <a:ext uri="{FF2B5EF4-FFF2-40B4-BE49-F238E27FC236}">
                <a16:creationId xmlns:a16="http://schemas.microsoft.com/office/drawing/2014/main" id="{B0FDCEDF-3129-4AF8-B312-08BC84118C00}"/>
              </a:ext>
            </a:extLst>
          </p:cNvPr>
          <p:cNvGrpSpPr>
            <a:grpSpLocks/>
          </p:cNvGrpSpPr>
          <p:nvPr/>
        </p:nvGrpSpPr>
        <p:grpSpPr bwMode="auto">
          <a:xfrm>
            <a:off x="2971483" y="4208054"/>
            <a:ext cx="287338" cy="790575"/>
            <a:chOff x="528" y="240"/>
            <a:chExt cx="181" cy="498"/>
          </a:xfrm>
        </p:grpSpPr>
        <p:sp>
          <p:nvSpPr>
            <p:cNvPr id="144" name="Line 30">
              <a:extLst>
                <a:ext uri="{FF2B5EF4-FFF2-40B4-BE49-F238E27FC236}">
                  <a16:creationId xmlns:a16="http://schemas.microsoft.com/office/drawing/2014/main" id="{8C0A214A-F512-4993-8596-3ED17D8B6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1">
              <a:extLst>
                <a:ext uri="{FF2B5EF4-FFF2-40B4-BE49-F238E27FC236}">
                  <a16:creationId xmlns:a16="http://schemas.microsoft.com/office/drawing/2014/main" id="{87A08D01-15ED-411D-A1CC-0EFE58AA8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BC716AC7-5583-4F42-AE0C-79B08BA6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29">
            <a:extLst>
              <a:ext uri="{FF2B5EF4-FFF2-40B4-BE49-F238E27FC236}">
                <a16:creationId xmlns:a16="http://schemas.microsoft.com/office/drawing/2014/main" id="{327DB118-7439-43D9-AAC9-0328D927FA64}"/>
              </a:ext>
            </a:extLst>
          </p:cNvPr>
          <p:cNvGrpSpPr>
            <a:grpSpLocks/>
          </p:cNvGrpSpPr>
          <p:nvPr/>
        </p:nvGrpSpPr>
        <p:grpSpPr bwMode="auto">
          <a:xfrm>
            <a:off x="2580513" y="4233634"/>
            <a:ext cx="287338" cy="790575"/>
            <a:chOff x="528" y="240"/>
            <a:chExt cx="181" cy="498"/>
          </a:xfrm>
        </p:grpSpPr>
        <p:sp>
          <p:nvSpPr>
            <p:cNvPr id="193" name="Line 30">
              <a:extLst>
                <a:ext uri="{FF2B5EF4-FFF2-40B4-BE49-F238E27FC236}">
                  <a16:creationId xmlns:a16="http://schemas.microsoft.com/office/drawing/2014/main" id="{42F11506-4048-46B6-A877-5B2CF8EE4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1">
              <a:extLst>
                <a:ext uri="{FF2B5EF4-FFF2-40B4-BE49-F238E27FC236}">
                  <a16:creationId xmlns:a16="http://schemas.microsoft.com/office/drawing/2014/main" id="{0A8ACEB4-ED11-454D-A6C6-625AEBA85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797FE88E-322E-4EB9-BE06-095525A9E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9">
            <a:extLst>
              <a:ext uri="{FF2B5EF4-FFF2-40B4-BE49-F238E27FC236}">
                <a16:creationId xmlns:a16="http://schemas.microsoft.com/office/drawing/2014/main" id="{C4A22487-77D5-42B4-BFF3-2A44CCB616A5}"/>
              </a:ext>
            </a:extLst>
          </p:cNvPr>
          <p:cNvGrpSpPr>
            <a:grpSpLocks/>
          </p:cNvGrpSpPr>
          <p:nvPr/>
        </p:nvGrpSpPr>
        <p:grpSpPr bwMode="auto">
          <a:xfrm>
            <a:off x="2221071" y="4214614"/>
            <a:ext cx="287338" cy="790575"/>
            <a:chOff x="528" y="240"/>
            <a:chExt cx="181" cy="498"/>
          </a:xfrm>
        </p:grpSpPr>
        <p:sp>
          <p:nvSpPr>
            <p:cNvPr id="197" name="Line 30">
              <a:extLst>
                <a:ext uri="{FF2B5EF4-FFF2-40B4-BE49-F238E27FC236}">
                  <a16:creationId xmlns:a16="http://schemas.microsoft.com/office/drawing/2014/main" id="{33C30D70-A6FF-4DC1-B598-9BE3E7E10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31">
              <a:extLst>
                <a:ext uri="{FF2B5EF4-FFF2-40B4-BE49-F238E27FC236}">
                  <a16:creationId xmlns:a16="http://schemas.microsoft.com/office/drawing/2014/main" id="{9DFA2375-19BE-43D8-9D8D-F3FC4932E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32">
              <a:extLst>
                <a:ext uri="{FF2B5EF4-FFF2-40B4-BE49-F238E27FC236}">
                  <a16:creationId xmlns:a16="http://schemas.microsoft.com/office/drawing/2014/main" id="{8616FA13-5A08-45A2-89BC-9C08CA69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44">
            <a:extLst>
              <a:ext uri="{FF2B5EF4-FFF2-40B4-BE49-F238E27FC236}">
                <a16:creationId xmlns:a16="http://schemas.microsoft.com/office/drawing/2014/main" id="{855FDA58-1AE0-4BAA-83F0-B7E82F409753}"/>
              </a:ext>
            </a:extLst>
          </p:cNvPr>
          <p:cNvGrpSpPr>
            <a:grpSpLocks/>
          </p:cNvGrpSpPr>
          <p:nvPr/>
        </p:nvGrpSpPr>
        <p:grpSpPr bwMode="auto">
          <a:xfrm>
            <a:off x="1789890" y="3537924"/>
            <a:ext cx="287338" cy="787400"/>
            <a:chOff x="1756" y="2113"/>
            <a:chExt cx="181" cy="499"/>
          </a:xfrm>
        </p:grpSpPr>
        <p:sp>
          <p:nvSpPr>
            <p:cNvPr id="201" name="Line 45">
              <a:extLst>
                <a:ext uri="{FF2B5EF4-FFF2-40B4-BE49-F238E27FC236}">
                  <a16:creationId xmlns:a16="http://schemas.microsoft.com/office/drawing/2014/main" id="{3175C21A-F2C2-4904-9BF3-F5642D1E3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46">
              <a:extLst>
                <a:ext uri="{FF2B5EF4-FFF2-40B4-BE49-F238E27FC236}">
                  <a16:creationId xmlns:a16="http://schemas.microsoft.com/office/drawing/2014/main" id="{30F1E16E-D465-475D-B402-D2CA6CF90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" name="Group 47">
              <a:extLst>
                <a:ext uri="{FF2B5EF4-FFF2-40B4-BE49-F238E27FC236}">
                  <a16:creationId xmlns:a16="http://schemas.microsoft.com/office/drawing/2014/main" id="{7A3D3BA3-F83D-4A51-8889-5989FFF12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4" name="Freeform 48">
                <a:extLst>
                  <a:ext uri="{FF2B5EF4-FFF2-40B4-BE49-F238E27FC236}">
                    <a16:creationId xmlns:a16="http://schemas.microsoft.com/office/drawing/2014/main" id="{50E5FDE6-A7D8-48A8-95D5-EE16CA769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49">
                <a:extLst>
                  <a:ext uri="{FF2B5EF4-FFF2-40B4-BE49-F238E27FC236}">
                    <a16:creationId xmlns:a16="http://schemas.microsoft.com/office/drawing/2014/main" id="{9D70BA90-AB9C-4633-9EFA-21217012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50">
                <a:extLst>
                  <a:ext uri="{FF2B5EF4-FFF2-40B4-BE49-F238E27FC236}">
                    <a16:creationId xmlns:a16="http://schemas.microsoft.com/office/drawing/2014/main" id="{22E4A654-3AB3-4E45-95EC-D4316A121A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7" name="Group 837">
            <a:extLst>
              <a:ext uri="{FF2B5EF4-FFF2-40B4-BE49-F238E27FC236}">
                <a16:creationId xmlns:a16="http://schemas.microsoft.com/office/drawing/2014/main" id="{7B3A5F1E-99BB-4659-93F5-94E4C53EB961}"/>
              </a:ext>
            </a:extLst>
          </p:cNvPr>
          <p:cNvGrpSpPr>
            <a:grpSpLocks/>
          </p:cNvGrpSpPr>
          <p:nvPr/>
        </p:nvGrpSpPr>
        <p:grpSpPr bwMode="auto">
          <a:xfrm>
            <a:off x="3935646" y="3427184"/>
            <a:ext cx="857250" cy="952500"/>
            <a:chOff x="684" y="3666"/>
            <a:chExt cx="540" cy="600"/>
          </a:xfrm>
        </p:grpSpPr>
        <p:sp>
          <p:nvSpPr>
            <p:cNvPr id="208" name="Freeform 838">
              <a:extLst>
                <a:ext uri="{FF2B5EF4-FFF2-40B4-BE49-F238E27FC236}">
                  <a16:creationId xmlns:a16="http://schemas.microsoft.com/office/drawing/2014/main" id="{35DED269-02D5-418E-B5A3-08AEE6DED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9" name="Group 839">
              <a:extLst>
                <a:ext uri="{FF2B5EF4-FFF2-40B4-BE49-F238E27FC236}">
                  <a16:creationId xmlns:a16="http://schemas.microsoft.com/office/drawing/2014/main" id="{6FDF5414-BFCB-447B-ACB0-C78B672BE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67" cy="544"/>
              <a:chOff x="684" y="3722"/>
              <a:chExt cx="467" cy="544"/>
            </a:xfrm>
          </p:grpSpPr>
          <p:sp>
            <p:nvSpPr>
              <p:cNvPr id="210" name="Rectangle 840">
                <a:extLst>
                  <a:ext uri="{FF2B5EF4-FFF2-40B4-BE49-F238E27FC236}">
                    <a16:creationId xmlns:a16="http://schemas.microsoft.com/office/drawing/2014/main" id="{3BE78E44-74DF-4CC3-BC0C-E23844FE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841">
                <a:extLst>
                  <a:ext uri="{FF2B5EF4-FFF2-40B4-BE49-F238E27FC236}">
                    <a16:creationId xmlns:a16="http://schemas.microsoft.com/office/drawing/2014/main" id="{06C4BB7C-3208-436E-A707-54153CCEC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2" name="Freeform 842">
                  <a:extLst>
                    <a:ext uri="{FF2B5EF4-FFF2-40B4-BE49-F238E27FC236}">
                      <a16:creationId xmlns:a16="http://schemas.microsoft.com/office/drawing/2014/main" id="{49A4B3F0-C5B7-4411-8D64-00CA7BF642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843">
                  <a:extLst>
                    <a:ext uri="{FF2B5EF4-FFF2-40B4-BE49-F238E27FC236}">
                      <a16:creationId xmlns:a16="http://schemas.microsoft.com/office/drawing/2014/main" id="{F606E5B4-6886-4F3A-8E66-A5440AADFD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4">
                  <a:extLst>
                    <a:ext uri="{FF2B5EF4-FFF2-40B4-BE49-F238E27FC236}">
                      <a16:creationId xmlns:a16="http://schemas.microsoft.com/office/drawing/2014/main" id="{2E5F2911-56E3-486A-9FAA-A834B764BB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5">
                  <a:extLst>
                    <a:ext uri="{FF2B5EF4-FFF2-40B4-BE49-F238E27FC236}">
                      <a16:creationId xmlns:a16="http://schemas.microsoft.com/office/drawing/2014/main" id="{52B6CF9F-DC72-42F5-B1A4-D9D6A4D837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6">
                  <a:extLst>
                    <a:ext uri="{FF2B5EF4-FFF2-40B4-BE49-F238E27FC236}">
                      <a16:creationId xmlns:a16="http://schemas.microsoft.com/office/drawing/2014/main" id="{96C77581-81AA-44D4-AF58-750246578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7">
                  <a:extLst>
                    <a:ext uri="{FF2B5EF4-FFF2-40B4-BE49-F238E27FC236}">
                      <a16:creationId xmlns:a16="http://schemas.microsoft.com/office/drawing/2014/main" id="{10C6AC2E-16D2-4517-B1D2-4B377B6B6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848">
                <a:extLst>
                  <a:ext uri="{FF2B5EF4-FFF2-40B4-BE49-F238E27FC236}">
                    <a16:creationId xmlns:a16="http://schemas.microsoft.com/office/drawing/2014/main" id="{B8656439-9073-4933-B14B-DEEBD8246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6" name="Freeform 849">
                  <a:extLst>
                    <a:ext uri="{FF2B5EF4-FFF2-40B4-BE49-F238E27FC236}">
                      <a16:creationId xmlns:a16="http://schemas.microsoft.com/office/drawing/2014/main" id="{DDEEC529-8AAA-4584-9281-DDFD0C82D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850">
                  <a:extLst>
                    <a:ext uri="{FF2B5EF4-FFF2-40B4-BE49-F238E27FC236}">
                      <a16:creationId xmlns:a16="http://schemas.microsoft.com/office/drawing/2014/main" id="{77CF60B5-B248-41A2-A8CF-369BE513B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1">
                  <a:extLst>
                    <a:ext uri="{FF2B5EF4-FFF2-40B4-BE49-F238E27FC236}">
                      <a16:creationId xmlns:a16="http://schemas.microsoft.com/office/drawing/2014/main" id="{9BCC0945-88B9-4EE9-A2C9-C8E18B4B2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2">
                  <a:extLst>
                    <a:ext uri="{FF2B5EF4-FFF2-40B4-BE49-F238E27FC236}">
                      <a16:creationId xmlns:a16="http://schemas.microsoft.com/office/drawing/2014/main" id="{3421A147-A12E-43BC-B7D0-7F774F061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3">
                  <a:extLst>
                    <a:ext uri="{FF2B5EF4-FFF2-40B4-BE49-F238E27FC236}">
                      <a16:creationId xmlns:a16="http://schemas.microsoft.com/office/drawing/2014/main" id="{0A4E5999-F38D-4AA9-B77A-91677186D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4">
                  <a:extLst>
                    <a:ext uri="{FF2B5EF4-FFF2-40B4-BE49-F238E27FC236}">
                      <a16:creationId xmlns:a16="http://schemas.microsoft.com/office/drawing/2014/main" id="{23BCFEEB-567B-470D-9656-52B08C6595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855">
                <a:extLst>
                  <a:ext uri="{FF2B5EF4-FFF2-40B4-BE49-F238E27FC236}">
                    <a16:creationId xmlns:a16="http://schemas.microsoft.com/office/drawing/2014/main" id="{3C8904CB-36B9-4131-A749-FA7A2F698C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0" name="Freeform 856">
                  <a:extLst>
                    <a:ext uri="{FF2B5EF4-FFF2-40B4-BE49-F238E27FC236}">
                      <a16:creationId xmlns:a16="http://schemas.microsoft.com/office/drawing/2014/main" id="{6A089030-06D8-4DC0-975B-0202DEA67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857">
                  <a:extLst>
                    <a:ext uri="{FF2B5EF4-FFF2-40B4-BE49-F238E27FC236}">
                      <a16:creationId xmlns:a16="http://schemas.microsoft.com/office/drawing/2014/main" id="{18612E2F-BB81-422C-9F2D-A97F1F357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8">
                  <a:extLst>
                    <a:ext uri="{FF2B5EF4-FFF2-40B4-BE49-F238E27FC236}">
                      <a16:creationId xmlns:a16="http://schemas.microsoft.com/office/drawing/2014/main" id="{700AD1C6-420D-4CA6-A429-8167AD6EC8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9">
                  <a:extLst>
                    <a:ext uri="{FF2B5EF4-FFF2-40B4-BE49-F238E27FC236}">
                      <a16:creationId xmlns:a16="http://schemas.microsoft.com/office/drawing/2014/main" id="{9D1D0A0A-0986-4606-8D1F-D27C4305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60">
                  <a:extLst>
                    <a:ext uri="{FF2B5EF4-FFF2-40B4-BE49-F238E27FC236}">
                      <a16:creationId xmlns:a16="http://schemas.microsoft.com/office/drawing/2014/main" id="{82490A9D-9A1F-4919-BE2E-5EA3FC209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1">
                  <a:extLst>
                    <a:ext uri="{FF2B5EF4-FFF2-40B4-BE49-F238E27FC236}">
                      <a16:creationId xmlns:a16="http://schemas.microsoft.com/office/drawing/2014/main" id="{5C1DD29B-BEF8-4E3E-9AA3-85E457DB2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862">
                <a:extLst>
                  <a:ext uri="{FF2B5EF4-FFF2-40B4-BE49-F238E27FC236}">
                    <a16:creationId xmlns:a16="http://schemas.microsoft.com/office/drawing/2014/main" id="{5E694F02-CC12-4580-AD2D-48C15A95D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385" cy="158"/>
                <a:chOff x="766" y="3930"/>
                <a:chExt cx="385" cy="158"/>
              </a:xfrm>
            </p:grpSpPr>
            <p:sp>
              <p:nvSpPr>
                <p:cNvPr id="215" name="Rectangle 863">
                  <a:extLst>
                    <a:ext uri="{FF2B5EF4-FFF2-40B4-BE49-F238E27FC236}">
                      <a16:creationId xmlns:a16="http://schemas.microsoft.com/office/drawing/2014/main" id="{5438500F-D787-4108-98F7-2DBD2E647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4">
                  <a:extLst>
                    <a:ext uri="{FF2B5EF4-FFF2-40B4-BE49-F238E27FC236}">
                      <a16:creationId xmlns:a16="http://schemas.microsoft.com/office/drawing/2014/main" id="{20F80B69-1073-485E-9EBF-AC010F9FA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Rectangle 865">
                  <a:extLst>
                    <a:ext uri="{FF2B5EF4-FFF2-40B4-BE49-F238E27FC236}">
                      <a16:creationId xmlns:a16="http://schemas.microsoft.com/office/drawing/2014/main" id="{59774513-B082-4B62-8D51-BF8C4A3C4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866">
                  <a:extLst>
                    <a:ext uri="{FF2B5EF4-FFF2-40B4-BE49-F238E27FC236}">
                      <a16:creationId xmlns:a16="http://schemas.microsoft.com/office/drawing/2014/main" id="{F543F582-FC40-4EDB-BB54-CF0663ED6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Rectangle 867">
                  <a:extLst>
                    <a:ext uri="{FF2B5EF4-FFF2-40B4-BE49-F238E27FC236}">
                      <a16:creationId xmlns:a16="http://schemas.microsoft.com/office/drawing/2014/main" id="{0FD826E4-A81D-42A7-AD3E-95E21A274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8" name="Group 139">
            <a:extLst>
              <a:ext uri="{FF2B5EF4-FFF2-40B4-BE49-F238E27FC236}">
                <a16:creationId xmlns:a16="http://schemas.microsoft.com/office/drawing/2014/main" id="{AE67DA0F-DCF1-4B17-881C-BCD4F93E3B71}"/>
              </a:ext>
            </a:extLst>
          </p:cNvPr>
          <p:cNvGrpSpPr/>
          <p:nvPr/>
        </p:nvGrpSpPr>
        <p:grpSpPr>
          <a:xfrm>
            <a:off x="3684060" y="3313004"/>
            <a:ext cx="393700" cy="1271588"/>
            <a:chOff x="3962400" y="6248400"/>
            <a:chExt cx="393700" cy="1271588"/>
          </a:xfrm>
        </p:grpSpPr>
        <p:sp>
          <p:nvSpPr>
            <p:cNvPr id="239" name="AutoShape 14">
              <a:extLst>
                <a:ext uri="{FF2B5EF4-FFF2-40B4-BE49-F238E27FC236}">
                  <a16:creationId xmlns:a16="http://schemas.microsoft.com/office/drawing/2014/main" id="{56BF6280-0002-40D5-8FCB-9CCFA24D9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" name="AutoShape 15">
              <a:extLst>
                <a:ext uri="{FF2B5EF4-FFF2-40B4-BE49-F238E27FC236}">
                  <a16:creationId xmlns:a16="http://schemas.microsoft.com/office/drawing/2014/main" id="{69737759-5998-4DFC-AB7D-9240BC30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1" name="Group 139">
            <a:extLst>
              <a:ext uri="{FF2B5EF4-FFF2-40B4-BE49-F238E27FC236}">
                <a16:creationId xmlns:a16="http://schemas.microsoft.com/office/drawing/2014/main" id="{DDFAB463-5EBF-4F66-A9EB-1719DFC7AAC9}"/>
              </a:ext>
            </a:extLst>
          </p:cNvPr>
          <p:cNvGrpSpPr/>
          <p:nvPr/>
        </p:nvGrpSpPr>
        <p:grpSpPr>
          <a:xfrm>
            <a:off x="3293373" y="3333711"/>
            <a:ext cx="393700" cy="1271588"/>
            <a:chOff x="3962400" y="6248400"/>
            <a:chExt cx="393700" cy="1271588"/>
          </a:xfrm>
        </p:grpSpPr>
        <p:sp>
          <p:nvSpPr>
            <p:cNvPr id="242" name="AutoShape 14">
              <a:extLst>
                <a:ext uri="{FF2B5EF4-FFF2-40B4-BE49-F238E27FC236}">
                  <a16:creationId xmlns:a16="http://schemas.microsoft.com/office/drawing/2014/main" id="{49973E98-908D-4DAB-B5F8-3E064CDA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AutoShape 15">
              <a:extLst>
                <a:ext uri="{FF2B5EF4-FFF2-40B4-BE49-F238E27FC236}">
                  <a16:creationId xmlns:a16="http://schemas.microsoft.com/office/drawing/2014/main" id="{4B8A055A-D436-4A8D-95F2-96CB42E5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4" name="AutoShape 15">
            <a:extLst>
              <a:ext uri="{FF2B5EF4-FFF2-40B4-BE49-F238E27FC236}">
                <a16:creationId xmlns:a16="http://schemas.microsoft.com/office/drawing/2014/main" id="{0AD9BAB4-1ECB-4B66-8066-F73C30BF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06" y="432394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5" name="AutoShape 15">
            <a:extLst>
              <a:ext uri="{FF2B5EF4-FFF2-40B4-BE49-F238E27FC236}">
                <a16:creationId xmlns:a16="http://schemas.microsoft.com/office/drawing/2014/main" id="{E7B5053A-0ABB-4736-B74E-A8A734DA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825" y="431986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6" name="AutoShape 15">
            <a:extLst>
              <a:ext uri="{FF2B5EF4-FFF2-40B4-BE49-F238E27FC236}">
                <a16:creationId xmlns:a16="http://schemas.microsoft.com/office/drawing/2014/main" id="{0C8FA14A-AAD5-4822-92FD-762551FEF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2" y="431577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7" name="Freeform 55">
            <a:extLst>
              <a:ext uri="{FF2B5EF4-FFF2-40B4-BE49-F238E27FC236}">
                <a16:creationId xmlns:a16="http://schemas.microsoft.com/office/drawing/2014/main" id="{0053893C-4931-4CA7-9A46-74247DBCC5A5}"/>
              </a:ext>
            </a:extLst>
          </p:cNvPr>
          <p:cNvSpPr>
            <a:spLocks/>
          </p:cNvSpPr>
          <p:nvPr/>
        </p:nvSpPr>
        <p:spPr bwMode="auto">
          <a:xfrm>
            <a:off x="3429000" y="3886200"/>
            <a:ext cx="131241" cy="1619133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55">
            <a:extLst>
              <a:ext uri="{FF2B5EF4-FFF2-40B4-BE49-F238E27FC236}">
                <a16:creationId xmlns:a16="http://schemas.microsoft.com/office/drawing/2014/main" id="{2ECC95A3-14FB-4B5C-8AC8-06C7C9EE9311}"/>
              </a:ext>
            </a:extLst>
          </p:cNvPr>
          <p:cNvSpPr>
            <a:spLocks/>
          </p:cNvSpPr>
          <p:nvPr/>
        </p:nvSpPr>
        <p:spPr bwMode="auto">
          <a:xfrm>
            <a:off x="3560241" y="5296940"/>
            <a:ext cx="282969" cy="1585272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55">
            <a:extLst>
              <a:ext uri="{FF2B5EF4-FFF2-40B4-BE49-F238E27FC236}">
                <a16:creationId xmlns:a16="http://schemas.microsoft.com/office/drawing/2014/main" id="{2BC9DFFF-2EDD-43F8-A4F3-BBD032820EEB}"/>
              </a:ext>
            </a:extLst>
          </p:cNvPr>
          <p:cNvSpPr>
            <a:spLocks/>
          </p:cNvSpPr>
          <p:nvPr/>
        </p:nvSpPr>
        <p:spPr bwMode="auto">
          <a:xfrm>
            <a:off x="3832686" y="6091856"/>
            <a:ext cx="264533" cy="2548443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AutoShape 15">
            <a:extLst>
              <a:ext uri="{FF2B5EF4-FFF2-40B4-BE49-F238E27FC236}">
                <a16:creationId xmlns:a16="http://schemas.microsoft.com/office/drawing/2014/main" id="{C9AD108B-A042-489E-97CD-49A65017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956" y="386981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1" name="AutoShape 15">
            <a:extLst>
              <a:ext uri="{FF2B5EF4-FFF2-40B4-BE49-F238E27FC236}">
                <a16:creationId xmlns:a16="http://schemas.microsoft.com/office/drawing/2014/main" id="{7CE35A0C-FE16-43EE-B487-E5E7F10FB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06" y="386981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2" name="Group 437">
            <a:extLst>
              <a:ext uri="{FF2B5EF4-FFF2-40B4-BE49-F238E27FC236}">
                <a16:creationId xmlns:a16="http://schemas.microsoft.com/office/drawing/2014/main" id="{86E4879A-7C52-49B2-A8FC-D8B2ECE83DA0}"/>
              </a:ext>
            </a:extLst>
          </p:cNvPr>
          <p:cNvGrpSpPr>
            <a:grpSpLocks/>
          </p:cNvGrpSpPr>
          <p:nvPr/>
        </p:nvGrpSpPr>
        <p:grpSpPr bwMode="auto">
          <a:xfrm>
            <a:off x="5844145" y="5692690"/>
            <a:ext cx="222250" cy="858837"/>
            <a:chOff x="384" y="816"/>
            <a:chExt cx="140" cy="541"/>
          </a:xfrm>
        </p:grpSpPr>
        <p:sp>
          <p:nvSpPr>
            <p:cNvPr id="253" name="Line 438">
              <a:extLst>
                <a:ext uri="{FF2B5EF4-FFF2-40B4-BE49-F238E27FC236}">
                  <a16:creationId xmlns:a16="http://schemas.microsoft.com/office/drawing/2014/main" id="{9CAD9FB3-9CAC-4515-94FC-97EC4DFC0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439">
              <a:extLst>
                <a:ext uri="{FF2B5EF4-FFF2-40B4-BE49-F238E27FC236}">
                  <a16:creationId xmlns:a16="http://schemas.microsoft.com/office/drawing/2014/main" id="{5A4B8144-525D-4270-A7F7-227E5A580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440">
              <a:extLst>
                <a:ext uri="{FF2B5EF4-FFF2-40B4-BE49-F238E27FC236}">
                  <a16:creationId xmlns:a16="http://schemas.microsoft.com/office/drawing/2014/main" id="{0E6ACA34-6F26-4215-8355-7424BCB962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21">
            <a:extLst>
              <a:ext uri="{FF2B5EF4-FFF2-40B4-BE49-F238E27FC236}">
                <a16:creationId xmlns:a16="http://schemas.microsoft.com/office/drawing/2014/main" id="{13189081-978A-4973-A4F1-2178DF58CA50}"/>
              </a:ext>
            </a:extLst>
          </p:cNvPr>
          <p:cNvGrpSpPr>
            <a:grpSpLocks/>
          </p:cNvGrpSpPr>
          <p:nvPr/>
        </p:nvGrpSpPr>
        <p:grpSpPr bwMode="auto">
          <a:xfrm>
            <a:off x="5242439" y="4515872"/>
            <a:ext cx="185738" cy="660400"/>
            <a:chOff x="5403" y="3457"/>
            <a:chExt cx="209" cy="755"/>
          </a:xfrm>
        </p:grpSpPr>
        <p:sp>
          <p:nvSpPr>
            <p:cNvPr id="257" name="Oval 22">
              <a:extLst>
                <a:ext uri="{FF2B5EF4-FFF2-40B4-BE49-F238E27FC236}">
                  <a16:creationId xmlns:a16="http://schemas.microsoft.com/office/drawing/2014/main" id="{327697E9-13E8-4778-A2C7-775D62070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23">
              <a:extLst>
                <a:ext uri="{FF2B5EF4-FFF2-40B4-BE49-F238E27FC236}">
                  <a16:creationId xmlns:a16="http://schemas.microsoft.com/office/drawing/2014/main" id="{11420660-365A-45DA-886F-1F5A30DC0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4">
              <a:extLst>
                <a:ext uri="{FF2B5EF4-FFF2-40B4-BE49-F238E27FC236}">
                  <a16:creationId xmlns:a16="http://schemas.microsoft.com/office/drawing/2014/main" id="{3B0CBDE7-A031-46AC-9081-76F938232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25">
              <a:extLst>
                <a:ext uri="{FF2B5EF4-FFF2-40B4-BE49-F238E27FC236}">
                  <a16:creationId xmlns:a16="http://schemas.microsoft.com/office/drawing/2014/main" id="{989497FC-091E-4DDA-BA0A-4E77CE211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6">
              <a:extLst>
                <a:ext uri="{FF2B5EF4-FFF2-40B4-BE49-F238E27FC236}">
                  <a16:creationId xmlns:a16="http://schemas.microsoft.com/office/drawing/2014/main" id="{68A95194-1676-47A5-A9AB-710C2B80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7">
              <a:extLst>
                <a:ext uri="{FF2B5EF4-FFF2-40B4-BE49-F238E27FC236}">
                  <a16:creationId xmlns:a16="http://schemas.microsoft.com/office/drawing/2014/main" id="{73EEC6AB-69E2-4D56-9855-F1EFDF7B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8">
              <a:extLst>
                <a:ext uri="{FF2B5EF4-FFF2-40B4-BE49-F238E27FC236}">
                  <a16:creationId xmlns:a16="http://schemas.microsoft.com/office/drawing/2014/main" id="{AC55CE94-1607-4E4B-911F-F694A7513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FE4DA7A-AB5E-44BC-8E3D-9A259553DF5C}"/>
              </a:ext>
            </a:extLst>
          </p:cNvPr>
          <p:cNvCxnSpPr/>
          <p:nvPr/>
        </p:nvCxnSpPr>
        <p:spPr>
          <a:xfrm>
            <a:off x="2281934" y="5246960"/>
            <a:ext cx="621400" cy="39371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B13DB7C-46BE-402C-9FCE-556BCC3B89B1}"/>
              </a:ext>
            </a:extLst>
          </p:cNvPr>
          <p:cNvCxnSpPr>
            <a:cxnSpLocks/>
          </p:cNvCxnSpPr>
          <p:nvPr/>
        </p:nvCxnSpPr>
        <p:spPr>
          <a:xfrm flipV="1">
            <a:off x="4094316" y="8558210"/>
            <a:ext cx="1344888" cy="4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0EDD578-8C14-4BD2-8F45-5E5BC08A5A86}"/>
              </a:ext>
            </a:extLst>
          </p:cNvPr>
          <p:cNvCxnSpPr>
            <a:cxnSpLocks/>
          </p:cNvCxnSpPr>
          <p:nvPr/>
        </p:nvCxnSpPr>
        <p:spPr>
          <a:xfrm>
            <a:off x="5439204" y="8558210"/>
            <a:ext cx="59906" cy="45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77DFE80-1B58-4ADB-8E2D-F5428378C1B1}"/>
              </a:ext>
            </a:extLst>
          </p:cNvPr>
          <p:cNvCxnSpPr/>
          <p:nvPr/>
        </p:nvCxnSpPr>
        <p:spPr>
          <a:xfrm flipV="1">
            <a:off x="2880267" y="9016808"/>
            <a:ext cx="2618843" cy="147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90C505C-E4D2-424B-AC92-DA5ECCB48A02}"/>
              </a:ext>
            </a:extLst>
          </p:cNvPr>
          <p:cNvCxnSpPr/>
          <p:nvPr/>
        </p:nvCxnSpPr>
        <p:spPr>
          <a:xfrm flipV="1">
            <a:off x="2281934" y="5176272"/>
            <a:ext cx="1208289" cy="706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4628BEB-9101-4F4C-9D83-F69C0860FACC}"/>
              </a:ext>
            </a:extLst>
          </p:cNvPr>
          <p:cNvSpPr txBox="1"/>
          <p:nvPr/>
        </p:nvSpPr>
        <p:spPr>
          <a:xfrm>
            <a:off x="3945471" y="6877722"/>
            <a:ext cx="46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814D414-A2E8-4502-A5DF-1A84FB96232E}"/>
              </a:ext>
            </a:extLst>
          </p:cNvPr>
          <p:cNvCxnSpPr>
            <a:cxnSpLocks/>
          </p:cNvCxnSpPr>
          <p:nvPr/>
        </p:nvCxnSpPr>
        <p:spPr>
          <a:xfrm flipV="1">
            <a:off x="4126146" y="7701472"/>
            <a:ext cx="1538791" cy="47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F10C76FC-70CD-43E2-B97F-EF83565153BC}"/>
              </a:ext>
            </a:extLst>
          </p:cNvPr>
          <p:cNvSpPr/>
          <p:nvPr/>
        </p:nvSpPr>
        <p:spPr>
          <a:xfrm>
            <a:off x="4689009" y="3734626"/>
            <a:ext cx="614149" cy="888882"/>
          </a:xfrm>
          <a:custGeom>
            <a:avLst/>
            <a:gdLst>
              <a:gd name="connsiteX0" fmla="*/ 614149 w 614149"/>
              <a:gd name="connsiteY0" fmla="*/ 888882 h 888882"/>
              <a:gd name="connsiteX1" fmla="*/ 600501 w 614149"/>
              <a:gd name="connsiteY1" fmla="*/ 574983 h 888882"/>
              <a:gd name="connsiteX2" fmla="*/ 586854 w 614149"/>
              <a:gd name="connsiteY2" fmla="*/ 534040 h 888882"/>
              <a:gd name="connsiteX3" fmla="*/ 573206 w 614149"/>
              <a:gd name="connsiteY3" fmla="*/ 479449 h 888882"/>
              <a:gd name="connsiteX4" fmla="*/ 545910 w 614149"/>
              <a:gd name="connsiteY4" fmla="*/ 397562 h 888882"/>
              <a:gd name="connsiteX5" fmla="*/ 518615 w 614149"/>
              <a:gd name="connsiteY5" fmla="*/ 315676 h 888882"/>
              <a:gd name="connsiteX6" fmla="*/ 491319 w 614149"/>
              <a:gd name="connsiteY6" fmla="*/ 233789 h 888882"/>
              <a:gd name="connsiteX7" fmla="*/ 464024 w 614149"/>
              <a:gd name="connsiteY7" fmla="*/ 192846 h 888882"/>
              <a:gd name="connsiteX8" fmla="*/ 395785 w 614149"/>
              <a:gd name="connsiteY8" fmla="*/ 83664 h 888882"/>
              <a:gd name="connsiteX9" fmla="*/ 382137 w 614149"/>
              <a:gd name="connsiteY9" fmla="*/ 42720 h 888882"/>
              <a:gd name="connsiteX10" fmla="*/ 300251 w 614149"/>
              <a:gd name="connsiteY10" fmla="*/ 1777 h 888882"/>
              <a:gd name="connsiteX11" fmla="*/ 0 w 614149"/>
              <a:gd name="connsiteY11" fmla="*/ 1777 h 88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149" h="888882">
                <a:moveTo>
                  <a:pt x="614149" y="888882"/>
                </a:moveTo>
                <a:cubicBezTo>
                  <a:pt x="609600" y="784249"/>
                  <a:pt x="608533" y="679406"/>
                  <a:pt x="600501" y="574983"/>
                </a:cubicBezTo>
                <a:cubicBezTo>
                  <a:pt x="599398" y="560640"/>
                  <a:pt x="590806" y="547872"/>
                  <a:pt x="586854" y="534040"/>
                </a:cubicBezTo>
                <a:cubicBezTo>
                  <a:pt x="581701" y="516005"/>
                  <a:pt x="578596" y="497415"/>
                  <a:pt x="573206" y="479449"/>
                </a:cubicBezTo>
                <a:cubicBezTo>
                  <a:pt x="564938" y="451890"/>
                  <a:pt x="555009" y="424858"/>
                  <a:pt x="545910" y="397562"/>
                </a:cubicBezTo>
                <a:lnTo>
                  <a:pt x="518615" y="315676"/>
                </a:lnTo>
                <a:cubicBezTo>
                  <a:pt x="518615" y="315675"/>
                  <a:pt x="491320" y="233790"/>
                  <a:pt x="491319" y="233789"/>
                </a:cubicBezTo>
                <a:cubicBezTo>
                  <a:pt x="482221" y="220141"/>
                  <a:pt x="470686" y="207835"/>
                  <a:pt x="464024" y="192846"/>
                </a:cubicBezTo>
                <a:cubicBezTo>
                  <a:pt x="416155" y="85141"/>
                  <a:pt x="469439" y="132766"/>
                  <a:pt x="395785" y="83664"/>
                </a:cubicBezTo>
                <a:cubicBezTo>
                  <a:pt x="391236" y="70016"/>
                  <a:pt x="391124" y="53954"/>
                  <a:pt x="382137" y="42720"/>
                </a:cubicBezTo>
                <a:cubicBezTo>
                  <a:pt x="370352" y="27988"/>
                  <a:pt x="320683" y="2594"/>
                  <a:pt x="300251" y="1777"/>
                </a:cubicBezTo>
                <a:cubicBezTo>
                  <a:pt x="200247" y="-2223"/>
                  <a:pt x="100084" y="1777"/>
                  <a:pt x="0" y="177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387">
            <a:extLst>
              <a:ext uri="{FF2B5EF4-FFF2-40B4-BE49-F238E27FC236}">
                <a16:creationId xmlns:a16="http://schemas.microsoft.com/office/drawing/2014/main" id="{313307F3-8B35-445A-A02C-8959FEF5D7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47345" y="6467389"/>
            <a:ext cx="228600" cy="862013"/>
            <a:chOff x="1680" y="768"/>
            <a:chExt cx="144" cy="543"/>
          </a:xfrm>
        </p:grpSpPr>
        <p:sp>
          <p:nvSpPr>
            <p:cNvPr id="273" name="Line 388">
              <a:extLst>
                <a:ext uri="{FF2B5EF4-FFF2-40B4-BE49-F238E27FC236}">
                  <a16:creationId xmlns:a16="http://schemas.microsoft.com/office/drawing/2014/main" id="{5CD24B36-4C23-4F9C-B9EB-CFEAE519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89">
              <a:extLst>
                <a:ext uri="{FF2B5EF4-FFF2-40B4-BE49-F238E27FC236}">
                  <a16:creationId xmlns:a16="http://schemas.microsoft.com/office/drawing/2014/main" id="{7565477D-BED8-442C-ADFA-8A5FF37B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5" name="Group 390">
              <a:extLst>
                <a:ext uri="{FF2B5EF4-FFF2-40B4-BE49-F238E27FC236}">
                  <a16:creationId xmlns:a16="http://schemas.microsoft.com/office/drawing/2014/main" id="{8D7D64A5-45E6-43EF-837B-AF69D84C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76" name="Freeform 391">
                <a:extLst>
                  <a:ext uri="{FF2B5EF4-FFF2-40B4-BE49-F238E27FC236}">
                    <a16:creationId xmlns:a16="http://schemas.microsoft.com/office/drawing/2014/main" id="{5385509E-CFCD-48B2-94CD-F6DC2DE38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92">
                <a:extLst>
                  <a:ext uri="{FF2B5EF4-FFF2-40B4-BE49-F238E27FC236}">
                    <a16:creationId xmlns:a16="http://schemas.microsoft.com/office/drawing/2014/main" id="{50D9D8EF-3543-4C81-AFDF-68D6FF6E3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93">
                <a:extLst>
                  <a:ext uri="{FF2B5EF4-FFF2-40B4-BE49-F238E27FC236}">
                    <a16:creationId xmlns:a16="http://schemas.microsoft.com/office/drawing/2014/main" id="{AD69D4FA-CC04-4C70-8439-429A2DD10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9" name="Group 387">
            <a:extLst>
              <a:ext uri="{FF2B5EF4-FFF2-40B4-BE49-F238E27FC236}">
                <a16:creationId xmlns:a16="http://schemas.microsoft.com/office/drawing/2014/main" id="{8D399F15-2F88-4B5F-80D1-F42E52A81C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71106" y="5046800"/>
            <a:ext cx="228600" cy="862013"/>
            <a:chOff x="1680" y="768"/>
            <a:chExt cx="144" cy="543"/>
          </a:xfrm>
        </p:grpSpPr>
        <p:sp>
          <p:nvSpPr>
            <p:cNvPr id="280" name="Line 388">
              <a:extLst>
                <a:ext uri="{FF2B5EF4-FFF2-40B4-BE49-F238E27FC236}">
                  <a16:creationId xmlns:a16="http://schemas.microsoft.com/office/drawing/2014/main" id="{58964F77-BC42-4225-A286-8375D98F8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89">
              <a:extLst>
                <a:ext uri="{FF2B5EF4-FFF2-40B4-BE49-F238E27FC236}">
                  <a16:creationId xmlns:a16="http://schemas.microsoft.com/office/drawing/2014/main" id="{79507692-BACD-49FF-AB2F-4CCD60B7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2" name="Group 390">
              <a:extLst>
                <a:ext uri="{FF2B5EF4-FFF2-40B4-BE49-F238E27FC236}">
                  <a16:creationId xmlns:a16="http://schemas.microsoft.com/office/drawing/2014/main" id="{8B2181C3-5CAB-4962-BAD4-F30C2DBB0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83" name="Freeform 391">
                <a:extLst>
                  <a:ext uri="{FF2B5EF4-FFF2-40B4-BE49-F238E27FC236}">
                    <a16:creationId xmlns:a16="http://schemas.microsoft.com/office/drawing/2014/main" id="{4C19C23F-1D6C-462B-BD2E-617F99FE1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92">
                <a:extLst>
                  <a:ext uri="{FF2B5EF4-FFF2-40B4-BE49-F238E27FC236}">
                    <a16:creationId xmlns:a16="http://schemas.microsoft.com/office/drawing/2014/main" id="{2EC2351F-6BB2-4EA4-862B-65F6FB3F6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93">
                <a:extLst>
                  <a:ext uri="{FF2B5EF4-FFF2-40B4-BE49-F238E27FC236}">
                    <a16:creationId xmlns:a16="http://schemas.microsoft.com/office/drawing/2014/main" id="{5FCD0AC1-E627-45DB-8A9C-F62E9AF7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" name="Group 380">
            <a:extLst>
              <a:ext uri="{FF2B5EF4-FFF2-40B4-BE49-F238E27FC236}">
                <a16:creationId xmlns:a16="http://schemas.microsoft.com/office/drawing/2014/main" id="{CA912BBE-49C3-4518-A138-D730FDC4B902}"/>
              </a:ext>
            </a:extLst>
          </p:cNvPr>
          <p:cNvGrpSpPr>
            <a:grpSpLocks/>
          </p:cNvGrpSpPr>
          <p:nvPr/>
        </p:nvGrpSpPr>
        <p:grpSpPr bwMode="auto">
          <a:xfrm>
            <a:off x="1396427" y="5347416"/>
            <a:ext cx="228600" cy="862013"/>
            <a:chOff x="1680" y="768"/>
            <a:chExt cx="144" cy="543"/>
          </a:xfrm>
        </p:grpSpPr>
        <p:sp>
          <p:nvSpPr>
            <p:cNvPr id="287" name="Line 381">
              <a:extLst>
                <a:ext uri="{FF2B5EF4-FFF2-40B4-BE49-F238E27FC236}">
                  <a16:creationId xmlns:a16="http://schemas.microsoft.com/office/drawing/2014/main" id="{CE32E793-9A65-447B-80BE-3D0595AA5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382">
              <a:extLst>
                <a:ext uri="{FF2B5EF4-FFF2-40B4-BE49-F238E27FC236}">
                  <a16:creationId xmlns:a16="http://schemas.microsoft.com/office/drawing/2014/main" id="{F90BDF56-831E-423B-AEFA-0EC8A8C7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9" name="Group 383">
              <a:extLst>
                <a:ext uri="{FF2B5EF4-FFF2-40B4-BE49-F238E27FC236}">
                  <a16:creationId xmlns:a16="http://schemas.microsoft.com/office/drawing/2014/main" id="{FC41F8CE-F7AB-407A-A4DF-899D25E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90" name="Freeform 384">
                <a:extLst>
                  <a:ext uri="{FF2B5EF4-FFF2-40B4-BE49-F238E27FC236}">
                    <a16:creationId xmlns:a16="http://schemas.microsoft.com/office/drawing/2014/main" id="{63BE89A0-0706-4AC6-9F59-D79438D9E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385">
                <a:extLst>
                  <a:ext uri="{FF2B5EF4-FFF2-40B4-BE49-F238E27FC236}">
                    <a16:creationId xmlns:a16="http://schemas.microsoft.com/office/drawing/2014/main" id="{03648222-A6CD-4008-9531-F38D2A75C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386">
                <a:extLst>
                  <a:ext uri="{FF2B5EF4-FFF2-40B4-BE49-F238E27FC236}">
                    <a16:creationId xmlns:a16="http://schemas.microsoft.com/office/drawing/2014/main" id="{D70B69E4-A626-4AAF-9F1A-8E214143A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3" name="Group 380">
            <a:extLst>
              <a:ext uri="{FF2B5EF4-FFF2-40B4-BE49-F238E27FC236}">
                <a16:creationId xmlns:a16="http://schemas.microsoft.com/office/drawing/2014/main" id="{29F9C468-162F-4F26-BA7C-18AE23B95BF0}"/>
              </a:ext>
            </a:extLst>
          </p:cNvPr>
          <p:cNvGrpSpPr>
            <a:grpSpLocks/>
          </p:cNvGrpSpPr>
          <p:nvPr/>
        </p:nvGrpSpPr>
        <p:grpSpPr bwMode="auto">
          <a:xfrm>
            <a:off x="1471536" y="7295527"/>
            <a:ext cx="228600" cy="862013"/>
            <a:chOff x="1680" y="768"/>
            <a:chExt cx="144" cy="543"/>
          </a:xfrm>
        </p:grpSpPr>
        <p:sp>
          <p:nvSpPr>
            <p:cNvPr id="294" name="Line 381">
              <a:extLst>
                <a:ext uri="{FF2B5EF4-FFF2-40B4-BE49-F238E27FC236}">
                  <a16:creationId xmlns:a16="http://schemas.microsoft.com/office/drawing/2014/main" id="{E0AFC2B8-EBEC-4D3A-BE55-78A330F4F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382">
              <a:extLst>
                <a:ext uri="{FF2B5EF4-FFF2-40B4-BE49-F238E27FC236}">
                  <a16:creationId xmlns:a16="http://schemas.microsoft.com/office/drawing/2014/main" id="{63FD088D-2276-4200-AEC9-59BBC90AF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6" name="Group 383">
              <a:extLst>
                <a:ext uri="{FF2B5EF4-FFF2-40B4-BE49-F238E27FC236}">
                  <a16:creationId xmlns:a16="http://schemas.microsoft.com/office/drawing/2014/main" id="{05BB2EF1-0549-4157-A869-C8B8355C4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97" name="Freeform 384">
                <a:extLst>
                  <a:ext uri="{FF2B5EF4-FFF2-40B4-BE49-F238E27FC236}">
                    <a16:creationId xmlns:a16="http://schemas.microsoft.com/office/drawing/2014/main" id="{76CD73F2-800C-4A31-8AE8-15107ED28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385">
                <a:extLst>
                  <a:ext uri="{FF2B5EF4-FFF2-40B4-BE49-F238E27FC236}">
                    <a16:creationId xmlns:a16="http://schemas.microsoft.com/office/drawing/2014/main" id="{E32B9BA8-664C-4CAC-80D6-EB2D00669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386">
                <a:extLst>
                  <a:ext uri="{FF2B5EF4-FFF2-40B4-BE49-F238E27FC236}">
                    <a16:creationId xmlns:a16="http://schemas.microsoft.com/office/drawing/2014/main" id="{91751F53-D7DB-44F0-B22C-3A9FF9AD9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0" name="Group 292">
            <a:extLst>
              <a:ext uri="{FF2B5EF4-FFF2-40B4-BE49-F238E27FC236}">
                <a16:creationId xmlns:a16="http://schemas.microsoft.com/office/drawing/2014/main" id="{CB41553A-3A2A-4073-9424-A999BF43CF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84324" y="6342049"/>
            <a:ext cx="222250" cy="858838"/>
            <a:chOff x="384" y="816"/>
            <a:chExt cx="140" cy="541"/>
          </a:xfrm>
        </p:grpSpPr>
        <p:sp>
          <p:nvSpPr>
            <p:cNvPr id="301" name="Line 293">
              <a:extLst>
                <a:ext uri="{FF2B5EF4-FFF2-40B4-BE49-F238E27FC236}">
                  <a16:creationId xmlns:a16="http://schemas.microsoft.com/office/drawing/2014/main" id="{1BAE3326-134E-426C-8D21-D14C03F9A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294">
              <a:extLst>
                <a:ext uri="{FF2B5EF4-FFF2-40B4-BE49-F238E27FC236}">
                  <a16:creationId xmlns:a16="http://schemas.microsoft.com/office/drawing/2014/main" id="{975136FF-6518-4026-AF7A-DB1458D91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Freeform 295">
              <a:extLst>
                <a:ext uri="{FF2B5EF4-FFF2-40B4-BE49-F238E27FC236}">
                  <a16:creationId xmlns:a16="http://schemas.microsoft.com/office/drawing/2014/main" id="{75AF60B9-9D20-45DE-96C2-2454115AB9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4" name="Group 292">
            <a:extLst>
              <a:ext uri="{FF2B5EF4-FFF2-40B4-BE49-F238E27FC236}">
                <a16:creationId xmlns:a16="http://schemas.microsoft.com/office/drawing/2014/main" id="{B219084A-AC18-4E7A-BF4D-D096AEE1E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2632" y="4193153"/>
            <a:ext cx="222250" cy="858838"/>
            <a:chOff x="384" y="816"/>
            <a:chExt cx="140" cy="541"/>
          </a:xfrm>
        </p:grpSpPr>
        <p:sp>
          <p:nvSpPr>
            <p:cNvPr id="305" name="Line 293">
              <a:extLst>
                <a:ext uri="{FF2B5EF4-FFF2-40B4-BE49-F238E27FC236}">
                  <a16:creationId xmlns:a16="http://schemas.microsoft.com/office/drawing/2014/main" id="{E1679E5C-7FA3-47BD-80E5-541F48919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294">
              <a:extLst>
                <a:ext uri="{FF2B5EF4-FFF2-40B4-BE49-F238E27FC236}">
                  <a16:creationId xmlns:a16="http://schemas.microsoft.com/office/drawing/2014/main" id="{FF5565B7-4DD4-4F0A-8081-E8FFAE7E0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Freeform 295">
              <a:extLst>
                <a:ext uri="{FF2B5EF4-FFF2-40B4-BE49-F238E27FC236}">
                  <a16:creationId xmlns:a16="http://schemas.microsoft.com/office/drawing/2014/main" id="{4A662A28-4201-4F66-B999-4BA7D961F0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80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2019-07-27T07:58:25Z</dcterms:modified>
  <cp:category>Shooting</cp:category>
</cp:coreProperties>
</file>