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4" r:id="rId2"/>
  </p:sldIdLst>
  <p:sldSz cx="7315200" cy="9601200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B7E956D-E587-4F64-90FD-093912321B25}" v="75" dt="2019-06-22T14:47:29.1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3018" y="90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 Carlson" userId="0e792f37f00095d9" providerId="LiveId" clId="{95030EBD-BDAD-464F-9277-D679B1EC07A4}"/>
    <pc:docChg chg="modSld">
      <pc:chgData name="Matt Carlson" userId="0e792f37f00095d9" providerId="LiveId" clId="{95030EBD-BDAD-464F-9277-D679B1EC07A4}" dt="2019-06-22T15:08:54.664" v="11" actId="20577"/>
      <pc:docMkLst>
        <pc:docMk/>
      </pc:docMkLst>
      <pc:sldChg chg="modSp">
        <pc:chgData name="Matt Carlson" userId="0e792f37f00095d9" providerId="LiveId" clId="{95030EBD-BDAD-464F-9277-D679B1EC07A4}" dt="2019-06-22T15:08:54.664" v="11" actId="20577"/>
        <pc:sldMkLst>
          <pc:docMk/>
          <pc:sldMk cId="0" sldId="274"/>
        </pc:sldMkLst>
        <pc:graphicFrameChg chg="modGraphic">
          <ac:chgData name="Matt Carlson" userId="0e792f37f00095d9" providerId="LiveId" clId="{95030EBD-BDAD-464F-9277-D679B1EC07A4}" dt="2019-06-22T15:08:54.664" v="11" actId="20577"/>
          <ac:graphicFrameMkLst>
            <pc:docMk/>
            <pc:sldMk cId="0" sldId="274"/>
            <ac:graphicFrameMk id="110" creationId="{00000000-0000-0000-0000-000000000000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1D74738F-2DA7-4EF7-B221-36FBB027CA23}" type="datetimeFigureOut">
              <a:rPr lang="en-US"/>
              <a:pPr>
                <a:defRPr/>
              </a:pPr>
              <a:t>6/22/2019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4D250492-C81B-4E2F-A839-DED35552501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4D847B4-44C5-4AE2-A853-857E5C000287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4060F4-D01B-45FA-9121-AEAE6587682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0775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12074E-FFDA-481D-AEC8-B9C103929A6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3003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ED13DC-8316-4943-8675-275499A5E88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9582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67C6BB-976F-4026-B9CA-A0451E4176D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7123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9500C4-DA73-4525-A43B-FBFC790C75E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3626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307886-F779-4433-808F-7B27EAF68A0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462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E84C29-56C0-44BD-8074-F04574D373B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9474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D929BA-790B-4E3C-B4D0-EEEB79864D7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4823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F72B92-B3C0-4605-9B1F-7B2FA5CABE4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0731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474EEC-9AAE-4D28-87F4-2A4F91C3DF5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3357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B9DFCF-4B14-419F-AFB2-B8A090D541E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5978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500"/>
            </a:lvl1pPr>
          </a:lstStyle>
          <a:p>
            <a:pPr>
              <a:defRPr/>
            </a:pPr>
            <a:fld id="{E5262C48-1226-44F2-9E37-833E3973C7B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4" name="Group 288">
            <a:extLst>
              <a:ext uri="{FF2B5EF4-FFF2-40B4-BE49-F238E27FC236}">
                <a16:creationId xmlns:a16="http://schemas.microsoft.com/office/drawing/2014/main" id="{4A82EED3-17EE-4155-890D-74002C8E9930}"/>
              </a:ext>
            </a:extLst>
          </p:cNvPr>
          <p:cNvGrpSpPr>
            <a:grpSpLocks/>
          </p:cNvGrpSpPr>
          <p:nvPr/>
        </p:nvGrpSpPr>
        <p:grpSpPr bwMode="auto">
          <a:xfrm>
            <a:off x="5843480" y="5493545"/>
            <a:ext cx="222250" cy="858838"/>
            <a:chOff x="384" y="816"/>
            <a:chExt cx="140" cy="541"/>
          </a:xfrm>
        </p:grpSpPr>
        <p:sp>
          <p:nvSpPr>
            <p:cNvPr id="225" name="Line 289">
              <a:extLst>
                <a:ext uri="{FF2B5EF4-FFF2-40B4-BE49-F238E27FC236}">
                  <a16:creationId xmlns:a16="http://schemas.microsoft.com/office/drawing/2014/main" id="{4CC0467D-EE3F-4E5A-89F4-27C7E6D8424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" name="Line 290">
              <a:extLst>
                <a:ext uri="{FF2B5EF4-FFF2-40B4-BE49-F238E27FC236}">
                  <a16:creationId xmlns:a16="http://schemas.microsoft.com/office/drawing/2014/main" id="{690ED7A9-6CE3-4E6A-9E7C-D78E3E3D5B8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7" name="Freeform 291">
              <a:extLst>
                <a:ext uri="{FF2B5EF4-FFF2-40B4-BE49-F238E27FC236}">
                  <a16:creationId xmlns:a16="http://schemas.microsoft.com/office/drawing/2014/main" id="{59DFC56B-F9EC-4FA8-A836-0C425187694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89" name="Group 13">
            <a:extLst>
              <a:ext uri="{FF2B5EF4-FFF2-40B4-BE49-F238E27FC236}">
                <a16:creationId xmlns:a16="http://schemas.microsoft.com/office/drawing/2014/main" id="{ED1E0927-4A50-4C5B-8215-3FF70B6CECF6}"/>
              </a:ext>
            </a:extLst>
          </p:cNvPr>
          <p:cNvGrpSpPr>
            <a:grpSpLocks/>
          </p:cNvGrpSpPr>
          <p:nvPr/>
        </p:nvGrpSpPr>
        <p:grpSpPr bwMode="auto">
          <a:xfrm>
            <a:off x="5419014" y="5064981"/>
            <a:ext cx="393700" cy="1271588"/>
            <a:chOff x="2496" y="4380"/>
            <a:chExt cx="236" cy="690"/>
          </a:xfrm>
        </p:grpSpPr>
        <p:sp>
          <p:nvSpPr>
            <p:cNvPr id="190" name="AutoShape 14">
              <a:extLst>
                <a:ext uri="{FF2B5EF4-FFF2-40B4-BE49-F238E27FC236}">
                  <a16:creationId xmlns:a16="http://schemas.microsoft.com/office/drawing/2014/main" id="{76E94146-BBCA-4A48-8425-BC1BF41B87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46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91" name="AutoShape 15">
              <a:extLst>
                <a:ext uri="{FF2B5EF4-FFF2-40B4-BE49-F238E27FC236}">
                  <a16:creationId xmlns:a16="http://schemas.microsoft.com/office/drawing/2014/main" id="{D89AF926-13B8-4637-BFB6-28FAE5C1D1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43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0BD9B2C-51E7-4E0F-9BFD-F93376EF49B2}"/>
              </a:ext>
            </a:extLst>
          </p:cNvPr>
          <p:cNvGrpSpPr/>
          <p:nvPr/>
        </p:nvGrpSpPr>
        <p:grpSpPr>
          <a:xfrm>
            <a:off x="2906889" y="4230689"/>
            <a:ext cx="593716" cy="797906"/>
            <a:chOff x="2906889" y="3693724"/>
            <a:chExt cx="593716" cy="797906"/>
          </a:xfrm>
        </p:grpSpPr>
        <p:grpSp>
          <p:nvGrpSpPr>
            <p:cNvPr id="203" name="Group 29">
              <a:extLst>
                <a:ext uri="{FF2B5EF4-FFF2-40B4-BE49-F238E27FC236}">
                  <a16:creationId xmlns:a16="http://schemas.microsoft.com/office/drawing/2014/main" id="{4752E822-AC38-48D0-9F84-AB94EB30324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06889" y="3693724"/>
              <a:ext cx="287338" cy="790575"/>
              <a:chOff x="528" y="240"/>
              <a:chExt cx="181" cy="498"/>
            </a:xfrm>
          </p:grpSpPr>
          <p:sp>
            <p:nvSpPr>
              <p:cNvPr id="204" name="Line 30">
                <a:extLst>
                  <a:ext uri="{FF2B5EF4-FFF2-40B4-BE49-F238E27FC236}">
                    <a16:creationId xmlns:a16="http://schemas.microsoft.com/office/drawing/2014/main" id="{0912503F-C7F2-4FED-AD90-1DB1D3DC275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5" y="485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" name="Line 31">
                <a:extLst>
                  <a:ext uri="{FF2B5EF4-FFF2-40B4-BE49-F238E27FC236}">
                    <a16:creationId xmlns:a16="http://schemas.microsoft.com/office/drawing/2014/main" id="{25284AE3-3CF0-47F3-9F73-F5E7E575BC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01" y="485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" name="Freeform 32">
                <a:extLst>
                  <a:ext uri="{FF2B5EF4-FFF2-40B4-BE49-F238E27FC236}">
                    <a16:creationId xmlns:a16="http://schemas.microsoft.com/office/drawing/2014/main" id="{E3EE8222-4D39-4314-976C-16AAA0714E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" y="240"/>
                <a:ext cx="181" cy="332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99" name="Group 29">
              <a:extLst>
                <a:ext uri="{FF2B5EF4-FFF2-40B4-BE49-F238E27FC236}">
                  <a16:creationId xmlns:a16="http://schemas.microsoft.com/office/drawing/2014/main" id="{0B547912-812F-45C9-AC1F-711155DB7A4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12860" y="3701055"/>
              <a:ext cx="287338" cy="790575"/>
              <a:chOff x="528" y="240"/>
              <a:chExt cx="181" cy="498"/>
            </a:xfrm>
          </p:grpSpPr>
          <p:sp>
            <p:nvSpPr>
              <p:cNvPr id="200" name="Line 30">
                <a:extLst>
                  <a:ext uri="{FF2B5EF4-FFF2-40B4-BE49-F238E27FC236}">
                    <a16:creationId xmlns:a16="http://schemas.microsoft.com/office/drawing/2014/main" id="{FD88D39C-2DFE-4615-B19C-DF28943DD53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5" y="485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1" name="Line 31">
                <a:extLst>
                  <a:ext uri="{FF2B5EF4-FFF2-40B4-BE49-F238E27FC236}">
                    <a16:creationId xmlns:a16="http://schemas.microsoft.com/office/drawing/2014/main" id="{40200C05-891D-4E86-A484-40CAB2E4F8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01" y="485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2" name="Freeform 32">
                <a:extLst>
                  <a:ext uri="{FF2B5EF4-FFF2-40B4-BE49-F238E27FC236}">
                    <a16:creationId xmlns:a16="http://schemas.microsoft.com/office/drawing/2014/main" id="{16A3B408-75BA-4517-B736-E1585D3EC7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" y="240"/>
                <a:ext cx="181" cy="332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59" name="Freeform 36">
              <a:extLst>
                <a:ext uri="{FF2B5EF4-FFF2-40B4-BE49-F238E27FC236}">
                  <a16:creationId xmlns:a16="http://schemas.microsoft.com/office/drawing/2014/main" id="{D35A6886-EF08-4586-BEA8-7067D72DFC48}"/>
                </a:ext>
              </a:extLst>
            </p:cNvPr>
            <p:cNvSpPr>
              <a:spLocks/>
            </p:cNvSpPr>
            <p:nvPr/>
          </p:nvSpPr>
          <p:spPr bwMode="auto">
            <a:xfrm>
              <a:off x="3210092" y="3928554"/>
              <a:ext cx="290513" cy="525459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0" name="Freeform 36">
              <a:extLst>
                <a:ext uri="{FF2B5EF4-FFF2-40B4-BE49-F238E27FC236}">
                  <a16:creationId xmlns:a16="http://schemas.microsoft.com/office/drawing/2014/main" id="{C8BC4B46-84FD-459A-9D60-2DC46F278424}"/>
                </a:ext>
              </a:extLst>
            </p:cNvPr>
            <p:cNvSpPr>
              <a:spLocks/>
            </p:cNvSpPr>
            <p:nvPr/>
          </p:nvSpPr>
          <p:spPr bwMode="auto">
            <a:xfrm>
              <a:off x="2908563" y="3935503"/>
              <a:ext cx="290513" cy="525459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57" name="Freeform 55">
            <a:extLst>
              <a:ext uri="{FF2B5EF4-FFF2-40B4-BE49-F238E27FC236}">
                <a16:creationId xmlns:a16="http://schemas.microsoft.com/office/drawing/2014/main" id="{3C7EF41C-6BCA-4AD0-BD25-3875CFB75985}"/>
              </a:ext>
            </a:extLst>
          </p:cNvPr>
          <p:cNvSpPr>
            <a:spLocks/>
          </p:cNvSpPr>
          <p:nvPr/>
        </p:nvSpPr>
        <p:spPr bwMode="auto">
          <a:xfrm flipH="1">
            <a:off x="6001220" y="5822153"/>
            <a:ext cx="429349" cy="1241001"/>
          </a:xfrm>
          <a:custGeom>
            <a:avLst/>
            <a:gdLst>
              <a:gd name="T0" fmla="*/ 0 w 240"/>
              <a:gd name="T1" fmla="*/ 2147483646 h 840"/>
              <a:gd name="T2" fmla="*/ 2147483646 w 240"/>
              <a:gd name="T3" fmla="*/ 2147483646 h 840"/>
              <a:gd name="T4" fmla="*/ 2147483646 w 240"/>
              <a:gd name="T5" fmla="*/ 2147483646 h 840"/>
              <a:gd name="T6" fmla="*/ 0 w 240"/>
              <a:gd name="T7" fmla="*/ 0 h 840"/>
              <a:gd name="T8" fmla="*/ 0 w 240"/>
              <a:gd name="T9" fmla="*/ 2147483646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03" name="Group 29">
            <a:extLst>
              <a:ext uri="{FF2B5EF4-FFF2-40B4-BE49-F238E27FC236}">
                <a16:creationId xmlns:a16="http://schemas.microsoft.com/office/drawing/2014/main" id="{72EA427E-9FCD-48D2-9CC5-B08471D0A8B5}"/>
              </a:ext>
            </a:extLst>
          </p:cNvPr>
          <p:cNvGrpSpPr>
            <a:grpSpLocks/>
          </p:cNvGrpSpPr>
          <p:nvPr/>
        </p:nvGrpSpPr>
        <p:grpSpPr bwMode="auto">
          <a:xfrm>
            <a:off x="4594677" y="4115368"/>
            <a:ext cx="287338" cy="790575"/>
            <a:chOff x="528" y="240"/>
            <a:chExt cx="181" cy="498"/>
          </a:xfrm>
        </p:grpSpPr>
        <p:sp>
          <p:nvSpPr>
            <p:cNvPr id="104" name="Line 30">
              <a:extLst>
                <a:ext uri="{FF2B5EF4-FFF2-40B4-BE49-F238E27FC236}">
                  <a16:creationId xmlns:a16="http://schemas.microsoft.com/office/drawing/2014/main" id="{5529A167-ADE4-436B-9460-4E44CAF41B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" name="Line 31">
              <a:extLst>
                <a:ext uri="{FF2B5EF4-FFF2-40B4-BE49-F238E27FC236}">
                  <a16:creationId xmlns:a16="http://schemas.microsoft.com/office/drawing/2014/main" id="{CE10E534-9790-4374-8FF3-00D7CA2A78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" name="Freeform 32">
              <a:extLst>
                <a:ext uri="{FF2B5EF4-FFF2-40B4-BE49-F238E27FC236}">
                  <a16:creationId xmlns:a16="http://schemas.microsoft.com/office/drawing/2014/main" id="{032EF350-1A05-4C7D-8F9B-C977F1506BD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20" name="Group 292">
            <a:extLst>
              <a:ext uri="{FF2B5EF4-FFF2-40B4-BE49-F238E27FC236}">
                <a16:creationId xmlns:a16="http://schemas.microsoft.com/office/drawing/2014/main" id="{EC671A16-D6AA-42E8-BB28-B445C8BBF348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4218186" y="4105843"/>
            <a:ext cx="222250" cy="858838"/>
            <a:chOff x="384" y="816"/>
            <a:chExt cx="140" cy="541"/>
          </a:xfrm>
        </p:grpSpPr>
        <p:sp>
          <p:nvSpPr>
            <p:cNvPr id="221" name="Line 293">
              <a:extLst>
                <a:ext uri="{FF2B5EF4-FFF2-40B4-BE49-F238E27FC236}">
                  <a16:creationId xmlns:a16="http://schemas.microsoft.com/office/drawing/2014/main" id="{DD4CEFAC-7290-4186-BCF1-971CC384FB9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2" name="Line 294">
              <a:extLst>
                <a:ext uri="{FF2B5EF4-FFF2-40B4-BE49-F238E27FC236}">
                  <a16:creationId xmlns:a16="http://schemas.microsoft.com/office/drawing/2014/main" id="{120DF19D-F86B-4171-9BC6-A67529A4F46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3" name="Freeform 295">
              <a:extLst>
                <a:ext uri="{FF2B5EF4-FFF2-40B4-BE49-F238E27FC236}">
                  <a16:creationId xmlns:a16="http://schemas.microsoft.com/office/drawing/2014/main" id="{DB03A02E-F3F6-44B2-9A7A-60AD5199919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19" name="Rectangle 10">
            <a:extLst>
              <a:ext uri="{FF2B5EF4-FFF2-40B4-BE49-F238E27FC236}">
                <a16:creationId xmlns:a16="http://schemas.microsoft.com/office/drawing/2014/main" id="{5CBBA454-78C4-4B91-A0BD-C61D1291BF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2100" y="4373967"/>
            <a:ext cx="729207" cy="1017216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grpSp>
        <p:nvGrpSpPr>
          <p:cNvPr id="215" name="Group 288">
            <a:extLst>
              <a:ext uri="{FF2B5EF4-FFF2-40B4-BE49-F238E27FC236}">
                <a16:creationId xmlns:a16="http://schemas.microsoft.com/office/drawing/2014/main" id="{CABC516D-295B-4D55-957D-3A4E1DE6BBA6}"/>
              </a:ext>
            </a:extLst>
          </p:cNvPr>
          <p:cNvGrpSpPr>
            <a:grpSpLocks/>
          </p:cNvGrpSpPr>
          <p:nvPr/>
        </p:nvGrpSpPr>
        <p:grpSpPr bwMode="auto">
          <a:xfrm>
            <a:off x="1421703" y="3842560"/>
            <a:ext cx="222250" cy="858838"/>
            <a:chOff x="384" y="816"/>
            <a:chExt cx="140" cy="541"/>
          </a:xfrm>
        </p:grpSpPr>
        <p:sp>
          <p:nvSpPr>
            <p:cNvPr id="216" name="Line 289">
              <a:extLst>
                <a:ext uri="{FF2B5EF4-FFF2-40B4-BE49-F238E27FC236}">
                  <a16:creationId xmlns:a16="http://schemas.microsoft.com/office/drawing/2014/main" id="{810944B6-7787-430E-B7F3-BD8A4B0E153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7" name="Line 290">
              <a:extLst>
                <a:ext uri="{FF2B5EF4-FFF2-40B4-BE49-F238E27FC236}">
                  <a16:creationId xmlns:a16="http://schemas.microsoft.com/office/drawing/2014/main" id="{2D3B0289-05E9-4F0A-8A66-1F7CC305918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8" name="Freeform 291">
              <a:extLst>
                <a:ext uri="{FF2B5EF4-FFF2-40B4-BE49-F238E27FC236}">
                  <a16:creationId xmlns:a16="http://schemas.microsoft.com/office/drawing/2014/main" id="{190C0420-62F6-4DB9-A07C-05B694E64E4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07" name="Group 29">
            <a:extLst>
              <a:ext uri="{FF2B5EF4-FFF2-40B4-BE49-F238E27FC236}">
                <a16:creationId xmlns:a16="http://schemas.microsoft.com/office/drawing/2014/main" id="{FF439306-1C54-4A75-A01C-00AF85268DE1}"/>
              </a:ext>
            </a:extLst>
          </p:cNvPr>
          <p:cNvGrpSpPr>
            <a:grpSpLocks/>
          </p:cNvGrpSpPr>
          <p:nvPr/>
        </p:nvGrpSpPr>
        <p:grpSpPr bwMode="auto">
          <a:xfrm>
            <a:off x="2365005" y="4238020"/>
            <a:ext cx="287338" cy="790575"/>
            <a:chOff x="528" y="240"/>
            <a:chExt cx="181" cy="498"/>
          </a:xfrm>
        </p:grpSpPr>
        <p:sp>
          <p:nvSpPr>
            <p:cNvPr id="208" name="Line 30">
              <a:extLst>
                <a:ext uri="{FF2B5EF4-FFF2-40B4-BE49-F238E27FC236}">
                  <a16:creationId xmlns:a16="http://schemas.microsoft.com/office/drawing/2014/main" id="{EA2BBF68-495A-4938-A72F-3C5EB0AC6A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" name="Line 31">
              <a:extLst>
                <a:ext uri="{FF2B5EF4-FFF2-40B4-BE49-F238E27FC236}">
                  <a16:creationId xmlns:a16="http://schemas.microsoft.com/office/drawing/2014/main" id="{4DD7485C-5A1E-4921-BF35-09ED158768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0" name="Freeform 32">
              <a:extLst>
                <a:ext uri="{FF2B5EF4-FFF2-40B4-BE49-F238E27FC236}">
                  <a16:creationId xmlns:a16="http://schemas.microsoft.com/office/drawing/2014/main" id="{1FE5BB94-77AA-4C03-8B2D-4140968A622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78" name="Group 13">
            <a:extLst>
              <a:ext uri="{FF2B5EF4-FFF2-40B4-BE49-F238E27FC236}">
                <a16:creationId xmlns:a16="http://schemas.microsoft.com/office/drawing/2014/main" id="{84FA9450-BAB7-4533-817B-E5C759EA8725}"/>
              </a:ext>
            </a:extLst>
          </p:cNvPr>
          <p:cNvGrpSpPr>
            <a:grpSpLocks/>
          </p:cNvGrpSpPr>
          <p:nvPr/>
        </p:nvGrpSpPr>
        <p:grpSpPr bwMode="auto">
          <a:xfrm>
            <a:off x="2566575" y="4267265"/>
            <a:ext cx="393700" cy="1271588"/>
            <a:chOff x="2496" y="4380"/>
            <a:chExt cx="236" cy="690"/>
          </a:xfrm>
        </p:grpSpPr>
        <p:sp>
          <p:nvSpPr>
            <p:cNvPr id="179" name="AutoShape 14">
              <a:extLst>
                <a:ext uri="{FF2B5EF4-FFF2-40B4-BE49-F238E27FC236}">
                  <a16:creationId xmlns:a16="http://schemas.microsoft.com/office/drawing/2014/main" id="{CBA8521C-2F78-45B1-ADEA-7AC7ADF2BA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46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80" name="AutoShape 15">
              <a:extLst>
                <a:ext uri="{FF2B5EF4-FFF2-40B4-BE49-F238E27FC236}">
                  <a16:creationId xmlns:a16="http://schemas.microsoft.com/office/drawing/2014/main" id="{CF2EC335-C5DC-4B82-8556-A0637A470C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43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sp>
        <p:nvSpPr>
          <p:cNvPr id="193" name="Freeform 55">
            <a:extLst>
              <a:ext uri="{FF2B5EF4-FFF2-40B4-BE49-F238E27FC236}">
                <a16:creationId xmlns:a16="http://schemas.microsoft.com/office/drawing/2014/main" id="{8A48997C-C27A-4C76-8656-F6404EA20425}"/>
              </a:ext>
            </a:extLst>
          </p:cNvPr>
          <p:cNvSpPr>
            <a:spLocks/>
          </p:cNvSpPr>
          <p:nvPr/>
        </p:nvSpPr>
        <p:spPr bwMode="auto">
          <a:xfrm>
            <a:off x="2290636" y="4267265"/>
            <a:ext cx="381000" cy="1333500"/>
          </a:xfrm>
          <a:custGeom>
            <a:avLst/>
            <a:gdLst>
              <a:gd name="T0" fmla="*/ 0 w 240"/>
              <a:gd name="T1" fmla="*/ 2147483646 h 840"/>
              <a:gd name="T2" fmla="*/ 2147483646 w 240"/>
              <a:gd name="T3" fmla="*/ 2147483646 h 840"/>
              <a:gd name="T4" fmla="*/ 2147483646 w 240"/>
              <a:gd name="T5" fmla="*/ 2147483646 h 840"/>
              <a:gd name="T6" fmla="*/ 0 w 240"/>
              <a:gd name="T7" fmla="*/ 0 h 840"/>
              <a:gd name="T8" fmla="*/ 0 w 240"/>
              <a:gd name="T9" fmla="*/ 2147483646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" name="Freeform 55">
            <a:extLst>
              <a:ext uri="{FF2B5EF4-FFF2-40B4-BE49-F238E27FC236}">
                <a16:creationId xmlns:a16="http://schemas.microsoft.com/office/drawing/2014/main" id="{80BE5F6C-786C-48E4-A999-71C7D5E63C88}"/>
              </a:ext>
            </a:extLst>
          </p:cNvPr>
          <p:cNvSpPr>
            <a:spLocks/>
          </p:cNvSpPr>
          <p:nvPr/>
        </p:nvSpPr>
        <p:spPr bwMode="auto">
          <a:xfrm>
            <a:off x="3971296" y="4267265"/>
            <a:ext cx="381000" cy="1333500"/>
          </a:xfrm>
          <a:custGeom>
            <a:avLst/>
            <a:gdLst>
              <a:gd name="T0" fmla="*/ 0 w 240"/>
              <a:gd name="T1" fmla="*/ 2147483646 h 840"/>
              <a:gd name="T2" fmla="*/ 2147483646 w 240"/>
              <a:gd name="T3" fmla="*/ 2147483646 h 840"/>
              <a:gd name="T4" fmla="*/ 2147483646 w 240"/>
              <a:gd name="T5" fmla="*/ 2147483646 h 840"/>
              <a:gd name="T6" fmla="*/ 0 w 240"/>
              <a:gd name="T7" fmla="*/ 0 h 840"/>
              <a:gd name="T8" fmla="*/ 0 w 240"/>
              <a:gd name="T9" fmla="*/ 2147483646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11" name="Group 13">
            <a:extLst>
              <a:ext uri="{FF2B5EF4-FFF2-40B4-BE49-F238E27FC236}">
                <a16:creationId xmlns:a16="http://schemas.microsoft.com/office/drawing/2014/main" id="{99663241-91CD-4ACE-9F92-DB58F2CEBA9E}"/>
              </a:ext>
            </a:extLst>
          </p:cNvPr>
          <p:cNvGrpSpPr>
            <a:grpSpLocks/>
          </p:cNvGrpSpPr>
          <p:nvPr/>
        </p:nvGrpSpPr>
        <p:grpSpPr bwMode="auto">
          <a:xfrm>
            <a:off x="3946357" y="4341746"/>
            <a:ext cx="393700" cy="1271588"/>
            <a:chOff x="2496" y="4380"/>
            <a:chExt cx="236" cy="690"/>
          </a:xfrm>
        </p:grpSpPr>
        <p:sp>
          <p:nvSpPr>
            <p:cNvPr id="212" name="AutoShape 14">
              <a:extLst>
                <a:ext uri="{FF2B5EF4-FFF2-40B4-BE49-F238E27FC236}">
                  <a16:creationId xmlns:a16="http://schemas.microsoft.com/office/drawing/2014/main" id="{B2D741DA-F1A3-4A29-BCA7-8F7DADBD9A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46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13" name="AutoShape 15">
              <a:extLst>
                <a:ext uri="{FF2B5EF4-FFF2-40B4-BE49-F238E27FC236}">
                  <a16:creationId xmlns:a16="http://schemas.microsoft.com/office/drawing/2014/main" id="{56C00FEC-95E6-4678-8ADB-DAA63D19C7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43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195" name="Group 29">
            <a:extLst>
              <a:ext uri="{FF2B5EF4-FFF2-40B4-BE49-F238E27FC236}">
                <a16:creationId xmlns:a16="http://schemas.microsoft.com/office/drawing/2014/main" id="{A1C64193-FA0F-4224-A6EC-5A10ACBBDEED}"/>
              </a:ext>
            </a:extLst>
          </p:cNvPr>
          <p:cNvGrpSpPr>
            <a:grpSpLocks/>
          </p:cNvGrpSpPr>
          <p:nvPr/>
        </p:nvGrpSpPr>
        <p:grpSpPr bwMode="auto">
          <a:xfrm>
            <a:off x="3612615" y="4237605"/>
            <a:ext cx="287338" cy="790575"/>
            <a:chOff x="528" y="240"/>
            <a:chExt cx="181" cy="498"/>
          </a:xfrm>
        </p:grpSpPr>
        <p:sp>
          <p:nvSpPr>
            <p:cNvPr id="196" name="Line 30">
              <a:extLst>
                <a:ext uri="{FF2B5EF4-FFF2-40B4-BE49-F238E27FC236}">
                  <a16:creationId xmlns:a16="http://schemas.microsoft.com/office/drawing/2014/main" id="{4D39FAA1-9B22-4546-8A90-79BC326C76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7" name="Line 31">
              <a:extLst>
                <a:ext uri="{FF2B5EF4-FFF2-40B4-BE49-F238E27FC236}">
                  <a16:creationId xmlns:a16="http://schemas.microsoft.com/office/drawing/2014/main" id="{128756F2-C65F-4577-BA35-D21B592311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8" name="Freeform 32">
              <a:extLst>
                <a:ext uri="{FF2B5EF4-FFF2-40B4-BE49-F238E27FC236}">
                  <a16:creationId xmlns:a16="http://schemas.microsoft.com/office/drawing/2014/main" id="{D0E62CD7-C35C-488B-A419-A965E8A612B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D4133AAC-EA7F-464E-BB6C-7B0ACFFB6E41}"/>
              </a:ext>
            </a:extLst>
          </p:cNvPr>
          <p:cNvCxnSpPr>
            <a:cxnSpLocks/>
          </p:cNvCxnSpPr>
          <p:nvPr/>
        </p:nvCxnSpPr>
        <p:spPr>
          <a:xfrm>
            <a:off x="4339328" y="5587573"/>
            <a:ext cx="147406" cy="32200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10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6414615"/>
              </p:ext>
            </p:extLst>
          </p:nvPr>
        </p:nvGraphicFramePr>
        <p:xfrm>
          <a:off x="177800" y="165100"/>
          <a:ext cx="6997700" cy="2875764"/>
        </p:xfrm>
        <a:graphic>
          <a:graphicData uri="http://schemas.openxmlformats.org/drawingml/2006/table">
            <a:tbl>
              <a:tblPr/>
              <a:tblGrid>
                <a:gridCol w="104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7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5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87465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Times New Roman" charset="0"/>
                        </a:rPr>
                        <a:t>Renton Fish and Game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Times New Roman" charset="0"/>
                        </a:rPr>
                        <a:t>Bay 3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Times New Roman" charset="0"/>
                        </a:rPr>
                        <a:t>Area Won!</a:t>
                      </a:r>
                      <a:endParaRPr kumimoji="0" 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+mn-cs"/>
                        </a:rPr>
                        <a:t>Course Designer: </a:t>
                      </a:r>
                      <a:r>
                        <a:rPr kumimoji="0" lang="en-US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+mn-cs"/>
                        </a:rPr>
                        <a:t>Matt Carlson</a:t>
                      </a:r>
                      <a:endParaRPr kumimoji="0" 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+mn-ea"/>
                        <a:cs typeface="+mn-cs"/>
                      </a:endParaRPr>
                    </a:p>
                  </a:txBody>
                  <a:tcPr marL="45720" marR="45720" marT="45716" marB="4571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282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 POSITION: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 Standing outside the shooting area, toes touching touching marks, facing anywhere downrange. Gun loaded and holstered.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PCC: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Standing outside the shooting area, toes touching marks, facing anywhere downrange. Gun loaded, stock touching belt, muzzle pointed downrange.</a:t>
                      </a: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1991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STAGE PROCEDURE: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At start signal, engage targets as they become visible from within the shooting area.</a:t>
                      </a:r>
                    </a:p>
                  </a:txBody>
                  <a:tcPr marL="45720" marR="457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SCORING:      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Comstock, 30 rounds, 150 points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TARGETS: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	</a:t>
                      </a: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   15 metric, 2 NS</a:t>
                      </a: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SCORED HITS: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Best 2 per paper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START-STOP: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Audible - Last shot</a:t>
                      </a:r>
                    </a:p>
                  </a:txBody>
                  <a:tcPr marL="45720" marR="457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3113" name="Picture 24" descr="C:\Documents and Settings\All Users\Documents\TAPS Files\dvc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27000"/>
            <a:ext cx="1057275" cy="925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14" name="Picture 24" descr="C:\Documents and Settings\All Users\Documents\TAPS Files\dvc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1725" y="141288"/>
            <a:ext cx="1057275" cy="925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04D30676-D9A3-41EB-AE2C-3D16CA412107}"/>
              </a:ext>
            </a:extLst>
          </p:cNvPr>
          <p:cNvCxnSpPr>
            <a:cxnSpLocks/>
          </p:cNvCxnSpPr>
          <p:nvPr/>
        </p:nvCxnSpPr>
        <p:spPr>
          <a:xfrm>
            <a:off x="2667000" y="5593331"/>
            <a:ext cx="147406" cy="32200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E7DB753B-40A9-4C8C-9304-C858FB1A8325}"/>
              </a:ext>
            </a:extLst>
          </p:cNvPr>
          <p:cNvCxnSpPr>
            <a:cxnSpLocks/>
          </p:cNvCxnSpPr>
          <p:nvPr/>
        </p:nvCxnSpPr>
        <p:spPr>
          <a:xfrm flipH="1">
            <a:off x="2892055" y="7807010"/>
            <a:ext cx="2289545" cy="25315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3" name="Freeform 55">
            <a:extLst>
              <a:ext uri="{FF2B5EF4-FFF2-40B4-BE49-F238E27FC236}">
                <a16:creationId xmlns:a16="http://schemas.microsoft.com/office/drawing/2014/main" id="{E9C5B9BF-ECB4-4ED6-A6F4-BD4E2CB62C8C}"/>
              </a:ext>
            </a:extLst>
          </p:cNvPr>
          <p:cNvSpPr>
            <a:spLocks/>
          </p:cNvSpPr>
          <p:nvPr/>
        </p:nvSpPr>
        <p:spPr bwMode="auto">
          <a:xfrm>
            <a:off x="1860029" y="5186393"/>
            <a:ext cx="549230" cy="1673624"/>
          </a:xfrm>
          <a:custGeom>
            <a:avLst/>
            <a:gdLst>
              <a:gd name="T0" fmla="*/ 0 w 240"/>
              <a:gd name="T1" fmla="*/ 2147483646 h 840"/>
              <a:gd name="T2" fmla="*/ 2147483646 w 240"/>
              <a:gd name="T3" fmla="*/ 2147483646 h 840"/>
              <a:gd name="T4" fmla="*/ 2147483646 w 240"/>
              <a:gd name="T5" fmla="*/ 2147483646 h 840"/>
              <a:gd name="T6" fmla="*/ 0 w 240"/>
              <a:gd name="T7" fmla="*/ 0 h 840"/>
              <a:gd name="T8" fmla="*/ 0 w 240"/>
              <a:gd name="T9" fmla="*/ 2147483646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  <a:gd name="connsiteX0" fmla="*/ 0 w 49291"/>
              <a:gd name="connsiteY0" fmla="*/ 5714 h 10000"/>
              <a:gd name="connsiteX1" fmla="*/ 10000 w 49291"/>
              <a:gd name="connsiteY1" fmla="*/ 10000 h 10000"/>
              <a:gd name="connsiteX2" fmla="*/ 49291 w 49291"/>
              <a:gd name="connsiteY2" fmla="*/ 7076 h 10000"/>
              <a:gd name="connsiteX3" fmla="*/ 0 w 49291"/>
              <a:gd name="connsiteY3" fmla="*/ 0 h 10000"/>
              <a:gd name="connsiteX4" fmla="*/ 0 w 49291"/>
              <a:gd name="connsiteY4" fmla="*/ 5714 h 10000"/>
              <a:gd name="connsiteX0" fmla="*/ 0 w 49291"/>
              <a:gd name="connsiteY0" fmla="*/ 5714 h 18672"/>
              <a:gd name="connsiteX1" fmla="*/ 29901 w 49291"/>
              <a:gd name="connsiteY1" fmla="*/ 18672 h 18672"/>
              <a:gd name="connsiteX2" fmla="*/ 49291 w 49291"/>
              <a:gd name="connsiteY2" fmla="*/ 7076 h 18672"/>
              <a:gd name="connsiteX3" fmla="*/ 0 w 49291"/>
              <a:gd name="connsiteY3" fmla="*/ 0 h 18672"/>
              <a:gd name="connsiteX4" fmla="*/ 0 w 49291"/>
              <a:gd name="connsiteY4" fmla="*/ 5714 h 18672"/>
              <a:gd name="connsiteX0" fmla="*/ 0 w 31942"/>
              <a:gd name="connsiteY0" fmla="*/ 5714 h 18672"/>
              <a:gd name="connsiteX1" fmla="*/ 29901 w 31942"/>
              <a:gd name="connsiteY1" fmla="*/ 18672 h 18672"/>
              <a:gd name="connsiteX2" fmla="*/ 31942 w 31942"/>
              <a:gd name="connsiteY2" fmla="*/ 4958 h 18672"/>
              <a:gd name="connsiteX3" fmla="*/ 0 w 31942"/>
              <a:gd name="connsiteY3" fmla="*/ 0 h 18672"/>
              <a:gd name="connsiteX4" fmla="*/ 0 w 31942"/>
              <a:gd name="connsiteY4" fmla="*/ 5714 h 18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942" h="18672">
                <a:moveTo>
                  <a:pt x="0" y="5714"/>
                </a:moveTo>
                <a:lnTo>
                  <a:pt x="29901" y="18672"/>
                </a:lnTo>
                <a:lnTo>
                  <a:pt x="31942" y="4958"/>
                </a:lnTo>
                <a:lnTo>
                  <a:pt x="0" y="0"/>
                </a:lnTo>
                <a:lnTo>
                  <a:pt x="0" y="5714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4" name="Rectangle 10">
            <a:extLst>
              <a:ext uri="{FF2B5EF4-FFF2-40B4-BE49-F238E27FC236}">
                <a16:creationId xmlns:a16="http://schemas.microsoft.com/office/drawing/2014/main" id="{1B08AF07-11AE-4BBB-BCC5-F7D3919FCB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4406" y="4572000"/>
            <a:ext cx="1686387" cy="1343339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14" name="Rectangle 10">
            <a:extLst>
              <a:ext uri="{FF2B5EF4-FFF2-40B4-BE49-F238E27FC236}">
                <a16:creationId xmlns:a16="http://schemas.microsoft.com/office/drawing/2014/main" id="{8F6A3824-0E01-45C9-838B-C82CF306F8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4871" y="4263883"/>
            <a:ext cx="870284" cy="762384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cxnSp>
        <p:nvCxnSpPr>
          <p:cNvPr id="228" name="Straight Connector 227">
            <a:extLst>
              <a:ext uri="{FF2B5EF4-FFF2-40B4-BE49-F238E27FC236}">
                <a16:creationId xmlns:a16="http://schemas.microsoft.com/office/drawing/2014/main" id="{CE4829AB-72F5-4337-AE9D-3BEDB9EE827E}"/>
              </a:ext>
            </a:extLst>
          </p:cNvPr>
          <p:cNvCxnSpPr>
            <a:cxnSpLocks/>
          </p:cNvCxnSpPr>
          <p:nvPr/>
        </p:nvCxnSpPr>
        <p:spPr>
          <a:xfrm>
            <a:off x="5218164" y="5391183"/>
            <a:ext cx="23750" cy="94057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9" name="Straight Connector 228">
            <a:extLst>
              <a:ext uri="{FF2B5EF4-FFF2-40B4-BE49-F238E27FC236}">
                <a16:creationId xmlns:a16="http://schemas.microsoft.com/office/drawing/2014/main" id="{7A73B7C8-A468-4E7A-8044-C40C323C5282}"/>
              </a:ext>
            </a:extLst>
          </p:cNvPr>
          <p:cNvCxnSpPr>
            <a:cxnSpLocks/>
          </p:cNvCxnSpPr>
          <p:nvPr/>
        </p:nvCxnSpPr>
        <p:spPr>
          <a:xfrm>
            <a:off x="4921307" y="5396853"/>
            <a:ext cx="296857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0" name="Straight Connector 229">
            <a:extLst>
              <a:ext uri="{FF2B5EF4-FFF2-40B4-BE49-F238E27FC236}">
                <a16:creationId xmlns:a16="http://schemas.microsoft.com/office/drawing/2014/main" id="{B02B6C0A-1664-4EF6-879F-23D477147D9C}"/>
              </a:ext>
            </a:extLst>
          </p:cNvPr>
          <p:cNvCxnSpPr>
            <a:cxnSpLocks/>
            <a:endCxn id="143" idx="0"/>
          </p:cNvCxnSpPr>
          <p:nvPr/>
        </p:nvCxnSpPr>
        <p:spPr>
          <a:xfrm>
            <a:off x="1124846" y="5020597"/>
            <a:ext cx="735183" cy="67795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1" name="Straight Connector 230">
            <a:extLst>
              <a:ext uri="{FF2B5EF4-FFF2-40B4-BE49-F238E27FC236}">
                <a16:creationId xmlns:a16="http://schemas.microsoft.com/office/drawing/2014/main" id="{4DBA7B06-AD12-4D46-A10D-A9584E994C12}"/>
              </a:ext>
            </a:extLst>
          </p:cNvPr>
          <p:cNvCxnSpPr>
            <a:cxnSpLocks/>
          </p:cNvCxnSpPr>
          <p:nvPr/>
        </p:nvCxnSpPr>
        <p:spPr>
          <a:xfrm flipH="1">
            <a:off x="1124846" y="5026267"/>
            <a:ext cx="296857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36" name="Group 292">
            <a:extLst>
              <a:ext uri="{FF2B5EF4-FFF2-40B4-BE49-F238E27FC236}">
                <a16:creationId xmlns:a16="http://schemas.microsoft.com/office/drawing/2014/main" id="{2CFD6E6E-B198-43BC-A568-1E82EB943506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330223" y="5853500"/>
            <a:ext cx="222250" cy="858838"/>
            <a:chOff x="384" y="816"/>
            <a:chExt cx="140" cy="541"/>
          </a:xfrm>
        </p:grpSpPr>
        <p:sp>
          <p:nvSpPr>
            <p:cNvPr id="237" name="Line 293">
              <a:extLst>
                <a:ext uri="{FF2B5EF4-FFF2-40B4-BE49-F238E27FC236}">
                  <a16:creationId xmlns:a16="http://schemas.microsoft.com/office/drawing/2014/main" id="{00DFAACF-9390-4724-88C6-3439FAA6E1C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8" name="Line 294">
              <a:extLst>
                <a:ext uri="{FF2B5EF4-FFF2-40B4-BE49-F238E27FC236}">
                  <a16:creationId xmlns:a16="http://schemas.microsoft.com/office/drawing/2014/main" id="{FBB3E027-3D07-4B93-B6C0-E37ACDDF8BE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9" name="Freeform 295">
              <a:extLst>
                <a:ext uri="{FF2B5EF4-FFF2-40B4-BE49-F238E27FC236}">
                  <a16:creationId xmlns:a16="http://schemas.microsoft.com/office/drawing/2014/main" id="{2CCA85CF-6993-45C9-83AC-F1DEF25D1E4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40" name="Freeform 55">
            <a:extLst>
              <a:ext uri="{FF2B5EF4-FFF2-40B4-BE49-F238E27FC236}">
                <a16:creationId xmlns:a16="http://schemas.microsoft.com/office/drawing/2014/main" id="{2F40E223-6AB0-488C-81A1-1FDD3E5D69FB}"/>
              </a:ext>
            </a:extLst>
          </p:cNvPr>
          <p:cNvSpPr>
            <a:spLocks/>
          </p:cNvSpPr>
          <p:nvPr/>
        </p:nvSpPr>
        <p:spPr bwMode="auto">
          <a:xfrm>
            <a:off x="2511055" y="6021333"/>
            <a:ext cx="381000" cy="2059767"/>
          </a:xfrm>
          <a:custGeom>
            <a:avLst/>
            <a:gdLst>
              <a:gd name="T0" fmla="*/ 0 w 240"/>
              <a:gd name="T1" fmla="*/ 2147483646 h 840"/>
              <a:gd name="T2" fmla="*/ 2147483646 w 240"/>
              <a:gd name="T3" fmla="*/ 2147483646 h 840"/>
              <a:gd name="T4" fmla="*/ 2147483646 w 240"/>
              <a:gd name="T5" fmla="*/ 2147483646 h 840"/>
              <a:gd name="T6" fmla="*/ 0 w 240"/>
              <a:gd name="T7" fmla="*/ 0 h 840"/>
              <a:gd name="T8" fmla="*/ 0 w 240"/>
              <a:gd name="T9" fmla="*/ 2147483646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42" name="Straight Connector 241">
            <a:extLst>
              <a:ext uri="{FF2B5EF4-FFF2-40B4-BE49-F238E27FC236}">
                <a16:creationId xmlns:a16="http://schemas.microsoft.com/office/drawing/2014/main" id="{9BF2D54C-FC7A-4EB1-A851-8F929A7DA033}"/>
              </a:ext>
            </a:extLst>
          </p:cNvPr>
          <p:cNvCxnSpPr>
            <a:cxnSpLocks/>
          </p:cNvCxnSpPr>
          <p:nvPr/>
        </p:nvCxnSpPr>
        <p:spPr>
          <a:xfrm>
            <a:off x="2363606" y="6857711"/>
            <a:ext cx="145068" cy="34806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4" name="Freeform 55">
            <a:extLst>
              <a:ext uri="{FF2B5EF4-FFF2-40B4-BE49-F238E27FC236}">
                <a16:creationId xmlns:a16="http://schemas.microsoft.com/office/drawing/2014/main" id="{E51B40C8-F8CB-49BF-9F9D-172FB9EBB7B2}"/>
              </a:ext>
            </a:extLst>
          </p:cNvPr>
          <p:cNvSpPr>
            <a:spLocks/>
          </p:cNvSpPr>
          <p:nvPr/>
        </p:nvSpPr>
        <p:spPr bwMode="auto">
          <a:xfrm>
            <a:off x="3511650" y="5147950"/>
            <a:ext cx="381000" cy="2059767"/>
          </a:xfrm>
          <a:custGeom>
            <a:avLst/>
            <a:gdLst>
              <a:gd name="T0" fmla="*/ 0 w 240"/>
              <a:gd name="T1" fmla="*/ 2147483646 h 840"/>
              <a:gd name="T2" fmla="*/ 2147483646 w 240"/>
              <a:gd name="T3" fmla="*/ 2147483646 h 840"/>
              <a:gd name="T4" fmla="*/ 2147483646 w 240"/>
              <a:gd name="T5" fmla="*/ 2147483646 h 840"/>
              <a:gd name="T6" fmla="*/ 0 w 240"/>
              <a:gd name="T7" fmla="*/ 0 h 840"/>
              <a:gd name="T8" fmla="*/ 0 w 240"/>
              <a:gd name="T9" fmla="*/ 2147483646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45" name="Straight Connector 244">
            <a:extLst>
              <a:ext uri="{FF2B5EF4-FFF2-40B4-BE49-F238E27FC236}">
                <a16:creationId xmlns:a16="http://schemas.microsoft.com/office/drawing/2014/main" id="{852FDBA1-D7BE-4CBC-B1F8-C9A81A29E4AF}"/>
              </a:ext>
            </a:extLst>
          </p:cNvPr>
          <p:cNvCxnSpPr>
            <a:cxnSpLocks/>
          </p:cNvCxnSpPr>
          <p:nvPr/>
        </p:nvCxnSpPr>
        <p:spPr>
          <a:xfrm flipV="1">
            <a:off x="3511650" y="6318638"/>
            <a:ext cx="1730264" cy="1312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8" name="Freeform 55">
            <a:extLst>
              <a:ext uri="{FF2B5EF4-FFF2-40B4-BE49-F238E27FC236}">
                <a16:creationId xmlns:a16="http://schemas.microsoft.com/office/drawing/2014/main" id="{F5FE2B8D-D64A-4AE0-8510-C6550BDAF205}"/>
              </a:ext>
            </a:extLst>
          </p:cNvPr>
          <p:cNvSpPr>
            <a:spLocks/>
          </p:cNvSpPr>
          <p:nvPr/>
        </p:nvSpPr>
        <p:spPr bwMode="auto">
          <a:xfrm flipH="1">
            <a:off x="3879122" y="5439543"/>
            <a:ext cx="1050473" cy="2153899"/>
          </a:xfrm>
          <a:custGeom>
            <a:avLst/>
            <a:gdLst>
              <a:gd name="T0" fmla="*/ 0 w 240"/>
              <a:gd name="T1" fmla="*/ 2147483646 h 840"/>
              <a:gd name="T2" fmla="*/ 2147483646 w 240"/>
              <a:gd name="T3" fmla="*/ 2147483646 h 840"/>
              <a:gd name="T4" fmla="*/ 2147483646 w 240"/>
              <a:gd name="T5" fmla="*/ 2147483646 h 840"/>
              <a:gd name="T6" fmla="*/ 0 w 240"/>
              <a:gd name="T7" fmla="*/ 0 h 840"/>
              <a:gd name="T8" fmla="*/ 0 w 240"/>
              <a:gd name="T9" fmla="*/ 2147483646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  <a:gd name="connsiteX0" fmla="*/ 0 w 10894"/>
              <a:gd name="connsiteY0" fmla="*/ 11994 h 11994"/>
              <a:gd name="connsiteX1" fmla="*/ 10894 w 10894"/>
              <a:gd name="connsiteY1" fmla="*/ 10000 h 11994"/>
              <a:gd name="connsiteX2" fmla="*/ 10894 w 10894"/>
              <a:gd name="connsiteY2" fmla="*/ 1429 h 11994"/>
              <a:gd name="connsiteX3" fmla="*/ 894 w 10894"/>
              <a:gd name="connsiteY3" fmla="*/ 0 h 11994"/>
              <a:gd name="connsiteX4" fmla="*/ 0 w 10894"/>
              <a:gd name="connsiteY4" fmla="*/ 11994 h 11994"/>
              <a:gd name="connsiteX0" fmla="*/ 0 w 10894"/>
              <a:gd name="connsiteY0" fmla="*/ 10565 h 10565"/>
              <a:gd name="connsiteX1" fmla="*/ 10894 w 10894"/>
              <a:gd name="connsiteY1" fmla="*/ 8571 h 10565"/>
              <a:gd name="connsiteX2" fmla="*/ 10894 w 10894"/>
              <a:gd name="connsiteY2" fmla="*/ 0 h 10565"/>
              <a:gd name="connsiteX3" fmla="*/ 522 w 10894"/>
              <a:gd name="connsiteY3" fmla="*/ 1928 h 10565"/>
              <a:gd name="connsiteX4" fmla="*/ 0 w 10894"/>
              <a:gd name="connsiteY4" fmla="*/ 10565 h 10565"/>
              <a:gd name="connsiteX0" fmla="*/ 0 w 10522"/>
              <a:gd name="connsiteY0" fmla="*/ 10457 h 10457"/>
              <a:gd name="connsiteX1" fmla="*/ 10522 w 10522"/>
              <a:gd name="connsiteY1" fmla="*/ 8571 h 10457"/>
              <a:gd name="connsiteX2" fmla="*/ 10522 w 10522"/>
              <a:gd name="connsiteY2" fmla="*/ 0 h 10457"/>
              <a:gd name="connsiteX3" fmla="*/ 150 w 10522"/>
              <a:gd name="connsiteY3" fmla="*/ 1928 h 10457"/>
              <a:gd name="connsiteX4" fmla="*/ 0 w 10522"/>
              <a:gd name="connsiteY4" fmla="*/ 10457 h 10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22" h="10457">
                <a:moveTo>
                  <a:pt x="0" y="10457"/>
                </a:moveTo>
                <a:lnTo>
                  <a:pt x="10522" y="8571"/>
                </a:lnTo>
                <a:lnTo>
                  <a:pt x="10522" y="0"/>
                </a:lnTo>
                <a:lnTo>
                  <a:pt x="150" y="1928"/>
                </a:lnTo>
                <a:lnTo>
                  <a:pt x="0" y="10457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49" name="Group 288">
            <a:extLst>
              <a:ext uri="{FF2B5EF4-FFF2-40B4-BE49-F238E27FC236}">
                <a16:creationId xmlns:a16="http://schemas.microsoft.com/office/drawing/2014/main" id="{B7D05554-C958-43CD-B6F6-5DAF72EE01AE}"/>
              </a:ext>
            </a:extLst>
          </p:cNvPr>
          <p:cNvGrpSpPr>
            <a:grpSpLocks/>
          </p:cNvGrpSpPr>
          <p:nvPr/>
        </p:nvGrpSpPr>
        <p:grpSpPr bwMode="auto">
          <a:xfrm>
            <a:off x="6410334" y="6325283"/>
            <a:ext cx="222250" cy="858838"/>
            <a:chOff x="384" y="816"/>
            <a:chExt cx="140" cy="541"/>
          </a:xfrm>
        </p:grpSpPr>
        <p:sp>
          <p:nvSpPr>
            <p:cNvPr id="250" name="Line 289">
              <a:extLst>
                <a:ext uri="{FF2B5EF4-FFF2-40B4-BE49-F238E27FC236}">
                  <a16:creationId xmlns:a16="http://schemas.microsoft.com/office/drawing/2014/main" id="{4978CD54-6534-4F7E-8E69-C737EDB6770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1" name="Line 290">
              <a:extLst>
                <a:ext uri="{FF2B5EF4-FFF2-40B4-BE49-F238E27FC236}">
                  <a16:creationId xmlns:a16="http://schemas.microsoft.com/office/drawing/2014/main" id="{F08BB4DA-6F29-46D5-B5F8-C8F9B5ECB1B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2" name="Freeform 291">
              <a:extLst>
                <a:ext uri="{FF2B5EF4-FFF2-40B4-BE49-F238E27FC236}">
                  <a16:creationId xmlns:a16="http://schemas.microsoft.com/office/drawing/2014/main" id="{32B2855E-1000-4BC8-95CA-58C0241E332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53" name="Group 288">
            <a:extLst>
              <a:ext uri="{FF2B5EF4-FFF2-40B4-BE49-F238E27FC236}">
                <a16:creationId xmlns:a16="http://schemas.microsoft.com/office/drawing/2014/main" id="{EF9B2A41-DF83-4D24-9559-10C7F0BE68FB}"/>
              </a:ext>
            </a:extLst>
          </p:cNvPr>
          <p:cNvGrpSpPr>
            <a:grpSpLocks/>
          </p:cNvGrpSpPr>
          <p:nvPr/>
        </p:nvGrpSpPr>
        <p:grpSpPr bwMode="auto">
          <a:xfrm>
            <a:off x="6724142" y="6452079"/>
            <a:ext cx="222250" cy="858838"/>
            <a:chOff x="384" y="816"/>
            <a:chExt cx="140" cy="541"/>
          </a:xfrm>
        </p:grpSpPr>
        <p:sp>
          <p:nvSpPr>
            <p:cNvPr id="254" name="Line 289">
              <a:extLst>
                <a:ext uri="{FF2B5EF4-FFF2-40B4-BE49-F238E27FC236}">
                  <a16:creationId xmlns:a16="http://schemas.microsoft.com/office/drawing/2014/main" id="{28E85BA5-5289-4002-BF3A-6793929C772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5" name="Line 290">
              <a:extLst>
                <a:ext uri="{FF2B5EF4-FFF2-40B4-BE49-F238E27FC236}">
                  <a16:creationId xmlns:a16="http://schemas.microsoft.com/office/drawing/2014/main" id="{E3A7F2E1-10E8-4812-BB0D-C70685779CA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" name="Freeform 291">
              <a:extLst>
                <a:ext uri="{FF2B5EF4-FFF2-40B4-BE49-F238E27FC236}">
                  <a16:creationId xmlns:a16="http://schemas.microsoft.com/office/drawing/2014/main" id="{143C0499-E15E-444A-86BF-150CBB97DFE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62" name="Group 374">
            <a:extLst>
              <a:ext uri="{FF2B5EF4-FFF2-40B4-BE49-F238E27FC236}">
                <a16:creationId xmlns:a16="http://schemas.microsoft.com/office/drawing/2014/main" id="{C29BC952-1008-433B-8A1F-AF01D9C3A56B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5520747" y="4297241"/>
            <a:ext cx="228600" cy="862013"/>
            <a:chOff x="1488" y="768"/>
            <a:chExt cx="144" cy="543"/>
          </a:xfrm>
        </p:grpSpPr>
        <p:sp>
          <p:nvSpPr>
            <p:cNvPr id="263" name="Line 375">
              <a:extLst>
                <a:ext uri="{FF2B5EF4-FFF2-40B4-BE49-F238E27FC236}">
                  <a16:creationId xmlns:a16="http://schemas.microsoft.com/office/drawing/2014/main" id="{7E09BFCE-6644-4CDD-B65F-AB02FB7519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95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4" name="Line 376">
              <a:extLst>
                <a:ext uri="{FF2B5EF4-FFF2-40B4-BE49-F238E27FC236}">
                  <a16:creationId xmlns:a16="http://schemas.microsoft.com/office/drawing/2014/main" id="{088A5B8A-7386-4610-86A6-6B896FB04E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20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65" name="Group 377">
              <a:extLst>
                <a:ext uri="{FF2B5EF4-FFF2-40B4-BE49-F238E27FC236}">
                  <a16:creationId xmlns:a16="http://schemas.microsoft.com/office/drawing/2014/main" id="{0DA8A724-FB83-4CB5-B6BC-88F1B905BE6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768"/>
              <a:ext cx="144" cy="364"/>
              <a:chOff x="1488" y="768"/>
              <a:chExt cx="144" cy="364"/>
            </a:xfrm>
          </p:grpSpPr>
          <p:sp>
            <p:nvSpPr>
              <p:cNvPr id="266" name="Freeform 378">
                <a:extLst>
                  <a:ext uri="{FF2B5EF4-FFF2-40B4-BE49-F238E27FC236}">
                    <a16:creationId xmlns:a16="http://schemas.microsoft.com/office/drawing/2014/main" id="{4C265FA9-6A1A-474F-A307-6ECF0A74A8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88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" name="Freeform 379">
                <a:extLst>
                  <a:ext uri="{FF2B5EF4-FFF2-40B4-BE49-F238E27FC236}">
                    <a16:creationId xmlns:a16="http://schemas.microsoft.com/office/drawing/2014/main" id="{F87C2B75-A50A-4428-8CDF-CD43D7A6BC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89" y="831"/>
                <a:ext cx="43" cy="276"/>
              </a:xfrm>
              <a:custGeom>
                <a:avLst/>
                <a:gdLst>
                  <a:gd name="T0" fmla="*/ 43 w 43"/>
                  <a:gd name="T1" fmla="*/ 209 h 276"/>
                  <a:gd name="T2" fmla="*/ 28 w 43"/>
                  <a:gd name="T3" fmla="*/ 264 h 276"/>
                  <a:gd name="T4" fmla="*/ 0 w 43"/>
                  <a:gd name="T5" fmla="*/ 276 h 276"/>
                  <a:gd name="T6" fmla="*/ 0 w 43"/>
                  <a:gd name="T7" fmla="*/ 0 h 276"/>
                  <a:gd name="T8" fmla="*/ 22 w 43"/>
                  <a:gd name="T9" fmla="*/ 0 h 276"/>
                  <a:gd name="T10" fmla="*/ 40 w 43"/>
                  <a:gd name="T11" fmla="*/ 21 h 276"/>
                  <a:gd name="T12" fmla="*/ 43 w 43"/>
                  <a:gd name="T13" fmla="*/ 209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3"/>
                  <a:gd name="T22" fmla="*/ 0 h 276"/>
                  <a:gd name="T23" fmla="*/ 43 w 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3" h="276">
                    <a:moveTo>
                      <a:pt x="43" y="209"/>
                    </a:moveTo>
                    <a:lnTo>
                      <a:pt x="28" y="264"/>
                    </a:lnTo>
                    <a:lnTo>
                      <a:pt x="0" y="276"/>
                    </a:lnTo>
                    <a:lnTo>
                      <a:pt x="0" y="0"/>
                    </a:lnTo>
                    <a:lnTo>
                      <a:pt x="22" y="0"/>
                    </a:lnTo>
                    <a:lnTo>
                      <a:pt x="40" y="21"/>
                    </a:lnTo>
                    <a:lnTo>
                      <a:pt x="43" y="209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cxnSp>
        <p:nvCxnSpPr>
          <p:cNvPr id="268" name="Straight Connector 267">
            <a:extLst>
              <a:ext uri="{FF2B5EF4-FFF2-40B4-BE49-F238E27FC236}">
                <a16:creationId xmlns:a16="http://schemas.microsoft.com/office/drawing/2014/main" id="{814B9FBF-DFD1-47B8-BD47-7B478FDCC55C}"/>
              </a:ext>
            </a:extLst>
          </p:cNvPr>
          <p:cNvCxnSpPr>
            <a:cxnSpLocks/>
          </p:cNvCxnSpPr>
          <p:nvPr/>
        </p:nvCxnSpPr>
        <p:spPr>
          <a:xfrm>
            <a:off x="4913169" y="7583372"/>
            <a:ext cx="268431" cy="22363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74" name="Group 324">
            <a:extLst>
              <a:ext uri="{FF2B5EF4-FFF2-40B4-BE49-F238E27FC236}">
                <a16:creationId xmlns:a16="http://schemas.microsoft.com/office/drawing/2014/main" id="{C27F7D3D-4CA8-4983-8785-22EABCF1D2D7}"/>
              </a:ext>
            </a:extLst>
          </p:cNvPr>
          <p:cNvGrpSpPr>
            <a:grpSpLocks/>
          </p:cNvGrpSpPr>
          <p:nvPr/>
        </p:nvGrpSpPr>
        <p:grpSpPr bwMode="auto">
          <a:xfrm>
            <a:off x="634472" y="5498713"/>
            <a:ext cx="227013" cy="1009650"/>
            <a:chOff x="912" y="768"/>
            <a:chExt cx="143" cy="636"/>
          </a:xfrm>
        </p:grpSpPr>
        <p:sp>
          <p:nvSpPr>
            <p:cNvPr id="275" name="Line 325">
              <a:extLst>
                <a:ext uri="{FF2B5EF4-FFF2-40B4-BE49-F238E27FC236}">
                  <a16:creationId xmlns:a16="http://schemas.microsoft.com/office/drawing/2014/main" id="{1971607C-A979-468D-BD58-03AE73018E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9" y="1154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" name="Line 326">
              <a:extLst>
                <a:ext uri="{FF2B5EF4-FFF2-40B4-BE49-F238E27FC236}">
                  <a16:creationId xmlns:a16="http://schemas.microsoft.com/office/drawing/2014/main" id="{9ABA9322-4D6B-4062-A4E8-4A8C2337EF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44" y="1112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77" name="Group 327">
              <a:extLst>
                <a:ext uri="{FF2B5EF4-FFF2-40B4-BE49-F238E27FC236}">
                  <a16:creationId xmlns:a16="http://schemas.microsoft.com/office/drawing/2014/main" id="{80385364-1392-455D-B552-731AB0A2439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12" y="768"/>
              <a:ext cx="143" cy="369"/>
              <a:chOff x="912" y="768"/>
              <a:chExt cx="143" cy="369"/>
            </a:xfrm>
          </p:grpSpPr>
          <p:sp>
            <p:nvSpPr>
              <p:cNvPr id="278" name="Freeform 328">
                <a:extLst>
                  <a:ext uri="{FF2B5EF4-FFF2-40B4-BE49-F238E27FC236}">
                    <a16:creationId xmlns:a16="http://schemas.microsoft.com/office/drawing/2014/main" id="{2EE7FEE1-6B96-4636-ABE8-F2BC355FD9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2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9" name="Freeform 329">
                <a:extLst>
                  <a:ext uri="{FF2B5EF4-FFF2-40B4-BE49-F238E27FC236}">
                    <a16:creationId xmlns:a16="http://schemas.microsoft.com/office/drawing/2014/main" id="{4D24F32E-43A7-453F-AA6F-54E68844A4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2" y="917"/>
                <a:ext cx="143" cy="217"/>
              </a:xfrm>
              <a:custGeom>
                <a:avLst/>
                <a:gdLst>
                  <a:gd name="T0" fmla="*/ 0 w 143"/>
                  <a:gd name="T1" fmla="*/ 137 h 190"/>
                  <a:gd name="T2" fmla="*/ 36 w 143"/>
                  <a:gd name="T3" fmla="*/ 190 h 190"/>
                  <a:gd name="T4" fmla="*/ 118 w 143"/>
                  <a:gd name="T5" fmla="*/ 160 h 190"/>
                  <a:gd name="T6" fmla="*/ 143 w 143"/>
                  <a:gd name="T7" fmla="*/ 88 h 190"/>
                  <a:gd name="T8" fmla="*/ 141 w 143"/>
                  <a:gd name="T9" fmla="*/ 0 h 190"/>
                  <a:gd name="T10" fmla="*/ 3 w 143"/>
                  <a:gd name="T11" fmla="*/ 46 h 190"/>
                  <a:gd name="T12" fmla="*/ 0 w 143"/>
                  <a:gd name="T13" fmla="*/ 137 h 19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190"/>
                  <a:gd name="T23" fmla="*/ 143 w 143"/>
                  <a:gd name="T24" fmla="*/ 190 h 19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190">
                    <a:moveTo>
                      <a:pt x="0" y="137"/>
                    </a:moveTo>
                    <a:lnTo>
                      <a:pt x="36" y="190"/>
                    </a:lnTo>
                    <a:lnTo>
                      <a:pt x="118" y="160"/>
                    </a:lnTo>
                    <a:lnTo>
                      <a:pt x="143" y="88"/>
                    </a:lnTo>
                    <a:lnTo>
                      <a:pt x="141" y="0"/>
                    </a:lnTo>
                    <a:lnTo>
                      <a:pt x="3" y="46"/>
                    </a:lnTo>
                    <a:lnTo>
                      <a:pt x="0" y="137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35" name="Freeform 295">
            <a:extLst>
              <a:ext uri="{FF2B5EF4-FFF2-40B4-BE49-F238E27FC236}">
                <a16:creationId xmlns:a16="http://schemas.microsoft.com/office/drawing/2014/main" id="{4FE2C9BF-A735-4840-B850-B53AC430049C}"/>
              </a:ext>
            </a:extLst>
          </p:cNvPr>
          <p:cNvSpPr>
            <a:spLocks/>
          </p:cNvSpPr>
          <p:nvPr/>
        </p:nvSpPr>
        <p:spPr bwMode="auto">
          <a:xfrm>
            <a:off x="634183" y="5774533"/>
            <a:ext cx="222249" cy="577850"/>
          </a:xfrm>
          <a:custGeom>
            <a:avLst/>
            <a:gdLst>
              <a:gd name="T0" fmla="*/ 2 w 173"/>
              <a:gd name="T1" fmla="*/ 15 h 375"/>
              <a:gd name="T2" fmla="*/ 2 w 173"/>
              <a:gd name="T3" fmla="*/ 0 h 375"/>
              <a:gd name="T4" fmla="*/ 2 w 173"/>
              <a:gd name="T5" fmla="*/ 36 h 375"/>
              <a:gd name="T6" fmla="*/ 2 w 173"/>
              <a:gd name="T7" fmla="*/ 38 h 375"/>
              <a:gd name="T8" fmla="*/ 2 w 173"/>
              <a:gd name="T9" fmla="*/ 46 h 375"/>
              <a:gd name="T10" fmla="*/ 2 w 173"/>
              <a:gd name="T11" fmla="*/ 141 h 375"/>
              <a:gd name="T12" fmla="*/ 2 w 173"/>
              <a:gd name="T13" fmla="*/ 174 h 375"/>
              <a:gd name="T14" fmla="*/ 2 w 173"/>
              <a:gd name="T15" fmla="*/ 190 h 375"/>
              <a:gd name="T16" fmla="*/ 0 w 173"/>
              <a:gd name="T17" fmla="*/ 160 h 375"/>
              <a:gd name="T18" fmla="*/ 0 w 173"/>
              <a:gd name="T19" fmla="*/ 65 h 375"/>
              <a:gd name="T20" fmla="*/ 2 w 173"/>
              <a:gd name="T21" fmla="*/ 48 h 375"/>
              <a:gd name="T22" fmla="*/ 2 w 173"/>
              <a:gd name="T23" fmla="*/ 45 h 375"/>
              <a:gd name="T24" fmla="*/ 2 w 173"/>
              <a:gd name="T25" fmla="*/ 15 h 37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3"/>
              <a:gd name="T40" fmla="*/ 0 h 375"/>
              <a:gd name="T41" fmla="*/ 173 w 173"/>
              <a:gd name="T42" fmla="*/ 375 h 37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3" h="375">
                <a:moveTo>
                  <a:pt x="63" y="15"/>
                </a:moveTo>
                <a:lnTo>
                  <a:pt x="126" y="0"/>
                </a:lnTo>
                <a:lnTo>
                  <a:pt x="126" y="67"/>
                </a:lnTo>
                <a:lnTo>
                  <a:pt x="151" y="71"/>
                </a:lnTo>
                <a:lnTo>
                  <a:pt x="173" y="88"/>
                </a:lnTo>
                <a:lnTo>
                  <a:pt x="173" y="279"/>
                </a:lnTo>
                <a:lnTo>
                  <a:pt x="148" y="343"/>
                </a:lnTo>
                <a:lnTo>
                  <a:pt x="40" y="375"/>
                </a:lnTo>
                <a:lnTo>
                  <a:pt x="0" y="318"/>
                </a:lnTo>
                <a:lnTo>
                  <a:pt x="0" y="127"/>
                </a:lnTo>
                <a:lnTo>
                  <a:pt x="29" y="96"/>
                </a:lnTo>
                <a:lnTo>
                  <a:pt x="61" y="85"/>
                </a:lnTo>
                <a:lnTo>
                  <a:pt x="62" y="15"/>
                </a:lnTo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80" name="Group 406">
            <a:extLst>
              <a:ext uri="{FF2B5EF4-FFF2-40B4-BE49-F238E27FC236}">
                <a16:creationId xmlns:a16="http://schemas.microsoft.com/office/drawing/2014/main" id="{95A34DEE-E2D7-4570-930A-BA2CA7E2479A}"/>
              </a:ext>
            </a:extLst>
          </p:cNvPr>
          <p:cNvGrpSpPr>
            <a:grpSpLocks/>
          </p:cNvGrpSpPr>
          <p:nvPr/>
        </p:nvGrpSpPr>
        <p:grpSpPr bwMode="auto">
          <a:xfrm>
            <a:off x="502663" y="4033532"/>
            <a:ext cx="225425" cy="858838"/>
            <a:chOff x="2062" y="768"/>
            <a:chExt cx="142" cy="541"/>
          </a:xfrm>
        </p:grpSpPr>
        <p:sp>
          <p:nvSpPr>
            <p:cNvPr id="281" name="Line 407">
              <a:extLst>
                <a:ext uri="{FF2B5EF4-FFF2-40B4-BE49-F238E27FC236}">
                  <a16:creationId xmlns:a16="http://schemas.microsoft.com/office/drawing/2014/main" id="{E5665E0F-170F-47A1-A0FE-C86B196E6E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8" y="106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2" name="Line 408">
              <a:extLst>
                <a:ext uri="{FF2B5EF4-FFF2-40B4-BE49-F238E27FC236}">
                  <a16:creationId xmlns:a16="http://schemas.microsoft.com/office/drawing/2014/main" id="{1BC5AA08-759D-4D25-A5B2-5344955E60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97" y="1023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83" name="Group 409">
              <a:extLst>
                <a:ext uri="{FF2B5EF4-FFF2-40B4-BE49-F238E27FC236}">
                  <a16:creationId xmlns:a16="http://schemas.microsoft.com/office/drawing/2014/main" id="{BC00AEB3-B798-4FE2-AC9A-DC15F7835D2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62" y="768"/>
              <a:ext cx="142" cy="364"/>
              <a:chOff x="2062" y="768"/>
              <a:chExt cx="142" cy="364"/>
            </a:xfrm>
          </p:grpSpPr>
          <p:sp>
            <p:nvSpPr>
              <p:cNvPr id="284" name="Freeform 410">
                <a:extLst>
                  <a:ext uri="{FF2B5EF4-FFF2-40B4-BE49-F238E27FC236}">
                    <a16:creationId xmlns:a16="http://schemas.microsoft.com/office/drawing/2014/main" id="{422485B4-D3C4-4759-96CB-A9B42DD79E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64" y="768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6 h 375"/>
                  <a:gd name="T6" fmla="*/ 2 w 173"/>
                  <a:gd name="T7" fmla="*/ 38 h 375"/>
                  <a:gd name="T8" fmla="*/ 2 w 173"/>
                  <a:gd name="T9" fmla="*/ 46 h 375"/>
                  <a:gd name="T10" fmla="*/ 2 w 173"/>
                  <a:gd name="T11" fmla="*/ 141 h 375"/>
                  <a:gd name="T12" fmla="*/ 2 w 173"/>
                  <a:gd name="T13" fmla="*/ 174 h 375"/>
                  <a:gd name="T14" fmla="*/ 2 w 173"/>
                  <a:gd name="T15" fmla="*/ 190 h 375"/>
                  <a:gd name="T16" fmla="*/ 0 w 173"/>
                  <a:gd name="T17" fmla="*/ 160 h 375"/>
                  <a:gd name="T18" fmla="*/ 0 w 173"/>
                  <a:gd name="T19" fmla="*/ 65 h 375"/>
                  <a:gd name="T20" fmla="*/ 2 w 173"/>
                  <a:gd name="T21" fmla="*/ 48 h 375"/>
                  <a:gd name="T22" fmla="*/ 2 w 173"/>
                  <a:gd name="T23" fmla="*/ 45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5" name="Freeform 411">
                <a:extLst>
                  <a:ext uri="{FF2B5EF4-FFF2-40B4-BE49-F238E27FC236}">
                    <a16:creationId xmlns:a16="http://schemas.microsoft.com/office/drawing/2014/main" id="{580C49B7-AD40-46DD-8DEA-21AC8866B2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62" y="860"/>
                <a:ext cx="140" cy="271"/>
              </a:xfrm>
              <a:custGeom>
                <a:avLst/>
                <a:gdLst>
                  <a:gd name="T0" fmla="*/ 119 w 119"/>
                  <a:gd name="T1" fmla="*/ 208 h 238"/>
                  <a:gd name="T2" fmla="*/ 36 w 119"/>
                  <a:gd name="T3" fmla="*/ 238 h 238"/>
                  <a:gd name="T4" fmla="*/ 0 w 119"/>
                  <a:gd name="T5" fmla="*/ 181 h 238"/>
                  <a:gd name="T6" fmla="*/ 0 w 119"/>
                  <a:gd name="T7" fmla="*/ 0 h 238"/>
                  <a:gd name="T8" fmla="*/ 119 w 119"/>
                  <a:gd name="T9" fmla="*/ 2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9"/>
                  <a:gd name="T16" fmla="*/ 0 h 238"/>
                  <a:gd name="T17" fmla="*/ 119 w 119"/>
                  <a:gd name="T18" fmla="*/ 238 h 238"/>
                  <a:gd name="connsiteX0" fmla="*/ 10000 w 10000"/>
                  <a:gd name="connsiteY0" fmla="*/ 10085 h 11346"/>
                  <a:gd name="connsiteX1" fmla="*/ 3025 w 10000"/>
                  <a:gd name="connsiteY1" fmla="*/ 11346 h 11346"/>
                  <a:gd name="connsiteX2" fmla="*/ 0 w 10000"/>
                  <a:gd name="connsiteY2" fmla="*/ 8951 h 11346"/>
                  <a:gd name="connsiteX3" fmla="*/ 1795 w 10000"/>
                  <a:gd name="connsiteY3" fmla="*/ 0 h 11346"/>
                  <a:gd name="connsiteX4" fmla="*/ 10000 w 10000"/>
                  <a:gd name="connsiteY4" fmla="*/ 10085 h 11346"/>
                  <a:gd name="connsiteX0" fmla="*/ 11795 w 11795"/>
                  <a:gd name="connsiteY0" fmla="*/ 7452 h 11346"/>
                  <a:gd name="connsiteX1" fmla="*/ 3025 w 11795"/>
                  <a:gd name="connsiteY1" fmla="*/ 11346 h 11346"/>
                  <a:gd name="connsiteX2" fmla="*/ 0 w 11795"/>
                  <a:gd name="connsiteY2" fmla="*/ 8951 h 11346"/>
                  <a:gd name="connsiteX3" fmla="*/ 1795 w 11795"/>
                  <a:gd name="connsiteY3" fmla="*/ 0 h 11346"/>
                  <a:gd name="connsiteX4" fmla="*/ 11795 w 11795"/>
                  <a:gd name="connsiteY4" fmla="*/ 7452 h 11346"/>
                  <a:gd name="connsiteX0" fmla="*/ 11795 w 11795"/>
                  <a:gd name="connsiteY0" fmla="*/ 7452 h 11346"/>
                  <a:gd name="connsiteX1" fmla="*/ 3025 w 11795"/>
                  <a:gd name="connsiteY1" fmla="*/ 11346 h 11346"/>
                  <a:gd name="connsiteX2" fmla="*/ 0 w 11795"/>
                  <a:gd name="connsiteY2" fmla="*/ 8951 h 11346"/>
                  <a:gd name="connsiteX3" fmla="*/ 1795 w 11795"/>
                  <a:gd name="connsiteY3" fmla="*/ 0 h 11346"/>
                  <a:gd name="connsiteX4" fmla="*/ 11795 w 11795"/>
                  <a:gd name="connsiteY4" fmla="*/ 7452 h 11346"/>
                  <a:gd name="connsiteX0" fmla="*/ 11795 w 11795"/>
                  <a:gd name="connsiteY0" fmla="*/ 7709 h 11603"/>
                  <a:gd name="connsiteX1" fmla="*/ 3025 w 11795"/>
                  <a:gd name="connsiteY1" fmla="*/ 11603 h 11603"/>
                  <a:gd name="connsiteX2" fmla="*/ 0 w 11795"/>
                  <a:gd name="connsiteY2" fmla="*/ 9208 h 11603"/>
                  <a:gd name="connsiteX3" fmla="*/ 1667 w 11795"/>
                  <a:gd name="connsiteY3" fmla="*/ 0 h 11603"/>
                  <a:gd name="connsiteX4" fmla="*/ 11795 w 11795"/>
                  <a:gd name="connsiteY4" fmla="*/ 7709 h 11603"/>
                  <a:gd name="connsiteX0" fmla="*/ 11978 w 11978"/>
                  <a:gd name="connsiteY0" fmla="*/ 7709 h 11603"/>
                  <a:gd name="connsiteX1" fmla="*/ 3208 w 11978"/>
                  <a:gd name="connsiteY1" fmla="*/ 11603 h 11603"/>
                  <a:gd name="connsiteX2" fmla="*/ 183 w 11978"/>
                  <a:gd name="connsiteY2" fmla="*/ 9208 h 11603"/>
                  <a:gd name="connsiteX3" fmla="*/ 1850 w 11978"/>
                  <a:gd name="connsiteY3" fmla="*/ 0 h 11603"/>
                  <a:gd name="connsiteX4" fmla="*/ 11978 w 11978"/>
                  <a:gd name="connsiteY4" fmla="*/ 7709 h 11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978" h="11603">
                    <a:moveTo>
                      <a:pt x="11978" y="7709"/>
                    </a:moveTo>
                    <a:cubicBezTo>
                      <a:pt x="10209" y="12539"/>
                      <a:pt x="6131" y="10305"/>
                      <a:pt x="3208" y="11603"/>
                    </a:cubicBezTo>
                    <a:lnTo>
                      <a:pt x="183" y="9208"/>
                    </a:lnTo>
                    <a:cubicBezTo>
                      <a:pt x="739" y="6139"/>
                      <a:pt x="-1398" y="1335"/>
                      <a:pt x="1850" y="0"/>
                    </a:cubicBezTo>
                    <a:lnTo>
                      <a:pt x="11978" y="7709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36" name="TextBox 13">
            <a:extLst>
              <a:ext uri="{FF2B5EF4-FFF2-40B4-BE49-F238E27FC236}">
                <a16:creationId xmlns:a16="http://schemas.microsoft.com/office/drawing/2014/main" id="{00A5F534-C8E3-416C-9AD7-C2B68FDECD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0358" y="6698435"/>
            <a:ext cx="53181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1" dirty="0"/>
              <a:t>X </a:t>
            </a:r>
            <a:r>
              <a:rPr lang="en-US" altLang="en-US" sz="1600" b="1" dirty="0" err="1"/>
              <a:t>X</a:t>
            </a:r>
            <a:endParaRPr lang="en-US" altLang="en-US" sz="1600" b="1" dirty="0"/>
          </a:p>
        </p:txBody>
      </p:sp>
      <p:cxnSp>
        <p:nvCxnSpPr>
          <p:cNvPr id="286" name="Straight Connector 285">
            <a:extLst>
              <a:ext uri="{FF2B5EF4-FFF2-40B4-BE49-F238E27FC236}">
                <a16:creationId xmlns:a16="http://schemas.microsoft.com/office/drawing/2014/main" id="{8795730C-3E4B-4D0B-BEE5-C1359809465C}"/>
              </a:ext>
            </a:extLst>
          </p:cNvPr>
          <p:cNvCxnSpPr>
            <a:cxnSpLocks/>
            <a:endCxn id="143" idx="1"/>
          </p:cNvCxnSpPr>
          <p:nvPr/>
        </p:nvCxnSpPr>
        <p:spPr>
          <a:xfrm>
            <a:off x="1965014" y="6856892"/>
            <a:ext cx="409151" cy="312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2015</TotalTime>
  <Words>97</Words>
  <Application>Microsoft Office PowerPoint</Application>
  <PresentationFormat>Custom</PresentationFormat>
  <Paragraphs>14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Matt Carlson</cp:lastModifiedBy>
  <cp:revision>159</cp:revision>
  <dcterms:created xsi:type="dcterms:W3CDTF">2002-08-21T12:11:08Z</dcterms:created>
  <dcterms:modified xsi:type="dcterms:W3CDTF">2019-06-22T15:08:57Z</dcterms:modified>
  <cp:category>Shooting</cp:category>
</cp:coreProperties>
</file>