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8D89CEB7-196C-40FC-A8AA-ABF2B9090859}"/>
    <pc:docChg chg="undo custSel modSld">
      <pc:chgData name="Matt Carlson" userId="0e792f37f00095d9" providerId="LiveId" clId="{8D89CEB7-196C-40FC-A8AA-ABF2B9090859}" dt="2019-03-24T13:49:14.584" v="114" actId="478"/>
      <pc:docMkLst>
        <pc:docMk/>
      </pc:docMkLst>
      <pc:sldChg chg="addSp delSp modSp">
        <pc:chgData name="Matt Carlson" userId="0e792f37f00095d9" providerId="LiveId" clId="{8D89CEB7-196C-40FC-A8AA-ABF2B9090859}" dt="2019-03-24T13:49:14.584" v="114" actId="478"/>
        <pc:sldMkLst>
          <pc:docMk/>
          <pc:sldMk cId="0" sldId="274"/>
        </pc:sldMkLst>
        <pc:spChg chg="add del">
          <ac:chgData name="Matt Carlson" userId="0e792f37f00095d9" providerId="LiveId" clId="{8D89CEB7-196C-40FC-A8AA-ABF2B9090859}" dt="2019-03-24T13:46:50.835" v="15" actId="478"/>
          <ac:spMkLst>
            <pc:docMk/>
            <pc:sldMk cId="0" sldId="274"/>
            <ac:spMk id="83" creationId="{F10BD3DF-65D5-4236-935C-C63B766DEABD}"/>
          </ac:spMkLst>
        </pc:spChg>
        <pc:spChg chg="add">
          <ac:chgData name="Matt Carlson" userId="0e792f37f00095d9" providerId="LiveId" clId="{8D89CEB7-196C-40FC-A8AA-ABF2B9090859}" dt="2019-03-24T13:46:14.859" v="6"/>
          <ac:spMkLst>
            <pc:docMk/>
            <pc:sldMk cId="0" sldId="274"/>
            <ac:spMk id="115" creationId="{CC759FC9-2B00-484A-9695-273C16147743}"/>
          </ac:spMkLst>
        </pc:spChg>
        <pc:spChg chg="add">
          <ac:chgData name="Matt Carlson" userId="0e792f37f00095d9" providerId="LiveId" clId="{8D89CEB7-196C-40FC-A8AA-ABF2B9090859}" dt="2019-03-24T13:46:14.859" v="6"/>
          <ac:spMkLst>
            <pc:docMk/>
            <pc:sldMk cId="0" sldId="274"/>
            <ac:spMk id="116" creationId="{8E13E17C-45C5-442D-93A4-B48338B8D574}"/>
          </ac:spMkLst>
        </pc:spChg>
        <pc:spChg chg="add">
          <ac:chgData name="Matt Carlson" userId="0e792f37f00095d9" providerId="LiveId" clId="{8D89CEB7-196C-40FC-A8AA-ABF2B9090859}" dt="2019-03-24T13:46:14.859" v="6"/>
          <ac:spMkLst>
            <pc:docMk/>
            <pc:sldMk cId="0" sldId="274"/>
            <ac:spMk id="117" creationId="{AB055907-2EC4-418E-AFBA-57A476C67E1C}"/>
          </ac:spMkLst>
        </pc:spChg>
        <pc:spChg chg="add">
          <ac:chgData name="Matt Carlson" userId="0e792f37f00095d9" providerId="LiveId" clId="{8D89CEB7-196C-40FC-A8AA-ABF2B9090859}" dt="2019-03-24T13:46:14.859" v="6"/>
          <ac:spMkLst>
            <pc:docMk/>
            <pc:sldMk cId="0" sldId="274"/>
            <ac:spMk id="118" creationId="{EC9DC995-66A3-4572-B2E1-AC9DD5A537D8}"/>
          </ac:spMkLst>
        </pc:spChg>
        <pc:spChg chg="add">
          <ac:chgData name="Matt Carlson" userId="0e792f37f00095d9" providerId="LiveId" clId="{8D89CEB7-196C-40FC-A8AA-ABF2B9090859}" dt="2019-03-24T13:46:14.859" v="6"/>
          <ac:spMkLst>
            <pc:docMk/>
            <pc:sldMk cId="0" sldId="274"/>
            <ac:spMk id="119" creationId="{5CFAD22C-B764-4F3E-8606-5C52CD0CE5D7}"/>
          </ac:spMkLst>
        </pc:spChg>
        <pc:spChg chg="add">
          <ac:chgData name="Matt Carlson" userId="0e792f37f00095d9" providerId="LiveId" clId="{8D89CEB7-196C-40FC-A8AA-ABF2B9090859}" dt="2019-03-24T13:46:14.859" v="6"/>
          <ac:spMkLst>
            <pc:docMk/>
            <pc:sldMk cId="0" sldId="274"/>
            <ac:spMk id="124" creationId="{617A5436-7BF8-4EEF-B645-207EF9C323E0}"/>
          </ac:spMkLst>
        </pc:spChg>
        <pc:spChg chg="add">
          <ac:chgData name="Matt Carlson" userId="0e792f37f00095d9" providerId="LiveId" clId="{8D89CEB7-196C-40FC-A8AA-ABF2B9090859}" dt="2019-03-24T13:46:14.859" v="6"/>
          <ac:spMkLst>
            <pc:docMk/>
            <pc:sldMk cId="0" sldId="274"/>
            <ac:spMk id="125" creationId="{D6FAF52E-0DB2-4C14-A32A-124D61AC3E86}"/>
          </ac:spMkLst>
        </pc:spChg>
        <pc:spChg chg="add">
          <ac:chgData name="Matt Carlson" userId="0e792f37f00095d9" providerId="LiveId" clId="{8D89CEB7-196C-40FC-A8AA-ABF2B9090859}" dt="2019-03-24T13:46:14.859" v="6"/>
          <ac:spMkLst>
            <pc:docMk/>
            <pc:sldMk cId="0" sldId="274"/>
            <ac:spMk id="126" creationId="{DA7AE7C1-8C46-47F7-934C-936670E1AAAF}"/>
          </ac:spMkLst>
        </pc:spChg>
        <pc:spChg chg="add">
          <ac:chgData name="Matt Carlson" userId="0e792f37f00095d9" providerId="LiveId" clId="{8D89CEB7-196C-40FC-A8AA-ABF2B9090859}" dt="2019-03-24T13:46:14.859" v="6"/>
          <ac:spMkLst>
            <pc:docMk/>
            <pc:sldMk cId="0" sldId="274"/>
            <ac:spMk id="127" creationId="{CA518383-F943-46DC-8EB3-8AC2A657D388}"/>
          </ac:spMkLst>
        </pc:spChg>
        <pc:spChg chg="add">
          <ac:chgData name="Matt Carlson" userId="0e792f37f00095d9" providerId="LiveId" clId="{8D89CEB7-196C-40FC-A8AA-ABF2B9090859}" dt="2019-03-24T13:46:14.859" v="6"/>
          <ac:spMkLst>
            <pc:docMk/>
            <pc:sldMk cId="0" sldId="274"/>
            <ac:spMk id="131" creationId="{76F2ABC1-885F-4385-AAAA-B87EFA9FA06B}"/>
          </ac:spMkLst>
        </pc:spChg>
        <pc:spChg chg="add">
          <ac:chgData name="Matt Carlson" userId="0e792f37f00095d9" providerId="LiveId" clId="{8D89CEB7-196C-40FC-A8AA-ABF2B9090859}" dt="2019-03-24T13:46:14.859" v="6"/>
          <ac:spMkLst>
            <pc:docMk/>
            <pc:sldMk cId="0" sldId="274"/>
            <ac:spMk id="132" creationId="{1612F22F-5294-4131-AB24-75A00FDA29DA}"/>
          </ac:spMkLst>
        </pc:spChg>
        <pc:spChg chg="del mod">
          <ac:chgData name="Matt Carlson" userId="0e792f37f00095d9" providerId="LiveId" clId="{8D89CEB7-196C-40FC-A8AA-ABF2B9090859}" dt="2019-03-24T13:49:14.584" v="114" actId="478"/>
          <ac:spMkLst>
            <pc:docMk/>
            <pc:sldMk cId="0" sldId="274"/>
            <ac:spMk id="141" creationId="{A2AF5EFF-A85C-42C5-A70F-FDBF8E9CE320}"/>
          </ac:spMkLst>
        </pc:spChg>
        <pc:spChg chg="del mod">
          <ac:chgData name="Matt Carlson" userId="0e792f37f00095d9" providerId="LiveId" clId="{8D89CEB7-196C-40FC-A8AA-ABF2B9090859}" dt="2019-03-24T13:49:14.584" v="114" actId="478"/>
          <ac:spMkLst>
            <pc:docMk/>
            <pc:sldMk cId="0" sldId="274"/>
            <ac:spMk id="143" creationId="{8F7B03FA-06EA-405A-810C-A18931F28482}"/>
          </ac:spMkLst>
        </pc:spChg>
        <pc:spChg chg="del mod">
          <ac:chgData name="Matt Carlson" userId="0e792f37f00095d9" providerId="LiveId" clId="{8D89CEB7-196C-40FC-A8AA-ABF2B9090859}" dt="2019-03-24T13:49:14.584" v="114" actId="478"/>
          <ac:spMkLst>
            <pc:docMk/>
            <pc:sldMk cId="0" sldId="274"/>
            <ac:spMk id="144" creationId="{A65768AB-AC1D-406D-ADB0-5B534757FA11}"/>
          </ac:spMkLst>
        </pc:spChg>
        <pc:spChg chg="del mod">
          <ac:chgData name="Matt Carlson" userId="0e792f37f00095d9" providerId="LiveId" clId="{8D89CEB7-196C-40FC-A8AA-ABF2B9090859}" dt="2019-03-24T13:49:14.584" v="114" actId="478"/>
          <ac:spMkLst>
            <pc:docMk/>
            <pc:sldMk cId="0" sldId="274"/>
            <ac:spMk id="145" creationId="{E84DE86B-5D4B-4233-B83D-5B2D383BF700}"/>
          </ac:spMkLst>
        </pc:spChg>
        <pc:spChg chg="add mod">
          <ac:chgData name="Matt Carlson" userId="0e792f37f00095d9" providerId="LiveId" clId="{8D89CEB7-196C-40FC-A8AA-ABF2B9090859}" dt="2019-03-24T13:46:44.030" v="14"/>
          <ac:spMkLst>
            <pc:docMk/>
            <pc:sldMk cId="0" sldId="274"/>
            <ac:spMk id="173" creationId="{CB73F192-182D-4CC1-97F3-48F0C23776A1}"/>
          </ac:spMkLst>
        </pc:spChg>
        <pc:spChg chg="del mod">
          <ac:chgData name="Matt Carlson" userId="0e792f37f00095d9" providerId="LiveId" clId="{8D89CEB7-196C-40FC-A8AA-ABF2B9090859}" dt="2019-03-24T13:49:14.584" v="114" actId="478"/>
          <ac:spMkLst>
            <pc:docMk/>
            <pc:sldMk cId="0" sldId="274"/>
            <ac:spMk id="189" creationId="{ABE079E0-879E-42D2-9E94-76365FC43B75}"/>
          </ac:spMkLst>
        </pc:spChg>
        <pc:spChg chg="del mod">
          <ac:chgData name="Matt Carlson" userId="0e792f37f00095d9" providerId="LiveId" clId="{8D89CEB7-196C-40FC-A8AA-ABF2B9090859}" dt="2019-03-24T13:49:14.584" v="114" actId="478"/>
          <ac:spMkLst>
            <pc:docMk/>
            <pc:sldMk cId="0" sldId="274"/>
            <ac:spMk id="190" creationId="{25ED4172-31EB-4722-A480-B190DC4A2A51}"/>
          </ac:spMkLst>
        </pc:spChg>
        <pc:spChg chg="del mod">
          <ac:chgData name="Matt Carlson" userId="0e792f37f00095d9" providerId="LiveId" clId="{8D89CEB7-196C-40FC-A8AA-ABF2B9090859}" dt="2019-03-24T13:49:14.584" v="114" actId="478"/>
          <ac:spMkLst>
            <pc:docMk/>
            <pc:sldMk cId="0" sldId="274"/>
            <ac:spMk id="193" creationId="{8B92093C-11DE-4A8E-AE44-AE53E52FE904}"/>
          </ac:spMkLst>
        </pc:spChg>
        <pc:spChg chg="del mod">
          <ac:chgData name="Matt Carlson" userId="0e792f37f00095d9" providerId="LiveId" clId="{8D89CEB7-196C-40FC-A8AA-ABF2B9090859}" dt="2019-03-24T13:49:14.584" v="114" actId="478"/>
          <ac:spMkLst>
            <pc:docMk/>
            <pc:sldMk cId="0" sldId="274"/>
            <ac:spMk id="212" creationId="{6546E4E1-B5F4-43F9-A9AA-BF06B21917C2}"/>
          </ac:spMkLst>
        </pc:spChg>
        <pc:spChg chg="mod">
          <ac:chgData name="Matt Carlson" userId="0e792f37f00095d9" providerId="LiveId" clId="{8D89CEB7-196C-40FC-A8AA-ABF2B9090859}" dt="2019-03-24T13:47:09.425" v="20" actId="1076"/>
          <ac:spMkLst>
            <pc:docMk/>
            <pc:sldMk cId="0" sldId="274"/>
            <ac:spMk id="301" creationId="{1DE3FA26-111F-4C3F-B632-9FF3E2B26BC1}"/>
          </ac:spMkLst>
        </pc:spChg>
        <pc:grpChg chg="add">
          <ac:chgData name="Matt Carlson" userId="0e792f37f00095d9" providerId="LiveId" clId="{8D89CEB7-196C-40FC-A8AA-ABF2B9090859}" dt="2019-03-24T13:46:14.859" v="6"/>
          <ac:grpSpMkLst>
            <pc:docMk/>
            <pc:sldMk cId="0" sldId="274"/>
            <ac:grpSpMk id="84" creationId="{A06C7248-AC98-4B18-9318-14E7CEA5850B}"/>
          </ac:grpSpMkLst>
        </pc:grpChg>
        <pc:grpChg chg="add">
          <ac:chgData name="Matt Carlson" userId="0e792f37f00095d9" providerId="LiveId" clId="{8D89CEB7-196C-40FC-A8AA-ABF2B9090859}" dt="2019-03-24T13:46:14.859" v="6"/>
          <ac:grpSpMkLst>
            <pc:docMk/>
            <pc:sldMk cId="0" sldId="274"/>
            <ac:grpSpMk id="91" creationId="{69AD24C9-AE1F-432D-BF72-81C2FE458876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93" creationId="{A5CC016C-226A-414F-979E-E94E805BBAD1}"/>
          </ac:grpSpMkLst>
        </pc:grpChg>
        <pc:grpChg chg="add">
          <ac:chgData name="Matt Carlson" userId="0e792f37f00095d9" providerId="LiveId" clId="{8D89CEB7-196C-40FC-A8AA-ABF2B9090859}" dt="2019-03-24T13:46:14.859" v="6"/>
          <ac:grpSpMkLst>
            <pc:docMk/>
            <pc:sldMk cId="0" sldId="274"/>
            <ac:grpSpMk id="101" creationId="{8FADEECB-03DC-4577-9D44-CCE5A1AA56DD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106" creationId="{7818B4A6-996F-44BE-9FC3-7434FF26A735}"/>
          </ac:grpSpMkLst>
        </pc:grpChg>
        <pc:grpChg chg="add">
          <ac:chgData name="Matt Carlson" userId="0e792f37f00095d9" providerId="LiveId" clId="{8D89CEB7-196C-40FC-A8AA-ABF2B9090859}" dt="2019-03-24T13:46:14.859" v="6"/>
          <ac:grpSpMkLst>
            <pc:docMk/>
            <pc:sldMk cId="0" sldId="274"/>
            <ac:grpSpMk id="120" creationId="{275421A4-E6B3-4740-BA69-1F9FBA09321D}"/>
          </ac:grpSpMkLst>
        </pc:grpChg>
        <pc:grpChg chg="add">
          <ac:chgData name="Matt Carlson" userId="0e792f37f00095d9" providerId="LiveId" clId="{8D89CEB7-196C-40FC-A8AA-ABF2B9090859}" dt="2019-03-24T13:46:14.859" v="6"/>
          <ac:grpSpMkLst>
            <pc:docMk/>
            <pc:sldMk cId="0" sldId="274"/>
            <ac:grpSpMk id="128" creationId="{3F65E3EE-C1CF-4C01-98E9-81B2BE044213}"/>
          </ac:grpSpMkLst>
        </pc:grpChg>
        <pc:grpChg chg="add">
          <ac:chgData name="Matt Carlson" userId="0e792f37f00095d9" providerId="LiveId" clId="{8D89CEB7-196C-40FC-A8AA-ABF2B9090859}" dt="2019-03-24T13:46:14.859" v="6"/>
          <ac:grpSpMkLst>
            <pc:docMk/>
            <pc:sldMk cId="0" sldId="274"/>
            <ac:grpSpMk id="133" creationId="{791948E8-79B8-408D-BA7C-372594AAD52F}"/>
          </ac:grpSpMkLst>
        </pc:grpChg>
        <pc:grpChg chg="add">
          <ac:chgData name="Matt Carlson" userId="0e792f37f00095d9" providerId="LiveId" clId="{8D89CEB7-196C-40FC-A8AA-ABF2B9090859}" dt="2019-03-24T13:46:14.859" v="6"/>
          <ac:grpSpMkLst>
            <pc:docMk/>
            <pc:sldMk cId="0" sldId="274"/>
            <ac:grpSpMk id="142" creationId="{5DAF2DC2-3F3D-4B85-906E-592500E27CD7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146" creationId="{2EA226DE-C516-4F55-86E0-94D119A05647}"/>
          </ac:grpSpMkLst>
        </pc:grpChg>
        <pc:grpChg chg="add">
          <ac:chgData name="Matt Carlson" userId="0e792f37f00095d9" providerId="LiveId" clId="{8D89CEB7-196C-40FC-A8AA-ABF2B9090859}" dt="2019-03-24T13:46:14.859" v="6"/>
          <ac:grpSpMkLst>
            <pc:docMk/>
            <pc:sldMk cId="0" sldId="274"/>
            <ac:grpSpMk id="150" creationId="{906EFB3A-7BD3-423C-9ED5-740AF35C1C22}"/>
          </ac:grpSpMkLst>
        </pc:grpChg>
        <pc:grpChg chg="add">
          <ac:chgData name="Matt Carlson" userId="0e792f37f00095d9" providerId="LiveId" clId="{8D89CEB7-196C-40FC-A8AA-ABF2B9090859}" dt="2019-03-24T13:46:14.859" v="6"/>
          <ac:grpSpMkLst>
            <pc:docMk/>
            <pc:sldMk cId="0" sldId="274"/>
            <ac:grpSpMk id="156" creationId="{B5D09934-0AC3-4EED-A694-F421EC213CC3}"/>
          </ac:grpSpMkLst>
        </pc:grpChg>
        <pc:grpChg chg="add">
          <ac:chgData name="Matt Carlson" userId="0e792f37f00095d9" providerId="LiveId" clId="{8D89CEB7-196C-40FC-A8AA-ABF2B9090859}" dt="2019-03-24T13:46:14.859" v="6"/>
          <ac:grpSpMkLst>
            <pc:docMk/>
            <pc:sldMk cId="0" sldId="274"/>
            <ac:grpSpMk id="160" creationId="{75C5D94A-572A-4515-9AC0-43CCD67B1EE8}"/>
          </ac:grpSpMkLst>
        </pc:grpChg>
        <pc:grpChg chg="add">
          <ac:chgData name="Matt Carlson" userId="0e792f37f00095d9" providerId="LiveId" clId="{8D89CEB7-196C-40FC-A8AA-ABF2B9090859}" dt="2019-03-24T13:46:14.859" v="6"/>
          <ac:grpSpMkLst>
            <pc:docMk/>
            <pc:sldMk cId="0" sldId="274"/>
            <ac:grpSpMk id="168" creationId="{F58FADD1-26ED-4718-81BD-06D53886BB5A}"/>
          </ac:grpSpMkLst>
        </pc:grpChg>
        <pc:grpChg chg="add mod">
          <ac:chgData name="Matt Carlson" userId="0e792f37f00095d9" providerId="LiveId" clId="{8D89CEB7-196C-40FC-A8AA-ABF2B9090859}" dt="2019-03-24T13:47:23.731" v="23" actId="1076"/>
          <ac:grpSpMkLst>
            <pc:docMk/>
            <pc:sldMk cId="0" sldId="274"/>
            <ac:grpSpMk id="175" creationId="{66068590-D89E-4D44-9A49-CD9DF83071F3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09" creationId="{6BE82411-1C46-4E0F-BBB3-371B200AF897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13" creationId="{B53AFA4A-A856-44F0-AACF-9650D8C48906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18" creationId="{F8E2ADFB-56DE-4F4B-B57F-8074372D8F24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39" creationId="{D696F2F3-4117-472D-8EB5-97BF53711E0A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40" creationId="{B73267DA-DF6A-4F4E-8655-496BF8B2B066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57" creationId="{AEBB5EE9-E143-445A-A7AE-E4ABFD651756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61" creationId="{E8D1F228-31D8-4961-B895-6F6484DF1F17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73" creationId="{E6AD1DD3-2607-4B4E-A017-49869A5A2F02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77" creationId="{73E01DF7-780B-4230-A6EB-F7B93ECEDD86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81" creationId="{4A5DDD30-BECE-4947-BFF2-591B836F106F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85" creationId="{A6F7F7EF-4C55-4920-8F4B-6080F6E941FF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93" creationId="{89BB6CB0-D7B3-4989-8E3B-1A184E5F28BE}"/>
          </ac:grpSpMkLst>
        </pc:grpChg>
        <pc:grpChg chg="del mod">
          <ac:chgData name="Matt Carlson" userId="0e792f37f00095d9" providerId="LiveId" clId="{8D89CEB7-196C-40FC-A8AA-ABF2B9090859}" dt="2019-03-24T13:49:14.584" v="114" actId="478"/>
          <ac:grpSpMkLst>
            <pc:docMk/>
            <pc:sldMk cId="0" sldId="274"/>
            <ac:grpSpMk id="297" creationId="{0A7123DA-C432-46D5-9108-89E0BE1AC674}"/>
          </ac:grpSpMkLst>
        </pc:grpChg>
        <pc:graphicFrameChg chg="modGraphic">
          <ac:chgData name="Matt Carlson" userId="0e792f37f00095d9" providerId="LiveId" clId="{8D89CEB7-196C-40FC-A8AA-ABF2B9090859}" dt="2019-03-24T13:49:10.117" v="113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8D89CEB7-196C-40FC-A8AA-ABF2B9090859}" dt="2019-03-24T13:46:57.342" v="16" actId="14861"/>
          <ac:cxnSpMkLst>
            <pc:docMk/>
            <pc:sldMk cId="0" sldId="274"/>
            <ac:cxnSpMk id="81" creationId="{0EA314CD-AD55-42F7-A974-E5C6653D131F}"/>
          </ac:cxnSpMkLst>
        </pc:cxnChg>
        <pc:cxnChg chg="add mod">
          <ac:chgData name="Matt Carlson" userId="0e792f37f00095d9" providerId="LiveId" clId="{8D89CEB7-196C-40FC-A8AA-ABF2B9090859}" dt="2019-03-24T13:46:57.342" v="16" actId="14861"/>
          <ac:cxnSpMkLst>
            <pc:docMk/>
            <pc:sldMk cId="0" sldId="274"/>
            <ac:cxnSpMk id="82" creationId="{ACA9184D-4314-4BBC-ADD7-617FCEC7929F}"/>
          </ac:cxnSpMkLst>
        </pc:cxnChg>
        <pc:cxnChg chg="del mod">
          <ac:chgData name="Matt Carlson" userId="0e792f37f00095d9" providerId="LiveId" clId="{8D89CEB7-196C-40FC-A8AA-ABF2B9090859}" dt="2019-03-24T13:49:14.584" v="114" actId="478"/>
          <ac:cxnSpMkLst>
            <pc:docMk/>
            <pc:sldMk cId="0" sldId="274"/>
            <ac:cxnSpMk id="112" creationId="{707523EC-C7BE-4E14-963C-2B666411AA95}"/>
          </ac:cxnSpMkLst>
        </pc:cxnChg>
        <pc:cxnChg chg="add mod">
          <ac:chgData name="Matt Carlson" userId="0e792f37f00095d9" providerId="LiveId" clId="{8D89CEB7-196C-40FC-A8AA-ABF2B9090859}" dt="2019-03-24T13:46:57.342" v="16" actId="14861"/>
          <ac:cxnSpMkLst>
            <pc:docMk/>
            <pc:sldMk cId="0" sldId="274"/>
            <ac:cxnSpMk id="123" creationId="{618D84DA-F4FF-472D-86D3-8E4243428160}"/>
          </ac:cxnSpMkLst>
        </pc:cxnChg>
        <pc:cxnChg chg="add mod">
          <ac:chgData name="Matt Carlson" userId="0e792f37f00095d9" providerId="LiveId" clId="{8D89CEB7-196C-40FC-A8AA-ABF2B9090859}" dt="2019-03-24T13:46:57.342" v="16" actId="14861"/>
          <ac:cxnSpMkLst>
            <pc:docMk/>
            <pc:sldMk cId="0" sldId="274"/>
            <ac:cxnSpMk id="154" creationId="{1FA0F49E-B941-4D24-8F88-3C56DD2C8EDE}"/>
          </ac:cxnSpMkLst>
        </pc:cxnChg>
        <pc:cxnChg chg="add mod">
          <ac:chgData name="Matt Carlson" userId="0e792f37f00095d9" providerId="LiveId" clId="{8D89CEB7-196C-40FC-A8AA-ABF2B9090859}" dt="2019-03-24T13:46:57.342" v="16" actId="14861"/>
          <ac:cxnSpMkLst>
            <pc:docMk/>
            <pc:sldMk cId="0" sldId="274"/>
            <ac:cxnSpMk id="155" creationId="{7DB2E57E-4651-41F5-BCB0-F7471F455A12}"/>
          </ac:cxnSpMkLst>
        </pc:cxnChg>
        <pc:cxnChg chg="add mod">
          <ac:chgData name="Matt Carlson" userId="0e792f37f00095d9" providerId="LiveId" clId="{8D89CEB7-196C-40FC-A8AA-ABF2B9090859}" dt="2019-03-24T13:46:57.342" v="16" actId="14861"/>
          <ac:cxnSpMkLst>
            <pc:docMk/>
            <pc:sldMk cId="0" sldId="274"/>
            <ac:cxnSpMk id="172" creationId="{0A86D445-B4E9-424F-892D-27705857ED50}"/>
          </ac:cxnSpMkLst>
        </pc:cxnChg>
        <pc:cxnChg chg="add mod">
          <ac:chgData name="Matt Carlson" userId="0e792f37f00095d9" providerId="LiveId" clId="{8D89CEB7-196C-40FC-A8AA-ABF2B9090859}" dt="2019-03-24T13:47:05.065" v="19" actId="14100"/>
          <ac:cxnSpMkLst>
            <pc:docMk/>
            <pc:sldMk cId="0" sldId="274"/>
            <ac:cxnSpMk id="174" creationId="{74D7E9C5-B8BB-4B33-9C66-5D9630FB336B}"/>
          </ac:cxnSpMkLst>
        </pc:cxnChg>
        <pc:cxnChg chg="del mod">
          <ac:chgData name="Matt Carlson" userId="0e792f37f00095d9" providerId="LiveId" clId="{8D89CEB7-196C-40FC-A8AA-ABF2B9090859}" dt="2019-03-24T13:49:14.584" v="114" actId="478"/>
          <ac:cxnSpMkLst>
            <pc:docMk/>
            <pc:sldMk cId="0" sldId="274"/>
            <ac:cxnSpMk id="289" creationId="{CFBC1E30-7BBF-419E-B6DA-330894194E60}"/>
          </ac:cxnSpMkLst>
        </pc:cxnChg>
        <pc:cxnChg chg="del mod">
          <ac:chgData name="Matt Carlson" userId="0e792f37f00095d9" providerId="LiveId" clId="{8D89CEB7-196C-40FC-A8AA-ABF2B9090859}" dt="2019-03-24T13:49:14.584" v="114" actId="478"/>
          <ac:cxnSpMkLst>
            <pc:docMk/>
            <pc:sldMk cId="0" sldId="274"/>
            <ac:cxnSpMk id="290" creationId="{A82CDFFD-321A-4647-B161-9B740E438954}"/>
          </ac:cxnSpMkLst>
        </pc:cxnChg>
        <pc:cxnChg chg="del mod">
          <ac:chgData name="Matt Carlson" userId="0e792f37f00095d9" providerId="LiveId" clId="{8D89CEB7-196C-40FC-A8AA-ABF2B9090859}" dt="2019-03-24T13:49:14.584" v="114" actId="478"/>
          <ac:cxnSpMkLst>
            <pc:docMk/>
            <pc:sldMk cId="0" sldId="274"/>
            <ac:cxnSpMk id="291" creationId="{0C77D786-4404-4563-AC7B-FE3F3F615467}"/>
          </ac:cxnSpMkLst>
        </pc:cxnChg>
        <pc:cxnChg chg="del mod">
          <ac:chgData name="Matt Carlson" userId="0e792f37f00095d9" providerId="LiveId" clId="{8D89CEB7-196C-40FC-A8AA-ABF2B9090859}" dt="2019-03-24T13:49:14.584" v="114" actId="478"/>
          <ac:cxnSpMkLst>
            <pc:docMk/>
            <pc:sldMk cId="0" sldId="274"/>
            <ac:cxnSpMk id="292" creationId="{EED9F1DF-408C-41A3-84BC-AB4F5E4A3A6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43146"/>
              </p:ext>
            </p:extLst>
          </p:nvPr>
        </p:nvGraphicFramePr>
        <p:xfrm>
          <a:off x="177800" y="165100"/>
          <a:ext cx="6997700" cy="305864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Mud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Skippin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metric, 6 steel,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" name="TextBox 13">
            <a:extLst>
              <a:ext uri="{FF2B5EF4-FFF2-40B4-BE49-F238E27FC236}">
                <a16:creationId xmlns:a16="http://schemas.microsoft.com/office/drawing/2014/main" id="{1DE3FA26-111F-4C3F-B632-9FF3E2B26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781" y="863505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EA314CD-AD55-42F7-A974-E5C6653D131F}"/>
              </a:ext>
            </a:extLst>
          </p:cNvPr>
          <p:cNvCxnSpPr>
            <a:cxnSpLocks/>
          </p:cNvCxnSpPr>
          <p:nvPr/>
        </p:nvCxnSpPr>
        <p:spPr>
          <a:xfrm>
            <a:off x="3414753" y="6459912"/>
            <a:ext cx="14247" cy="20744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A9184D-4314-4BBC-ADD7-617FCEC7929F}"/>
              </a:ext>
            </a:extLst>
          </p:cNvPr>
          <p:cNvCxnSpPr>
            <a:cxnSpLocks/>
          </p:cNvCxnSpPr>
          <p:nvPr/>
        </p:nvCxnSpPr>
        <p:spPr>
          <a:xfrm flipH="1">
            <a:off x="3733800" y="6459912"/>
            <a:ext cx="14248" cy="20744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387">
            <a:extLst>
              <a:ext uri="{FF2B5EF4-FFF2-40B4-BE49-F238E27FC236}">
                <a16:creationId xmlns:a16="http://schemas.microsoft.com/office/drawing/2014/main" id="{A06C7248-AC98-4B18-9318-14E7CEA5850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97725" y="3975301"/>
            <a:ext cx="228600" cy="862013"/>
            <a:chOff x="1680" y="768"/>
            <a:chExt cx="144" cy="543"/>
          </a:xfrm>
        </p:grpSpPr>
        <p:sp>
          <p:nvSpPr>
            <p:cNvPr id="85" name="Line 388">
              <a:extLst>
                <a:ext uri="{FF2B5EF4-FFF2-40B4-BE49-F238E27FC236}">
                  <a16:creationId xmlns:a16="http://schemas.microsoft.com/office/drawing/2014/main" id="{A287B01A-AA32-4DC6-9596-FE15ADDAF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89">
              <a:extLst>
                <a:ext uri="{FF2B5EF4-FFF2-40B4-BE49-F238E27FC236}">
                  <a16:creationId xmlns:a16="http://schemas.microsoft.com/office/drawing/2014/main" id="{4FEB0763-97BE-47B2-AF9F-AC1C5BA33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" name="Group 390">
              <a:extLst>
                <a:ext uri="{FF2B5EF4-FFF2-40B4-BE49-F238E27FC236}">
                  <a16:creationId xmlns:a16="http://schemas.microsoft.com/office/drawing/2014/main" id="{36053A9A-A667-493D-A63C-9D85739FF6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88" name="Freeform 391">
                <a:extLst>
                  <a:ext uri="{FF2B5EF4-FFF2-40B4-BE49-F238E27FC236}">
                    <a16:creationId xmlns:a16="http://schemas.microsoft.com/office/drawing/2014/main" id="{C333CCE1-0557-4A12-A6EA-2C0B118B0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392">
                <a:extLst>
                  <a:ext uri="{FF2B5EF4-FFF2-40B4-BE49-F238E27FC236}">
                    <a16:creationId xmlns:a16="http://schemas.microsoft.com/office/drawing/2014/main" id="{0A60BA5A-40BF-43ED-B460-C7F22918D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393">
                <a:extLst>
                  <a:ext uri="{FF2B5EF4-FFF2-40B4-BE49-F238E27FC236}">
                    <a16:creationId xmlns:a16="http://schemas.microsoft.com/office/drawing/2014/main" id="{21AAD184-95F8-4F02-9408-3278E586F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1" name="Group 387">
            <a:extLst>
              <a:ext uri="{FF2B5EF4-FFF2-40B4-BE49-F238E27FC236}">
                <a16:creationId xmlns:a16="http://schemas.microsoft.com/office/drawing/2014/main" id="{69AD24C9-AE1F-432D-BF72-81C2FE4588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50125" y="4127701"/>
            <a:ext cx="228600" cy="862013"/>
            <a:chOff x="1680" y="768"/>
            <a:chExt cx="144" cy="543"/>
          </a:xfrm>
        </p:grpSpPr>
        <p:sp>
          <p:nvSpPr>
            <p:cNvPr id="92" name="Line 388">
              <a:extLst>
                <a:ext uri="{FF2B5EF4-FFF2-40B4-BE49-F238E27FC236}">
                  <a16:creationId xmlns:a16="http://schemas.microsoft.com/office/drawing/2014/main" id="{273DA621-7D30-4A75-9744-B2F701C63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89">
              <a:extLst>
                <a:ext uri="{FF2B5EF4-FFF2-40B4-BE49-F238E27FC236}">
                  <a16:creationId xmlns:a16="http://schemas.microsoft.com/office/drawing/2014/main" id="{E49C0C60-6398-4B56-BE03-0C173A638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" name="Group 390">
              <a:extLst>
                <a:ext uri="{FF2B5EF4-FFF2-40B4-BE49-F238E27FC236}">
                  <a16:creationId xmlns:a16="http://schemas.microsoft.com/office/drawing/2014/main" id="{3535034A-7DDF-4B10-84B7-51A7A61BD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98" name="Freeform 391">
                <a:extLst>
                  <a:ext uri="{FF2B5EF4-FFF2-40B4-BE49-F238E27FC236}">
                    <a16:creationId xmlns:a16="http://schemas.microsoft.com/office/drawing/2014/main" id="{BF7C037A-DF02-476A-B24B-0B2FD420A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392">
                <a:extLst>
                  <a:ext uri="{FF2B5EF4-FFF2-40B4-BE49-F238E27FC236}">
                    <a16:creationId xmlns:a16="http://schemas.microsoft.com/office/drawing/2014/main" id="{751F08ED-0C78-4770-B871-DA5C55F74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393">
                <a:extLst>
                  <a:ext uri="{FF2B5EF4-FFF2-40B4-BE49-F238E27FC236}">
                    <a16:creationId xmlns:a16="http://schemas.microsoft.com/office/drawing/2014/main" id="{5CC98A29-E685-46B5-804A-99DDFDD0F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1" name="Group 194">
            <a:extLst>
              <a:ext uri="{FF2B5EF4-FFF2-40B4-BE49-F238E27FC236}">
                <a16:creationId xmlns:a16="http://schemas.microsoft.com/office/drawing/2014/main" id="{8FADEECB-03DC-4577-9D44-CCE5A1AA56DD}"/>
              </a:ext>
            </a:extLst>
          </p:cNvPr>
          <p:cNvGrpSpPr>
            <a:grpSpLocks/>
          </p:cNvGrpSpPr>
          <p:nvPr/>
        </p:nvGrpSpPr>
        <p:grpSpPr bwMode="auto">
          <a:xfrm>
            <a:off x="620604" y="6834493"/>
            <a:ext cx="198438" cy="984250"/>
            <a:chOff x="1799" y="2184"/>
            <a:chExt cx="125" cy="620"/>
          </a:xfrm>
        </p:grpSpPr>
        <p:grpSp>
          <p:nvGrpSpPr>
            <p:cNvPr id="102" name="Group 195">
              <a:extLst>
                <a:ext uri="{FF2B5EF4-FFF2-40B4-BE49-F238E27FC236}">
                  <a16:creationId xmlns:a16="http://schemas.microsoft.com/office/drawing/2014/main" id="{DE8BD35B-617A-4C66-A730-4083CD686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3" name="Freeform 196">
                <a:extLst>
                  <a:ext uri="{FF2B5EF4-FFF2-40B4-BE49-F238E27FC236}">
                    <a16:creationId xmlns:a16="http://schemas.microsoft.com/office/drawing/2014/main" id="{C8A1E662-80B3-4F1A-B306-3B730F21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97">
                <a:extLst>
                  <a:ext uri="{FF2B5EF4-FFF2-40B4-BE49-F238E27FC236}">
                    <a16:creationId xmlns:a16="http://schemas.microsoft.com/office/drawing/2014/main" id="{EEA21602-8F87-4EB9-A60C-B47610209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" name="Group 198">
              <a:extLst>
                <a:ext uri="{FF2B5EF4-FFF2-40B4-BE49-F238E27FC236}">
                  <a16:creationId xmlns:a16="http://schemas.microsoft.com/office/drawing/2014/main" id="{755FF583-0688-4866-9445-54602DAD1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4" name="Line 199">
                <a:extLst>
                  <a:ext uri="{FF2B5EF4-FFF2-40B4-BE49-F238E27FC236}">
                    <a16:creationId xmlns:a16="http://schemas.microsoft.com/office/drawing/2014/main" id="{7F63EE4E-878A-455D-8DCB-E6EF9DF99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00">
                <a:extLst>
                  <a:ext uri="{FF2B5EF4-FFF2-40B4-BE49-F238E27FC236}">
                    <a16:creationId xmlns:a16="http://schemas.microsoft.com/office/drawing/2014/main" id="{38E157AC-5FCE-4B37-AC33-6DD2A5129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Freeform 201">
                <a:extLst>
                  <a:ext uri="{FF2B5EF4-FFF2-40B4-BE49-F238E27FC236}">
                    <a16:creationId xmlns:a16="http://schemas.microsoft.com/office/drawing/2014/main" id="{9AA32474-3C34-4ED6-B0C2-F325703F4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5" name="Oval 670">
            <a:extLst>
              <a:ext uri="{FF2B5EF4-FFF2-40B4-BE49-F238E27FC236}">
                <a16:creationId xmlns:a16="http://schemas.microsoft.com/office/drawing/2014/main" id="{CC759FC9-2B00-484A-9695-273C1614774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16992" y="3832479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Oval 670">
            <a:extLst>
              <a:ext uri="{FF2B5EF4-FFF2-40B4-BE49-F238E27FC236}">
                <a16:creationId xmlns:a16="http://schemas.microsoft.com/office/drawing/2014/main" id="{8E13E17C-45C5-442D-93A4-B48338B8D57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53542" y="4061079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Oval 670">
            <a:extLst>
              <a:ext uri="{FF2B5EF4-FFF2-40B4-BE49-F238E27FC236}">
                <a16:creationId xmlns:a16="http://schemas.microsoft.com/office/drawing/2014/main" id="{AB055907-2EC4-418E-AFBA-57A476C67E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08062" y="4061079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Oval 670">
            <a:extLst>
              <a:ext uri="{FF2B5EF4-FFF2-40B4-BE49-F238E27FC236}">
                <a16:creationId xmlns:a16="http://schemas.microsoft.com/office/drawing/2014/main" id="{EC9DC995-66A3-4572-B2E1-AC9DD5A537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24000" y="4401002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Oval 670">
            <a:extLst>
              <a:ext uri="{FF2B5EF4-FFF2-40B4-BE49-F238E27FC236}">
                <a16:creationId xmlns:a16="http://schemas.microsoft.com/office/drawing/2014/main" id="{5CFAD22C-B764-4F3E-8606-5C52CD0CE5D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13631" y="4401002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91">
            <a:extLst>
              <a:ext uri="{FF2B5EF4-FFF2-40B4-BE49-F238E27FC236}">
                <a16:creationId xmlns:a16="http://schemas.microsoft.com/office/drawing/2014/main" id="{275421A4-E6B3-4740-BA69-1F9FBA09321D}"/>
              </a:ext>
            </a:extLst>
          </p:cNvPr>
          <p:cNvGrpSpPr>
            <a:grpSpLocks/>
          </p:cNvGrpSpPr>
          <p:nvPr/>
        </p:nvGrpSpPr>
        <p:grpSpPr bwMode="auto">
          <a:xfrm>
            <a:off x="2370931" y="4613754"/>
            <a:ext cx="1075355" cy="1807454"/>
            <a:chOff x="2592" y="3166"/>
            <a:chExt cx="328" cy="938"/>
          </a:xfrm>
        </p:grpSpPr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2E3CF75D-53EF-4C3F-A9FF-A5DABDC33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F4BD0F6-6589-4276-B403-D8F231369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37239526 h 288"/>
                <a:gd name="T2" fmla="*/ 0 w 528"/>
                <a:gd name="T3" fmla="*/ 3723952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3723952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18D84DA-F4FF-472D-86D3-8E4243428160}"/>
              </a:ext>
            </a:extLst>
          </p:cNvPr>
          <p:cNvCxnSpPr>
            <a:cxnSpLocks/>
          </p:cNvCxnSpPr>
          <p:nvPr/>
        </p:nvCxnSpPr>
        <p:spPr>
          <a:xfrm>
            <a:off x="3436124" y="6459912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724">
            <a:extLst>
              <a:ext uri="{FF2B5EF4-FFF2-40B4-BE49-F238E27FC236}">
                <a16:creationId xmlns:a16="http://schemas.microsoft.com/office/drawing/2014/main" id="{617A5436-7BF8-4EEF-B645-207EF9C3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35" y="3981928"/>
            <a:ext cx="73025" cy="84138"/>
          </a:xfrm>
          <a:prstGeom prst="ellipse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Oval 725">
            <a:extLst>
              <a:ext uri="{FF2B5EF4-FFF2-40B4-BE49-F238E27FC236}">
                <a16:creationId xmlns:a16="http://schemas.microsoft.com/office/drawing/2014/main" id="{D6FAF52E-0DB2-4C14-A32A-124D61AC3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47" y="4110516"/>
            <a:ext cx="152400" cy="174625"/>
          </a:xfrm>
          <a:prstGeom prst="ellipse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726">
            <a:extLst>
              <a:ext uri="{FF2B5EF4-FFF2-40B4-BE49-F238E27FC236}">
                <a16:creationId xmlns:a16="http://schemas.microsoft.com/office/drawing/2014/main" id="{DA7AE7C1-8C46-47F7-934C-936670E1AAAF}"/>
              </a:ext>
            </a:extLst>
          </p:cNvPr>
          <p:cNvSpPr>
            <a:spLocks/>
          </p:cNvSpPr>
          <p:nvPr/>
        </p:nvSpPr>
        <p:spPr bwMode="auto">
          <a:xfrm>
            <a:off x="680572" y="4256566"/>
            <a:ext cx="107950" cy="357188"/>
          </a:xfrm>
          <a:custGeom>
            <a:avLst/>
            <a:gdLst>
              <a:gd name="T0" fmla="*/ 0 w 148"/>
              <a:gd name="T1" fmla="*/ 0 h 426"/>
              <a:gd name="T2" fmla="*/ 0 w 148"/>
              <a:gd name="T3" fmla="*/ 0 h 426"/>
              <a:gd name="T4" fmla="*/ 0 w 148"/>
              <a:gd name="T5" fmla="*/ 1 h 426"/>
              <a:gd name="T6" fmla="*/ 0 w 148"/>
              <a:gd name="T7" fmla="*/ 1 h 426"/>
              <a:gd name="T8" fmla="*/ 0 w 148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426"/>
              <a:gd name="T17" fmla="*/ 148 w 148"/>
              <a:gd name="T18" fmla="*/ 426 h 4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426">
                <a:moveTo>
                  <a:pt x="0" y="0"/>
                </a:moveTo>
                <a:lnTo>
                  <a:pt x="147" y="0"/>
                </a:lnTo>
                <a:lnTo>
                  <a:pt x="123" y="425"/>
                </a:lnTo>
                <a:lnTo>
                  <a:pt x="21" y="425"/>
                </a:lnTo>
                <a:lnTo>
                  <a:pt x="0" y="0"/>
                </a:lnTo>
              </a:path>
            </a:pathLst>
          </a:custGeom>
          <a:solidFill>
            <a:srgbClr val="00CCFF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Rectangle 727">
            <a:extLst>
              <a:ext uri="{FF2B5EF4-FFF2-40B4-BE49-F238E27FC236}">
                <a16:creationId xmlns:a16="http://schemas.microsoft.com/office/drawing/2014/main" id="{CA518383-F943-46DC-8EB3-8AC2A657D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47" y="4026378"/>
            <a:ext cx="74613" cy="90488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8" name="Group 91">
            <a:extLst>
              <a:ext uri="{FF2B5EF4-FFF2-40B4-BE49-F238E27FC236}">
                <a16:creationId xmlns:a16="http://schemas.microsoft.com/office/drawing/2014/main" id="{3F65E3EE-C1CF-4C01-98E9-81B2BE0442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05158" y="5354462"/>
            <a:ext cx="1134473" cy="1815134"/>
            <a:chOff x="2592" y="3166"/>
            <a:chExt cx="328" cy="938"/>
          </a:xfrm>
        </p:grpSpPr>
        <p:sp>
          <p:nvSpPr>
            <p:cNvPr id="129" name="Freeform 92">
              <a:extLst>
                <a:ext uri="{FF2B5EF4-FFF2-40B4-BE49-F238E27FC236}">
                  <a16:creationId xmlns:a16="http://schemas.microsoft.com/office/drawing/2014/main" id="{1E54F589-EA4C-4C3A-B8EF-2584154B3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93">
              <a:extLst>
                <a:ext uri="{FF2B5EF4-FFF2-40B4-BE49-F238E27FC236}">
                  <a16:creationId xmlns:a16="http://schemas.microsoft.com/office/drawing/2014/main" id="{DA8650D5-D03C-4CB5-BFE5-A03C38E14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37239526 h 288"/>
                <a:gd name="T2" fmla="*/ 0 w 528"/>
                <a:gd name="T3" fmla="*/ 3723952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3723952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" name="Freeform 20">
            <a:extLst>
              <a:ext uri="{FF2B5EF4-FFF2-40B4-BE49-F238E27FC236}">
                <a16:creationId xmlns:a16="http://schemas.microsoft.com/office/drawing/2014/main" id="{76F2ABC1-885F-4385-AAAA-B87EFA9FA06B}"/>
              </a:ext>
            </a:extLst>
          </p:cNvPr>
          <p:cNvSpPr>
            <a:spLocks/>
          </p:cNvSpPr>
          <p:nvPr/>
        </p:nvSpPr>
        <p:spPr bwMode="auto">
          <a:xfrm>
            <a:off x="801180" y="5959410"/>
            <a:ext cx="340358" cy="1128549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20">
            <a:extLst>
              <a:ext uri="{FF2B5EF4-FFF2-40B4-BE49-F238E27FC236}">
                <a16:creationId xmlns:a16="http://schemas.microsoft.com/office/drawing/2014/main" id="{1612F22F-5294-4131-AB24-75A00FDA29DA}"/>
              </a:ext>
            </a:extLst>
          </p:cNvPr>
          <p:cNvSpPr>
            <a:spLocks/>
          </p:cNvSpPr>
          <p:nvPr/>
        </p:nvSpPr>
        <p:spPr bwMode="auto">
          <a:xfrm flipH="1">
            <a:off x="4800600" y="7406103"/>
            <a:ext cx="310945" cy="1026978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" name="Group 491">
            <a:extLst>
              <a:ext uri="{FF2B5EF4-FFF2-40B4-BE49-F238E27FC236}">
                <a16:creationId xmlns:a16="http://schemas.microsoft.com/office/drawing/2014/main" id="{791948E8-79B8-408D-BA7C-372594AAD52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5832" y="3990383"/>
            <a:ext cx="198438" cy="984250"/>
            <a:chOff x="1799" y="2184"/>
            <a:chExt cx="125" cy="620"/>
          </a:xfrm>
        </p:grpSpPr>
        <p:grpSp>
          <p:nvGrpSpPr>
            <p:cNvPr id="134" name="Group 492">
              <a:extLst>
                <a:ext uri="{FF2B5EF4-FFF2-40B4-BE49-F238E27FC236}">
                  <a16:creationId xmlns:a16="http://schemas.microsoft.com/office/drawing/2014/main" id="{9A59A1D3-C350-47DF-B1CF-E234B64B2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39" name="Freeform 493">
                <a:extLst>
                  <a:ext uri="{FF2B5EF4-FFF2-40B4-BE49-F238E27FC236}">
                    <a16:creationId xmlns:a16="http://schemas.microsoft.com/office/drawing/2014/main" id="{30A7786C-3C28-4E04-8AED-9339EFD5F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494">
                <a:extLst>
                  <a:ext uri="{FF2B5EF4-FFF2-40B4-BE49-F238E27FC236}">
                    <a16:creationId xmlns:a16="http://schemas.microsoft.com/office/drawing/2014/main" id="{A548FD24-E25C-47A5-A9F6-475E6EE2D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5" name="Group 495">
              <a:extLst>
                <a:ext uri="{FF2B5EF4-FFF2-40B4-BE49-F238E27FC236}">
                  <a16:creationId xmlns:a16="http://schemas.microsoft.com/office/drawing/2014/main" id="{AEBBA025-5EF2-45BC-814C-0506BCBE5E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36" name="Line 496">
                <a:extLst>
                  <a:ext uri="{FF2B5EF4-FFF2-40B4-BE49-F238E27FC236}">
                    <a16:creationId xmlns:a16="http://schemas.microsoft.com/office/drawing/2014/main" id="{25FC267D-E6FD-4E57-ACAD-C69A68B12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497">
                <a:extLst>
                  <a:ext uri="{FF2B5EF4-FFF2-40B4-BE49-F238E27FC236}">
                    <a16:creationId xmlns:a16="http://schemas.microsoft.com/office/drawing/2014/main" id="{0E52B7CF-2834-4C88-BD60-CDFF83B59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Freeform 498">
                <a:extLst>
                  <a:ext uri="{FF2B5EF4-FFF2-40B4-BE49-F238E27FC236}">
                    <a16:creationId xmlns:a16="http://schemas.microsoft.com/office/drawing/2014/main" id="{FC1725B0-5A47-4E57-9DC0-71A2C19F4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" name="Group 292">
            <a:extLst>
              <a:ext uri="{FF2B5EF4-FFF2-40B4-BE49-F238E27FC236}">
                <a16:creationId xmlns:a16="http://schemas.microsoft.com/office/drawing/2014/main" id="{5DAF2DC2-3F3D-4B85-906E-592500E27CD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6069" y="5213797"/>
            <a:ext cx="222250" cy="858838"/>
            <a:chOff x="384" y="816"/>
            <a:chExt cx="140" cy="541"/>
          </a:xfrm>
        </p:grpSpPr>
        <p:sp>
          <p:nvSpPr>
            <p:cNvPr id="147" name="Line 293">
              <a:extLst>
                <a:ext uri="{FF2B5EF4-FFF2-40B4-BE49-F238E27FC236}">
                  <a16:creationId xmlns:a16="http://schemas.microsoft.com/office/drawing/2014/main" id="{5DF51340-F503-41AC-8E99-A5AF144C0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294">
              <a:extLst>
                <a:ext uri="{FF2B5EF4-FFF2-40B4-BE49-F238E27FC236}">
                  <a16:creationId xmlns:a16="http://schemas.microsoft.com/office/drawing/2014/main" id="{ECB1C213-E73D-4115-83A7-1BDC0CA5A2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295">
              <a:extLst>
                <a:ext uri="{FF2B5EF4-FFF2-40B4-BE49-F238E27FC236}">
                  <a16:creationId xmlns:a16="http://schemas.microsoft.com/office/drawing/2014/main" id="{101BE81D-BB1F-47E5-BBE2-4ABD7A468E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314">
            <a:extLst>
              <a:ext uri="{FF2B5EF4-FFF2-40B4-BE49-F238E27FC236}">
                <a16:creationId xmlns:a16="http://schemas.microsoft.com/office/drawing/2014/main" id="{906EFB3A-7BD3-423C-9ED5-740AF35C1C2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0391" y="5160224"/>
            <a:ext cx="222250" cy="858838"/>
            <a:chOff x="366" y="1371"/>
            <a:chExt cx="140" cy="541"/>
          </a:xfrm>
        </p:grpSpPr>
        <p:sp>
          <p:nvSpPr>
            <p:cNvPr id="151" name="Line 315">
              <a:extLst>
                <a:ext uri="{FF2B5EF4-FFF2-40B4-BE49-F238E27FC236}">
                  <a16:creationId xmlns:a16="http://schemas.microsoft.com/office/drawing/2014/main" id="{CB6312E1-2659-483B-ABD9-4C5937954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16">
              <a:extLst>
                <a:ext uri="{FF2B5EF4-FFF2-40B4-BE49-F238E27FC236}">
                  <a16:creationId xmlns:a16="http://schemas.microsoft.com/office/drawing/2014/main" id="{8188F355-6EA5-4C01-820B-4C78D2B25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17">
              <a:extLst>
                <a:ext uri="{FF2B5EF4-FFF2-40B4-BE49-F238E27FC236}">
                  <a16:creationId xmlns:a16="http://schemas.microsoft.com/office/drawing/2014/main" id="{007507B9-B018-42EF-93C0-6CFC2AADA6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FA0F49E-B941-4D24-8F88-3C56DD2C8EDE}"/>
              </a:ext>
            </a:extLst>
          </p:cNvPr>
          <p:cNvCxnSpPr>
            <a:cxnSpLocks/>
          </p:cNvCxnSpPr>
          <p:nvPr/>
        </p:nvCxnSpPr>
        <p:spPr>
          <a:xfrm>
            <a:off x="3748048" y="8530248"/>
            <a:ext cx="208604" cy="2746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DB2E57E-4651-41F5-BCB0-F7471F455A12}"/>
              </a:ext>
            </a:extLst>
          </p:cNvPr>
          <p:cNvCxnSpPr>
            <a:cxnSpLocks/>
          </p:cNvCxnSpPr>
          <p:nvPr/>
        </p:nvCxnSpPr>
        <p:spPr>
          <a:xfrm flipH="1">
            <a:off x="3236212" y="8521473"/>
            <a:ext cx="178541" cy="28707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Group 288">
            <a:extLst>
              <a:ext uri="{FF2B5EF4-FFF2-40B4-BE49-F238E27FC236}">
                <a16:creationId xmlns:a16="http://schemas.microsoft.com/office/drawing/2014/main" id="{B5D09934-0AC3-4EED-A694-F421EC213CC3}"/>
              </a:ext>
            </a:extLst>
          </p:cNvPr>
          <p:cNvGrpSpPr>
            <a:grpSpLocks/>
          </p:cNvGrpSpPr>
          <p:nvPr/>
        </p:nvGrpSpPr>
        <p:grpSpPr bwMode="auto">
          <a:xfrm>
            <a:off x="5000420" y="6247515"/>
            <a:ext cx="222250" cy="858838"/>
            <a:chOff x="384" y="816"/>
            <a:chExt cx="140" cy="541"/>
          </a:xfrm>
        </p:grpSpPr>
        <p:sp>
          <p:nvSpPr>
            <p:cNvPr id="157" name="Line 289">
              <a:extLst>
                <a:ext uri="{FF2B5EF4-FFF2-40B4-BE49-F238E27FC236}">
                  <a16:creationId xmlns:a16="http://schemas.microsoft.com/office/drawing/2014/main" id="{FCC0AE9B-CE1F-4100-A8E8-490D80EEA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90">
              <a:extLst>
                <a:ext uri="{FF2B5EF4-FFF2-40B4-BE49-F238E27FC236}">
                  <a16:creationId xmlns:a16="http://schemas.microsoft.com/office/drawing/2014/main" id="{44CA1A7D-6EDC-4591-965D-3F7BD640A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91">
              <a:extLst>
                <a:ext uri="{FF2B5EF4-FFF2-40B4-BE49-F238E27FC236}">
                  <a16:creationId xmlns:a16="http://schemas.microsoft.com/office/drawing/2014/main" id="{4D2EFC76-83A9-403C-A3C7-1AD75A4926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" name="Group 194">
            <a:extLst>
              <a:ext uri="{FF2B5EF4-FFF2-40B4-BE49-F238E27FC236}">
                <a16:creationId xmlns:a16="http://schemas.microsoft.com/office/drawing/2014/main" id="{75C5D94A-572A-4515-9AC0-43CCD67B1EE8}"/>
              </a:ext>
            </a:extLst>
          </p:cNvPr>
          <p:cNvGrpSpPr>
            <a:grpSpLocks/>
          </p:cNvGrpSpPr>
          <p:nvPr/>
        </p:nvGrpSpPr>
        <p:grpSpPr bwMode="auto">
          <a:xfrm>
            <a:off x="492830" y="7524443"/>
            <a:ext cx="198438" cy="984250"/>
            <a:chOff x="1799" y="2184"/>
            <a:chExt cx="125" cy="620"/>
          </a:xfrm>
        </p:grpSpPr>
        <p:grpSp>
          <p:nvGrpSpPr>
            <p:cNvPr id="161" name="Group 195">
              <a:extLst>
                <a:ext uri="{FF2B5EF4-FFF2-40B4-BE49-F238E27FC236}">
                  <a16:creationId xmlns:a16="http://schemas.microsoft.com/office/drawing/2014/main" id="{61A69730-DAF9-4CD7-85C7-79870E1E9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66" name="Freeform 196">
                <a:extLst>
                  <a:ext uri="{FF2B5EF4-FFF2-40B4-BE49-F238E27FC236}">
                    <a16:creationId xmlns:a16="http://schemas.microsoft.com/office/drawing/2014/main" id="{1FBD1385-9323-4334-9D0E-22EED99C0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197">
                <a:extLst>
                  <a:ext uri="{FF2B5EF4-FFF2-40B4-BE49-F238E27FC236}">
                    <a16:creationId xmlns:a16="http://schemas.microsoft.com/office/drawing/2014/main" id="{344432B4-EB24-4636-BA71-0B34AA0AA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2" name="Group 198">
              <a:extLst>
                <a:ext uri="{FF2B5EF4-FFF2-40B4-BE49-F238E27FC236}">
                  <a16:creationId xmlns:a16="http://schemas.microsoft.com/office/drawing/2014/main" id="{8A8BC752-032B-418E-A218-B72C88DFD0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63" name="Line 199">
                <a:extLst>
                  <a:ext uri="{FF2B5EF4-FFF2-40B4-BE49-F238E27FC236}">
                    <a16:creationId xmlns:a16="http://schemas.microsoft.com/office/drawing/2014/main" id="{6F3A3FA2-1227-4ADA-AA5F-9F6A741CE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Line 200">
                <a:extLst>
                  <a:ext uri="{FF2B5EF4-FFF2-40B4-BE49-F238E27FC236}">
                    <a16:creationId xmlns:a16="http://schemas.microsoft.com/office/drawing/2014/main" id="{250500BA-052D-487D-93BA-976BEA2BA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Freeform 201">
                <a:extLst>
                  <a:ext uri="{FF2B5EF4-FFF2-40B4-BE49-F238E27FC236}">
                    <a16:creationId xmlns:a16="http://schemas.microsoft.com/office/drawing/2014/main" id="{F08636E5-610A-4EA0-AB8F-9E5F6DF2C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8" name="Group 288">
            <a:extLst>
              <a:ext uri="{FF2B5EF4-FFF2-40B4-BE49-F238E27FC236}">
                <a16:creationId xmlns:a16="http://schemas.microsoft.com/office/drawing/2014/main" id="{F58FADD1-26ED-4718-81BD-06D53886BB5A}"/>
              </a:ext>
            </a:extLst>
          </p:cNvPr>
          <p:cNvGrpSpPr>
            <a:grpSpLocks/>
          </p:cNvGrpSpPr>
          <p:nvPr/>
        </p:nvGrpSpPr>
        <p:grpSpPr bwMode="auto">
          <a:xfrm>
            <a:off x="5122658" y="6638318"/>
            <a:ext cx="222250" cy="858838"/>
            <a:chOff x="384" y="816"/>
            <a:chExt cx="140" cy="541"/>
          </a:xfrm>
        </p:grpSpPr>
        <p:sp>
          <p:nvSpPr>
            <p:cNvPr id="169" name="Line 289">
              <a:extLst>
                <a:ext uri="{FF2B5EF4-FFF2-40B4-BE49-F238E27FC236}">
                  <a16:creationId xmlns:a16="http://schemas.microsoft.com/office/drawing/2014/main" id="{9EB20777-A38F-4783-A2A0-548F686ED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90">
              <a:extLst>
                <a:ext uri="{FF2B5EF4-FFF2-40B4-BE49-F238E27FC236}">
                  <a16:creationId xmlns:a16="http://schemas.microsoft.com/office/drawing/2014/main" id="{1DBC13AC-54BC-488B-8704-A645D2B62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91">
              <a:extLst>
                <a:ext uri="{FF2B5EF4-FFF2-40B4-BE49-F238E27FC236}">
                  <a16:creationId xmlns:a16="http://schemas.microsoft.com/office/drawing/2014/main" id="{40456F2B-6CB6-4A7D-99C8-B9643CC231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A86D445-B4E9-424F-892D-27705857ED50}"/>
              </a:ext>
            </a:extLst>
          </p:cNvPr>
          <p:cNvCxnSpPr>
            <a:cxnSpLocks/>
          </p:cNvCxnSpPr>
          <p:nvPr/>
        </p:nvCxnSpPr>
        <p:spPr>
          <a:xfrm>
            <a:off x="1371600" y="7140569"/>
            <a:ext cx="186461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Freeform 20">
            <a:extLst>
              <a:ext uri="{FF2B5EF4-FFF2-40B4-BE49-F238E27FC236}">
                <a16:creationId xmlns:a16="http://schemas.microsoft.com/office/drawing/2014/main" id="{CB73F192-182D-4CC1-97F3-48F0C23776A1}"/>
              </a:ext>
            </a:extLst>
          </p:cNvPr>
          <p:cNvSpPr>
            <a:spLocks/>
          </p:cNvSpPr>
          <p:nvPr/>
        </p:nvSpPr>
        <p:spPr bwMode="auto">
          <a:xfrm>
            <a:off x="3182635" y="6475095"/>
            <a:ext cx="208378" cy="1554125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  <a:gd name="connsiteX0" fmla="*/ 10728 w 10728"/>
              <a:gd name="connsiteY0" fmla="*/ 14128 h 14128"/>
              <a:gd name="connsiteX1" fmla="*/ 0 w 10728"/>
              <a:gd name="connsiteY1" fmla="*/ 0 h 14128"/>
              <a:gd name="connsiteX2" fmla="*/ 10000 w 10728"/>
              <a:gd name="connsiteY2" fmla="*/ 357 h 14128"/>
              <a:gd name="connsiteX3" fmla="*/ 10000 w 10728"/>
              <a:gd name="connsiteY3" fmla="*/ 8214 h 14128"/>
              <a:gd name="connsiteX4" fmla="*/ 10728 w 10728"/>
              <a:gd name="connsiteY4" fmla="*/ 14128 h 14128"/>
              <a:gd name="connsiteX0" fmla="*/ 2589 w 2589"/>
              <a:gd name="connsiteY0" fmla="*/ 13771 h 13771"/>
              <a:gd name="connsiteX1" fmla="*/ 0 w 2589"/>
              <a:gd name="connsiteY1" fmla="*/ 7669 h 13771"/>
              <a:gd name="connsiteX2" fmla="*/ 1861 w 2589"/>
              <a:gd name="connsiteY2" fmla="*/ 0 h 13771"/>
              <a:gd name="connsiteX3" fmla="*/ 1861 w 2589"/>
              <a:gd name="connsiteY3" fmla="*/ 7857 h 13771"/>
              <a:gd name="connsiteX4" fmla="*/ 2589 w 2589"/>
              <a:gd name="connsiteY4" fmla="*/ 13771 h 13771"/>
              <a:gd name="connsiteX0" fmla="*/ 10000 w 17258"/>
              <a:gd name="connsiteY0" fmla="*/ 10000 h 10000"/>
              <a:gd name="connsiteX1" fmla="*/ 0 w 17258"/>
              <a:gd name="connsiteY1" fmla="*/ 5569 h 10000"/>
              <a:gd name="connsiteX2" fmla="*/ 7188 w 17258"/>
              <a:gd name="connsiteY2" fmla="*/ 0 h 10000"/>
              <a:gd name="connsiteX3" fmla="*/ 17190 w 17258"/>
              <a:gd name="connsiteY3" fmla="*/ 4151 h 10000"/>
              <a:gd name="connsiteX4" fmla="*/ 10000 w 17258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58" h="10000">
                <a:moveTo>
                  <a:pt x="10000" y="10000"/>
                </a:moveTo>
                <a:lnTo>
                  <a:pt x="0" y="5569"/>
                </a:lnTo>
                <a:lnTo>
                  <a:pt x="7188" y="0"/>
                </a:lnTo>
                <a:lnTo>
                  <a:pt x="17190" y="4151"/>
                </a:lnTo>
                <a:cubicBezTo>
                  <a:pt x="18129" y="5583"/>
                  <a:pt x="9061" y="8569"/>
                  <a:pt x="10000" y="10000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4D7E9C5-B8BB-4B33-9C66-5D9630FB336B}"/>
              </a:ext>
            </a:extLst>
          </p:cNvPr>
          <p:cNvCxnSpPr>
            <a:cxnSpLocks/>
          </p:cNvCxnSpPr>
          <p:nvPr/>
        </p:nvCxnSpPr>
        <p:spPr>
          <a:xfrm>
            <a:off x="3236212" y="8804919"/>
            <a:ext cx="7425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3">
            <a:extLst>
              <a:ext uri="{FF2B5EF4-FFF2-40B4-BE49-F238E27FC236}">
                <a16:creationId xmlns:a16="http://schemas.microsoft.com/office/drawing/2014/main" id="{66068590-D89E-4D44-9A49-CD9DF83071F3}"/>
              </a:ext>
            </a:extLst>
          </p:cNvPr>
          <p:cNvGrpSpPr>
            <a:grpSpLocks/>
          </p:cNvGrpSpPr>
          <p:nvPr/>
        </p:nvGrpSpPr>
        <p:grpSpPr bwMode="auto">
          <a:xfrm>
            <a:off x="4474700" y="6050656"/>
            <a:ext cx="393700" cy="1271588"/>
            <a:chOff x="2496" y="4380"/>
            <a:chExt cx="236" cy="690"/>
          </a:xfrm>
        </p:grpSpPr>
        <p:sp>
          <p:nvSpPr>
            <p:cNvPr id="176" name="AutoShape 14">
              <a:extLst>
                <a:ext uri="{FF2B5EF4-FFF2-40B4-BE49-F238E27FC236}">
                  <a16:creationId xmlns:a16="http://schemas.microsoft.com/office/drawing/2014/main" id="{FBE763C5-C5A5-4E73-A8AC-FAFEAFDD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AutoShape 15">
              <a:extLst>
                <a:ext uri="{FF2B5EF4-FFF2-40B4-BE49-F238E27FC236}">
                  <a16:creationId xmlns:a16="http://schemas.microsoft.com/office/drawing/2014/main" id="{7006743E-0A8C-4E9B-9B85-CAF57C9BD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101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171</cp:revision>
  <dcterms:created xsi:type="dcterms:W3CDTF">2002-08-21T12:11:08Z</dcterms:created>
  <dcterms:modified xsi:type="dcterms:W3CDTF">2019-03-24T13:49:32Z</dcterms:modified>
  <cp:category>Shooting</cp:category>
</cp:coreProperties>
</file>