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05E5722-3E8B-4A7B-88AC-9012F6A87431}"/>
    <pc:docChg chg="custSel modSld">
      <pc:chgData name="Matt Carlson" userId="0e792f37f00095d9" providerId="LiveId" clId="{005E5722-3E8B-4A7B-88AC-9012F6A87431}" dt="2019-03-24T13:22:10.588" v="23" actId="20577"/>
      <pc:docMkLst>
        <pc:docMk/>
      </pc:docMkLst>
      <pc:sldChg chg="addSp delSp modSp">
        <pc:chgData name="Matt Carlson" userId="0e792f37f00095d9" providerId="LiveId" clId="{005E5722-3E8B-4A7B-88AC-9012F6A87431}" dt="2019-03-24T13:22:10.588" v="23" actId="20577"/>
        <pc:sldMkLst>
          <pc:docMk/>
          <pc:sldMk cId="0" sldId="274"/>
        </pc:sldMkLst>
        <pc:spChg chg="add mod">
          <ac:chgData name="Matt Carlson" userId="0e792f37f00095d9" providerId="LiveId" clId="{005E5722-3E8B-4A7B-88AC-9012F6A87431}" dt="2019-03-24T13:21:59.660" v="17" actId="1076"/>
          <ac:spMkLst>
            <pc:docMk/>
            <pc:sldMk cId="0" sldId="274"/>
            <ac:spMk id="123" creationId="{C4D97AB5-D82C-4931-9FF6-633F474E3320}"/>
          </ac:spMkLst>
        </pc:spChg>
        <pc:spChg chg="add del mod">
          <ac:chgData name="Matt Carlson" userId="0e792f37f00095d9" providerId="LiveId" clId="{005E5722-3E8B-4A7B-88AC-9012F6A87431}" dt="2019-03-24T13:21:16.709" v="4" actId="478"/>
          <ac:spMkLst>
            <pc:docMk/>
            <pc:sldMk cId="0" sldId="274"/>
            <ac:spMk id="125" creationId="{50A96DA1-4B69-467A-AA33-34DA6E9F1B94}"/>
          </ac:spMkLst>
        </pc:spChg>
        <pc:spChg chg="add mod ord">
          <ac:chgData name="Matt Carlson" userId="0e792f37f00095d9" providerId="LiveId" clId="{005E5722-3E8B-4A7B-88AC-9012F6A87431}" dt="2019-03-24T13:21:37.836" v="10" actId="167"/>
          <ac:spMkLst>
            <pc:docMk/>
            <pc:sldMk cId="0" sldId="274"/>
            <ac:spMk id="141" creationId="{465EC72E-3120-4605-99BB-CAB03ED3625F}"/>
          </ac:spMkLst>
        </pc:spChg>
        <pc:spChg chg="add mod ord">
          <ac:chgData name="Matt Carlson" userId="0e792f37f00095d9" providerId="LiveId" clId="{005E5722-3E8B-4A7B-88AC-9012F6A87431}" dt="2019-03-24T13:21:51.166" v="15" actId="167"/>
          <ac:spMkLst>
            <pc:docMk/>
            <pc:sldMk cId="0" sldId="274"/>
            <ac:spMk id="142" creationId="{DF15D7FE-6C3C-436B-9F57-FFEB3C566C3B}"/>
          </ac:spMkLst>
        </pc:spChg>
        <pc:grpChg chg="ord">
          <ac:chgData name="Matt Carlson" userId="0e792f37f00095d9" providerId="LiveId" clId="{005E5722-3E8B-4A7B-88AC-9012F6A87431}" dt="2019-03-24T13:21:40.132" v="11" actId="167"/>
          <ac:grpSpMkLst>
            <pc:docMk/>
            <pc:sldMk cId="0" sldId="274"/>
            <ac:grpSpMk id="131" creationId="{6DE0E701-BE2D-48EC-BD2D-E47657FE1AD5}"/>
          </ac:grpSpMkLst>
        </pc:grpChg>
        <pc:grpChg chg="ord">
          <ac:chgData name="Matt Carlson" userId="0e792f37f00095d9" providerId="LiveId" clId="{005E5722-3E8B-4A7B-88AC-9012F6A87431}" dt="2019-03-24T13:21:53.254" v="16" actId="167"/>
          <ac:grpSpMkLst>
            <pc:docMk/>
            <pc:sldMk cId="0" sldId="274"/>
            <ac:grpSpMk id="205" creationId="{48202E38-ABB8-4D70-A77A-81AE1048C877}"/>
          </ac:grpSpMkLst>
        </pc:grpChg>
        <pc:graphicFrameChg chg="modGraphic">
          <ac:chgData name="Matt Carlson" userId="0e792f37f00095d9" providerId="LiveId" clId="{005E5722-3E8B-4A7B-88AC-9012F6A87431}" dt="2019-03-24T13:22:10.588" v="2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88">
            <a:extLst>
              <a:ext uri="{FF2B5EF4-FFF2-40B4-BE49-F238E27FC236}">
                <a16:creationId xmlns:a16="http://schemas.microsoft.com/office/drawing/2014/main" id="{48202E38-ABB8-4D70-A77A-81AE1048C877}"/>
              </a:ext>
            </a:extLst>
          </p:cNvPr>
          <p:cNvGrpSpPr>
            <a:grpSpLocks/>
          </p:cNvGrpSpPr>
          <p:nvPr/>
        </p:nvGrpSpPr>
        <p:grpSpPr bwMode="auto">
          <a:xfrm>
            <a:off x="3713571" y="4143873"/>
            <a:ext cx="222250" cy="858838"/>
            <a:chOff x="384" y="816"/>
            <a:chExt cx="140" cy="541"/>
          </a:xfrm>
        </p:grpSpPr>
        <p:sp>
          <p:nvSpPr>
            <p:cNvPr id="206" name="Line 289">
              <a:extLst>
                <a:ext uri="{FF2B5EF4-FFF2-40B4-BE49-F238E27FC236}">
                  <a16:creationId xmlns:a16="http://schemas.microsoft.com/office/drawing/2014/main" id="{53531794-C3D2-42E7-87D7-6E066DE99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7" name="Line 290">
              <a:extLst>
                <a:ext uri="{FF2B5EF4-FFF2-40B4-BE49-F238E27FC236}">
                  <a16:creationId xmlns:a16="http://schemas.microsoft.com/office/drawing/2014/main" id="{B48D7E45-DCC4-46AC-B913-EC222705A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8" name="Freeform 291">
              <a:extLst>
                <a:ext uri="{FF2B5EF4-FFF2-40B4-BE49-F238E27FC236}">
                  <a16:creationId xmlns:a16="http://schemas.microsoft.com/office/drawing/2014/main" id="{31863700-7116-4656-BC8A-2C9F3C6E30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42" name="Freeform 20">
            <a:extLst>
              <a:ext uri="{FF2B5EF4-FFF2-40B4-BE49-F238E27FC236}">
                <a16:creationId xmlns:a16="http://schemas.microsoft.com/office/drawing/2014/main" id="{DF15D7FE-6C3C-436B-9F57-FFEB3C566C3B}"/>
              </a:ext>
            </a:extLst>
          </p:cNvPr>
          <p:cNvSpPr>
            <a:spLocks/>
          </p:cNvSpPr>
          <p:nvPr/>
        </p:nvSpPr>
        <p:spPr bwMode="auto">
          <a:xfrm>
            <a:off x="3707526" y="4556410"/>
            <a:ext cx="190007" cy="858485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6DE0E701-BE2D-48EC-BD2D-E47657FE1AD5}"/>
              </a:ext>
            </a:extLst>
          </p:cNvPr>
          <p:cNvGrpSpPr>
            <a:grpSpLocks/>
          </p:cNvGrpSpPr>
          <p:nvPr/>
        </p:nvGrpSpPr>
        <p:grpSpPr bwMode="auto">
          <a:xfrm>
            <a:off x="2718273" y="4122072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846A21CB-3BE4-408B-8C3D-1F43E961E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F9A8F4FF-B3FD-46BC-8A2F-996A1A513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2E0E5A4C-DE5C-4791-B0BD-DB8123988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Freeform 20">
            <a:extLst>
              <a:ext uri="{FF2B5EF4-FFF2-40B4-BE49-F238E27FC236}">
                <a16:creationId xmlns:a16="http://schemas.microsoft.com/office/drawing/2014/main" id="{465EC72E-3120-4605-99BB-CAB03ED3625F}"/>
              </a:ext>
            </a:extLst>
          </p:cNvPr>
          <p:cNvSpPr>
            <a:spLocks/>
          </p:cNvSpPr>
          <p:nvPr/>
        </p:nvSpPr>
        <p:spPr bwMode="auto">
          <a:xfrm flipH="1">
            <a:off x="2722852" y="4808037"/>
            <a:ext cx="349431" cy="858485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3E2D3C4-9CCF-4CB8-82A9-9C8826961C99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3247131" y="6209382"/>
            <a:ext cx="57769" cy="64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Group 13">
            <a:extLst>
              <a:ext uri="{FF2B5EF4-FFF2-40B4-BE49-F238E27FC236}">
                <a16:creationId xmlns:a16="http://schemas.microsoft.com/office/drawing/2014/main" id="{FFD003AD-C490-49C7-9104-3B7DB2947C7E}"/>
              </a:ext>
            </a:extLst>
          </p:cNvPr>
          <p:cNvGrpSpPr>
            <a:grpSpLocks/>
          </p:cNvGrpSpPr>
          <p:nvPr/>
        </p:nvGrpSpPr>
        <p:grpSpPr bwMode="auto">
          <a:xfrm>
            <a:off x="2185944" y="5908205"/>
            <a:ext cx="309563" cy="998538"/>
            <a:chOff x="2496" y="4380"/>
            <a:chExt cx="236" cy="690"/>
          </a:xfrm>
        </p:grpSpPr>
        <p:sp>
          <p:nvSpPr>
            <p:cNvPr id="213" name="AutoShape 14">
              <a:extLst>
                <a:ext uri="{FF2B5EF4-FFF2-40B4-BE49-F238E27FC236}">
                  <a16:creationId xmlns:a16="http://schemas.microsoft.com/office/drawing/2014/main" id="{B3AD8830-6652-47AA-AEFC-6786291A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4" name="AutoShape 15">
              <a:extLst>
                <a:ext uri="{FF2B5EF4-FFF2-40B4-BE49-F238E27FC236}">
                  <a16:creationId xmlns:a16="http://schemas.microsoft.com/office/drawing/2014/main" id="{2E3165AE-F35B-4B3F-9D41-D68C3AE2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5" name="Group 13">
            <a:extLst>
              <a:ext uri="{FF2B5EF4-FFF2-40B4-BE49-F238E27FC236}">
                <a16:creationId xmlns:a16="http://schemas.microsoft.com/office/drawing/2014/main" id="{B0DCE6D3-A29A-4845-9BFC-0CDDEA73BE94}"/>
              </a:ext>
            </a:extLst>
          </p:cNvPr>
          <p:cNvGrpSpPr>
            <a:grpSpLocks/>
          </p:cNvGrpSpPr>
          <p:nvPr/>
        </p:nvGrpSpPr>
        <p:grpSpPr bwMode="auto">
          <a:xfrm>
            <a:off x="3763646" y="4687667"/>
            <a:ext cx="309563" cy="998538"/>
            <a:chOff x="2496" y="4380"/>
            <a:chExt cx="236" cy="690"/>
          </a:xfrm>
        </p:grpSpPr>
        <p:sp>
          <p:nvSpPr>
            <p:cNvPr id="146" name="AutoShape 14">
              <a:extLst>
                <a:ext uri="{FF2B5EF4-FFF2-40B4-BE49-F238E27FC236}">
                  <a16:creationId xmlns:a16="http://schemas.microsoft.com/office/drawing/2014/main" id="{1B13BD68-267E-4060-B7CA-0CF267AA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AutoShape 15">
              <a:extLst>
                <a:ext uri="{FF2B5EF4-FFF2-40B4-BE49-F238E27FC236}">
                  <a16:creationId xmlns:a16="http://schemas.microsoft.com/office/drawing/2014/main" id="{C85CB4EE-DEA2-4CDE-98AC-0C562ACE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69581DF2-1D53-470A-8E97-064B5745FC9C}"/>
              </a:ext>
            </a:extLst>
          </p:cNvPr>
          <p:cNvGrpSpPr>
            <a:grpSpLocks/>
          </p:cNvGrpSpPr>
          <p:nvPr/>
        </p:nvGrpSpPr>
        <p:grpSpPr bwMode="auto">
          <a:xfrm>
            <a:off x="5843043" y="5524429"/>
            <a:ext cx="222250" cy="858838"/>
            <a:chOff x="384" y="816"/>
            <a:chExt cx="140" cy="541"/>
          </a:xfrm>
        </p:grpSpPr>
        <p:sp>
          <p:nvSpPr>
            <p:cNvPr id="154" name="Line 289">
              <a:extLst>
                <a:ext uri="{FF2B5EF4-FFF2-40B4-BE49-F238E27FC236}">
                  <a16:creationId xmlns:a16="http://schemas.microsoft.com/office/drawing/2014/main" id="{BF0F49E7-9E97-4AAA-80D9-3711C286F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" name="Line 290">
              <a:extLst>
                <a:ext uri="{FF2B5EF4-FFF2-40B4-BE49-F238E27FC236}">
                  <a16:creationId xmlns:a16="http://schemas.microsoft.com/office/drawing/2014/main" id="{E780F109-916E-4AC6-866C-248D0938B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2F93D5B9-BA5D-4CAB-BB25-0390966EEE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57" name="Group 288">
            <a:extLst>
              <a:ext uri="{FF2B5EF4-FFF2-40B4-BE49-F238E27FC236}">
                <a16:creationId xmlns:a16="http://schemas.microsoft.com/office/drawing/2014/main" id="{23F2E768-B71C-4F08-B699-06F12F532C89}"/>
              </a:ext>
            </a:extLst>
          </p:cNvPr>
          <p:cNvGrpSpPr>
            <a:grpSpLocks/>
          </p:cNvGrpSpPr>
          <p:nvPr/>
        </p:nvGrpSpPr>
        <p:grpSpPr bwMode="auto">
          <a:xfrm>
            <a:off x="6165516" y="5912355"/>
            <a:ext cx="222250" cy="858838"/>
            <a:chOff x="384" y="816"/>
            <a:chExt cx="140" cy="541"/>
          </a:xfrm>
        </p:grpSpPr>
        <p:sp>
          <p:nvSpPr>
            <p:cNvPr id="158" name="Line 289">
              <a:extLst>
                <a:ext uri="{FF2B5EF4-FFF2-40B4-BE49-F238E27FC236}">
                  <a16:creationId xmlns:a16="http://schemas.microsoft.com/office/drawing/2014/main" id="{E99D2EA1-6EDF-4AB6-9B30-E0AE868AB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2ABC0BBC-B558-4F89-9671-2167DD118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0" name="Freeform 291">
              <a:extLst>
                <a:ext uri="{FF2B5EF4-FFF2-40B4-BE49-F238E27FC236}">
                  <a16:creationId xmlns:a16="http://schemas.microsoft.com/office/drawing/2014/main" id="{9526325A-2826-4EDB-B875-2962C36D5E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4C50C6CF-0A11-4969-9F38-936049514112}"/>
              </a:ext>
            </a:extLst>
          </p:cNvPr>
          <p:cNvGrpSpPr>
            <a:grpSpLocks/>
          </p:cNvGrpSpPr>
          <p:nvPr/>
        </p:nvGrpSpPr>
        <p:grpSpPr bwMode="auto">
          <a:xfrm>
            <a:off x="3282988" y="4031836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234D113F-79E3-4902-8279-03404129C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C71CA85F-93EA-4707-A023-11E9CD195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81677423-FC61-4F9E-9443-ED65555F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164978FE-E141-456C-BB91-A1E5712F48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29253" y="4274473"/>
            <a:ext cx="222250" cy="638175"/>
            <a:chOff x="384" y="816"/>
            <a:chExt cx="140" cy="402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10F84D67-CF6C-40D1-843C-7B02FE0B7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70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6EC22957-95C3-4481-8267-1DA287B06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32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25BF16C7-750B-4603-B312-9545F916B8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67156"/>
              </p:ext>
            </p:extLst>
          </p:nvPr>
        </p:nvGraphicFramePr>
        <p:xfrm>
          <a:off x="177800" y="165100"/>
          <a:ext cx="6997700" cy="305864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T-Pain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metric, 3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40FAB58F-5CD7-445E-9E4A-53CAA1943EC8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D51E9-46C4-46ED-BAC1-3468CB5E886F}"/>
              </a:ext>
            </a:extLst>
          </p:cNvPr>
          <p:cNvSpPr/>
          <p:nvPr/>
        </p:nvSpPr>
        <p:spPr>
          <a:xfrm>
            <a:off x="1478227" y="3779172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97" name="Group 292">
            <a:extLst>
              <a:ext uri="{FF2B5EF4-FFF2-40B4-BE49-F238E27FC236}">
                <a16:creationId xmlns:a16="http://schemas.microsoft.com/office/drawing/2014/main" id="{BC0F39C6-F753-49AC-BE8F-6701052396A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03950" y="6279628"/>
            <a:ext cx="222250" cy="858838"/>
            <a:chOff x="384" y="816"/>
            <a:chExt cx="140" cy="541"/>
          </a:xfrm>
        </p:grpSpPr>
        <p:sp>
          <p:nvSpPr>
            <p:cNvPr id="98" name="Line 293">
              <a:extLst>
                <a:ext uri="{FF2B5EF4-FFF2-40B4-BE49-F238E27FC236}">
                  <a16:creationId xmlns:a16="http://schemas.microsoft.com/office/drawing/2014/main" id="{D9F0432E-DFAC-42BE-A852-2EDDD3FE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4">
              <a:extLst>
                <a:ext uri="{FF2B5EF4-FFF2-40B4-BE49-F238E27FC236}">
                  <a16:creationId xmlns:a16="http://schemas.microsoft.com/office/drawing/2014/main" id="{225E8D4F-A9EC-4CD5-AC94-3CBA1948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:a16="http://schemas.microsoft.com/office/drawing/2014/main" id="{191E9DEF-97DD-40BA-AC87-F404C4AAB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TextBox 13">
            <a:extLst>
              <a:ext uri="{FF2B5EF4-FFF2-40B4-BE49-F238E27FC236}">
                <a16:creationId xmlns:a16="http://schemas.microsoft.com/office/drawing/2014/main" id="{878FA11B-7BE2-4135-8218-8F185197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646" y="771165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0E6AD7-D809-4012-ADF2-7F409D1BACA4}"/>
              </a:ext>
            </a:extLst>
          </p:cNvPr>
          <p:cNvCxnSpPr>
            <a:cxnSpLocks/>
          </p:cNvCxnSpPr>
          <p:nvPr/>
        </p:nvCxnSpPr>
        <p:spPr>
          <a:xfrm>
            <a:off x="2109085" y="7235459"/>
            <a:ext cx="226518" cy="660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958F6D-1CF4-4AC2-AC2E-CED2FE7C509B}"/>
              </a:ext>
            </a:extLst>
          </p:cNvPr>
          <p:cNvCxnSpPr>
            <a:cxnSpLocks/>
          </p:cNvCxnSpPr>
          <p:nvPr/>
        </p:nvCxnSpPr>
        <p:spPr>
          <a:xfrm flipV="1">
            <a:off x="2335603" y="7848600"/>
            <a:ext cx="4065197" cy="54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292">
            <a:extLst>
              <a:ext uri="{FF2B5EF4-FFF2-40B4-BE49-F238E27FC236}">
                <a16:creationId xmlns:a16="http://schemas.microsoft.com/office/drawing/2014/main" id="{73CA96F9-4527-4378-895B-6590576D14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1143" y="6429149"/>
            <a:ext cx="222250" cy="858838"/>
            <a:chOff x="384" y="816"/>
            <a:chExt cx="140" cy="541"/>
          </a:xfrm>
        </p:grpSpPr>
        <p:sp>
          <p:nvSpPr>
            <p:cNvPr id="109" name="Line 293">
              <a:extLst>
                <a:ext uri="{FF2B5EF4-FFF2-40B4-BE49-F238E27FC236}">
                  <a16:creationId xmlns:a16="http://schemas.microsoft.com/office/drawing/2014/main" id="{64EADF3B-27D3-44C4-A57A-30A5333D6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94">
              <a:extLst>
                <a:ext uri="{FF2B5EF4-FFF2-40B4-BE49-F238E27FC236}">
                  <a16:creationId xmlns:a16="http://schemas.microsoft.com/office/drawing/2014/main" id="{10B099C9-025E-432E-AF43-1967CD94B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95">
              <a:extLst>
                <a:ext uri="{FF2B5EF4-FFF2-40B4-BE49-F238E27FC236}">
                  <a16:creationId xmlns:a16="http://schemas.microsoft.com/office/drawing/2014/main" id="{CB5CB2D8-5715-4111-80C9-EE8110B943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2">
            <a:extLst>
              <a:ext uri="{FF2B5EF4-FFF2-40B4-BE49-F238E27FC236}">
                <a16:creationId xmlns:a16="http://schemas.microsoft.com/office/drawing/2014/main" id="{4DA80600-84F7-4D9A-8D78-C9B059CA1C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0169" y="4994607"/>
            <a:ext cx="222250" cy="858838"/>
            <a:chOff x="384" y="816"/>
            <a:chExt cx="140" cy="541"/>
          </a:xfrm>
        </p:grpSpPr>
        <p:sp>
          <p:nvSpPr>
            <p:cNvPr id="114" name="Line 293">
              <a:extLst>
                <a:ext uri="{FF2B5EF4-FFF2-40B4-BE49-F238E27FC236}">
                  <a16:creationId xmlns:a16="http://schemas.microsoft.com/office/drawing/2014/main" id="{C96276D3-DBFA-4D59-9317-6DD4E710E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>
              <a:extLst>
                <a:ext uri="{FF2B5EF4-FFF2-40B4-BE49-F238E27FC236}">
                  <a16:creationId xmlns:a16="http://schemas.microsoft.com/office/drawing/2014/main" id="{1BF0C7E2-0ACC-400C-A72C-C81C785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836ECB2D-438C-45B2-A5C2-2525D004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9FD554E-E002-4B5F-8D88-825D7470D16D}"/>
              </a:ext>
            </a:extLst>
          </p:cNvPr>
          <p:cNvCxnSpPr>
            <a:cxnSpLocks/>
          </p:cNvCxnSpPr>
          <p:nvPr/>
        </p:nvCxnSpPr>
        <p:spPr>
          <a:xfrm flipV="1">
            <a:off x="3077841" y="5412419"/>
            <a:ext cx="64276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9802DB08-40E0-436D-908D-DC62287F5C18}"/>
              </a:ext>
            </a:extLst>
          </p:cNvPr>
          <p:cNvGrpSpPr>
            <a:grpSpLocks/>
          </p:cNvGrpSpPr>
          <p:nvPr/>
        </p:nvGrpSpPr>
        <p:grpSpPr bwMode="auto">
          <a:xfrm>
            <a:off x="2007345" y="4739402"/>
            <a:ext cx="287338" cy="582613"/>
            <a:chOff x="528" y="240"/>
            <a:chExt cx="181" cy="367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879AC110-2D89-4DF6-9DB6-AFA486108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" y="354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068B2AAC-F505-4A76-97FB-29ED11248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354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2C086D21-404D-4183-927B-C1DC600B8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Rectangle 9">
            <a:extLst>
              <a:ext uri="{FF2B5EF4-FFF2-40B4-BE49-F238E27FC236}">
                <a16:creationId xmlns:a16="http://schemas.microsoft.com/office/drawing/2014/main" id="{F2AE450C-D4A6-4292-AE63-E21FB8BA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03" y="6025486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4" name="Freeform 55">
            <a:extLst>
              <a:ext uri="{FF2B5EF4-FFF2-40B4-BE49-F238E27FC236}">
                <a16:creationId xmlns:a16="http://schemas.microsoft.com/office/drawing/2014/main" id="{F143D2D7-BAD4-4AA3-9BEB-19B5A33AF555}"/>
              </a:ext>
            </a:extLst>
          </p:cNvPr>
          <p:cNvSpPr>
            <a:spLocks/>
          </p:cNvSpPr>
          <p:nvPr/>
        </p:nvSpPr>
        <p:spPr bwMode="auto">
          <a:xfrm>
            <a:off x="2737785" y="5834114"/>
            <a:ext cx="172514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D12531C-CEF0-43E3-B109-2F3EF8EC7CD4}"/>
              </a:ext>
            </a:extLst>
          </p:cNvPr>
          <p:cNvCxnSpPr>
            <a:cxnSpLocks/>
          </p:cNvCxnSpPr>
          <p:nvPr/>
        </p:nvCxnSpPr>
        <p:spPr>
          <a:xfrm>
            <a:off x="5585257" y="7115453"/>
            <a:ext cx="815543" cy="733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Freeform 55">
            <a:extLst>
              <a:ext uri="{FF2B5EF4-FFF2-40B4-BE49-F238E27FC236}">
                <a16:creationId xmlns:a16="http://schemas.microsoft.com/office/drawing/2014/main" id="{21C784A0-B63E-4BEE-8071-F572BCE382D2}"/>
              </a:ext>
            </a:extLst>
          </p:cNvPr>
          <p:cNvSpPr>
            <a:spLocks/>
          </p:cNvSpPr>
          <p:nvPr/>
        </p:nvSpPr>
        <p:spPr bwMode="auto">
          <a:xfrm>
            <a:off x="3291502" y="5554439"/>
            <a:ext cx="210699" cy="16774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9123 w 19123"/>
              <a:gd name="connsiteY0" fmla="*/ 7662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9123 w 19123"/>
              <a:gd name="connsiteY4" fmla="*/ 7662 h 11948"/>
              <a:gd name="connsiteX0" fmla="*/ 1216 w 19123"/>
              <a:gd name="connsiteY0" fmla="*/ 5124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1216 w 19123"/>
              <a:gd name="connsiteY4" fmla="*/ 5124 h 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3" h="11948">
                <a:moveTo>
                  <a:pt x="1216" y="5124"/>
                </a:moveTo>
                <a:lnTo>
                  <a:pt x="19123" y="11948"/>
                </a:lnTo>
                <a:lnTo>
                  <a:pt x="19123" y="3377"/>
                </a:lnTo>
                <a:lnTo>
                  <a:pt x="0" y="0"/>
                </a:lnTo>
                <a:lnTo>
                  <a:pt x="1216" y="51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id="{53A29698-C0B2-464D-A65A-F9BEC500AC5B}"/>
              </a:ext>
            </a:extLst>
          </p:cNvPr>
          <p:cNvSpPr>
            <a:spLocks/>
          </p:cNvSpPr>
          <p:nvPr/>
        </p:nvSpPr>
        <p:spPr bwMode="auto">
          <a:xfrm>
            <a:off x="3066793" y="4808037"/>
            <a:ext cx="178170" cy="14013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9123 w 19123"/>
              <a:gd name="connsiteY0" fmla="*/ 7662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9123 w 19123"/>
              <a:gd name="connsiteY4" fmla="*/ 7662 h 11948"/>
              <a:gd name="connsiteX0" fmla="*/ 1216 w 19123"/>
              <a:gd name="connsiteY0" fmla="*/ 5124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1216 w 19123"/>
              <a:gd name="connsiteY4" fmla="*/ 5124 h 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3" h="11948">
                <a:moveTo>
                  <a:pt x="1216" y="5124"/>
                </a:moveTo>
                <a:lnTo>
                  <a:pt x="19123" y="11948"/>
                </a:lnTo>
                <a:lnTo>
                  <a:pt x="19123" y="3377"/>
                </a:lnTo>
                <a:lnTo>
                  <a:pt x="0" y="0"/>
                </a:lnTo>
                <a:lnTo>
                  <a:pt x="1216" y="51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292">
            <a:extLst>
              <a:ext uri="{FF2B5EF4-FFF2-40B4-BE49-F238E27FC236}">
                <a16:creationId xmlns:a16="http://schemas.microsoft.com/office/drawing/2014/main" id="{FEA3B200-5078-4BD2-8A6F-74AF6CB4B8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02992" y="5077896"/>
            <a:ext cx="222250" cy="858838"/>
            <a:chOff x="384" y="816"/>
            <a:chExt cx="140" cy="541"/>
          </a:xfrm>
        </p:grpSpPr>
        <p:sp>
          <p:nvSpPr>
            <p:cNvPr id="94" name="Line 293">
              <a:extLst>
                <a:ext uri="{FF2B5EF4-FFF2-40B4-BE49-F238E27FC236}">
                  <a16:creationId xmlns:a16="http://schemas.microsoft.com/office/drawing/2014/main" id="{7439A564-C9B1-4740-BC99-DFC8B5194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94">
              <a:extLst>
                <a:ext uri="{FF2B5EF4-FFF2-40B4-BE49-F238E27FC236}">
                  <a16:creationId xmlns:a16="http://schemas.microsoft.com/office/drawing/2014/main" id="{330C04EB-E80C-46C9-B66E-3EA4B714C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95">
              <a:extLst>
                <a:ext uri="{FF2B5EF4-FFF2-40B4-BE49-F238E27FC236}">
                  <a16:creationId xmlns:a16="http://schemas.microsoft.com/office/drawing/2014/main" id="{BD1334C9-C4E3-40D5-AB3F-17CAC81568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Freeform 55">
            <a:extLst>
              <a:ext uri="{FF2B5EF4-FFF2-40B4-BE49-F238E27FC236}">
                <a16:creationId xmlns:a16="http://schemas.microsoft.com/office/drawing/2014/main" id="{52DC7442-82CF-4485-9C81-AD464D475747}"/>
              </a:ext>
            </a:extLst>
          </p:cNvPr>
          <p:cNvSpPr>
            <a:spLocks/>
          </p:cNvSpPr>
          <p:nvPr/>
        </p:nvSpPr>
        <p:spPr bwMode="auto">
          <a:xfrm>
            <a:off x="3708729" y="4548863"/>
            <a:ext cx="96123" cy="13513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55">
            <a:extLst>
              <a:ext uri="{FF2B5EF4-FFF2-40B4-BE49-F238E27FC236}">
                <a16:creationId xmlns:a16="http://schemas.microsoft.com/office/drawing/2014/main" id="{776D4FE4-7660-4A4F-88D4-9721DA7CC95F}"/>
              </a:ext>
            </a:extLst>
          </p:cNvPr>
          <p:cNvSpPr>
            <a:spLocks/>
          </p:cNvSpPr>
          <p:nvPr/>
        </p:nvSpPr>
        <p:spPr bwMode="auto">
          <a:xfrm flipH="1">
            <a:off x="3927494" y="5580876"/>
            <a:ext cx="1059746" cy="13984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9123 w 19123"/>
              <a:gd name="connsiteY0" fmla="*/ 7662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9123 w 19123"/>
              <a:gd name="connsiteY4" fmla="*/ 7662 h 11948"/>
              <a:gd name="connsiteX0" fmla="*/ 1216 w 19123"/>
              <a:gd name="connsiteY0" fmla="*/ 5124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1216 w 19123"/>
              <a:gd name="connsiteY4" fmla="*/ 5124 h 11948"/>
              <a:gd name="connsiteX0" fmla="*/ 758 w 19123"/>
              <a:gd name="connsiteY0" fmla="*/ 9694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758 w 19123"/>
              <a:gd name="connsiteY4" fmla="*/ 9694 h 11948"/>
              <a:gd name="connsiteX0" fmla="*/ 758 w 19123"/>
              <a:gd name="connsiteY0" fmla="*/ 8015 h 10269"/>
              <a:gd name="connsiteX1" fmla="*/ 19123 w 19123"/>
              <a:gd name="connsiteY1" fmla="*/ 10269 h 10269"/>
              <a:gd name="connsiteX2" fmla="*/ 19123 w 19123"/>
              <a:gd name="connsiteY2" fmla="*/ 1698 h 10269"/>
              <a:gd name="connsiteX3" fmla="*/ 0 w 19123"/>
              <a:gd name="connsiteY3" fmla="*/ 0 h 10269"/>
              <a:gd name="connsiteX4" fmla="*/ 758 w 19123"/>
              <a:gd name="connsiteY4" fmla="*/ 8015 h 1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3" h="10269">
                <a:moveTo>
                  <a:pt x="758" y="8015"/>
                </a:moveTo>
                <a:lnTo>
                  <a:pt x="19123" y="10269"/>
                </a:lnTo>
                <a:lnTo>
                  <a:pt x="19123" y="1698"/>
                </a:lnTo>
                <a:lnTo>
                  <a:pt x="0" y="0"/>
                </a:lnTo>
                <a:cubicBezTo>
                  <a:pt x="253" y="3231"/>
                  <a:pt x="505" y="4784"/>
                  <a:pt x="758" y="8015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4583A4E0-244C-4C01-9E4B-7239C7DF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09" y="5903564"/>
            <a:ext cx="113550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9B7ED31F-9F4D-4C06-A8DD-336B9C7AA2E2}"/>
              </a:ext>
            </a:extLst>
          </p:cNvPr>
          <p:cNvSpPr>
            <a:spLocks/>
          </p:cNvSpPr>
          <p:nvPr/>
        </p:nvSpPr>
        <p:spPr bwMode="auto">
          <a:xfrm>
            <a:off x="3857459" y="5322015"/>
            <a:ext cx="63684" cy="16774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9123 w 19123"/>
              <a:gd name="connsiteY0" fmla="*/ 7662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9123 w 19123"/>
              <a:gd name="connsiteY4" fmla="*/ 7662 h 11948"/>
              <a:gd name="connsiteX0" fmla="*/ 1216 w 19123"/>
              <a:gd name="connsiteY0" fmla="*/ 5124 h 11948"/>
              <a:gd name="connsiteX1" fmla="*/ 19123 w 19123"/>
              <a:gd name="connsiteY1" fmla="*/ 11948 h 11948"/>
              <a:gd name="connsiteX2" fmla="*/ 19123 w 19123"/>
              <a:gd name="connsiteY2" fmla="*/ 3377 h 11948"/>
              <a:gd name="connsiteX3" fmla="*/ 0 w 19123"/>
              <a:gd name="connsiteY3" fmla="*/ 0 h 11948"/>
              <a:gd name="connsiteX4" fmla="*/ 1216 w 19123"/>
              <a:gd name="connsiteY4" fmla="*/ 5124 h 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3" h="11948">
                <a:moveTo>
                  <a:pt x="1216" y="5124"/>
                </a:moveTo>
                <a:lnTo>
                  <a:pt x="19123" y="11948"/>
                </a:lnTo>
                <a:lnTo>
                  <a:pt x="19123" y="3377"/>
                </a:lnTo>
                <a:lnTo>
                  <a:pt x="0" y="0"/>
                </a:lnTo>
                <a:lnTo>
                  <a:pt x="1216" y="51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" name="Group 13">
            <a:extLst>
              <a:ext uri="{FF2B5EF4-FFF2-40B4-BE49-F238E27FC236}">
                <a16:creationId xmlns:a16="http://schemas.microsoft.com/office/drawing/2014/main" id="{1E2D5E59-C7F4-434C-A133-5E10467DC4B7}"/>
              </a:ext>
            </a:extLst>
          </p:cNvPr>
          <p:cNvGrpSpPr>
            <a:grpSpLocks/>
          </p:cNvGrpSpPr>
          <p:nvPr/>
        </p:nvGrpSpPr>
        <p:grpSpPr bwMode="auto">
          <a:xfrm>
            <a:off x="2867991" y="4988741"/>
            <a:ext cx="309563" cy="998538"/>
            <a:chOff x="2496" y="4380"/>
            <a:chExt cx="236" cy="690"/>
          </a:xfrm>
        </p:grpSpPr>
        <p:sp>
          <p:nvSpPr>
            <p:cNvPr id="143" name="AutoShape 14">
              <a:extLst>
                <a:ext uri="{FF2B5EF4-FFF2-40B4-BE49-F238E27FC236}">
                  <a16:creationId xmlns:a16="http://schemas.microsoft.com/office/drawing/2014/main" id="{95DBC303-2EBA-441F-A58F-664076C59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AutoShape 15">
              <a:extLst>
                <a:ext uri="{FF2B5EF4-FFF2-40B4-BE49-F238E27FC236}">
                  <a16:creationId xmlns:a16="http://schemas.microsoft.com/office/drawing/2014/main" id="{3E96CD03-8B36-4FC4-A3BF-67DE3427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2" name="Freeform 55">
            <a:extLst>
              <a:ext uri="{FF2B5EF4-FFF2-40B4-BE49-F238E27FC236}">
                <a16:creationId xmlns:a16="http://schemas.microsoft.com/office/drawing/2014/main" id="{584BE41C-B91A-443F-A7B3-09C160D19D49}"/>
              </a:ext>
            </a:extLst>
          </p:cNvPr>
          <p:cNvSpPr>
            <a:spLocks/>
          </p:cNvSpPr>
          <p:nvPr/>
        </p:nvSpPr>
        <p:spPr bwMode="auto">
          <a:xfrm flipH="1">
            <a:off x="5585256" y="5705083"/>
            <a:ext cx="547705" cy="13981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" name="Group 288">
            <a:extLst>
              <a:ext uri="{FF2B5EF4-FFF2-40B4-BE49-F238E27FC236}">
                <a16:creationId xmlns:a16="http://schemas.microsoft.com/office/drawing/2014/main" id="{26AE4516-466D-4B38-8926-1F85C71ADAD7}"/>
              </a:ext>
            </a:extLst>
          </p:cNvPr>
          <p:cNvGrpSpPr>
            <a:grpSpLocks/>
          </p:cNvGrpSpPr>
          <p:nvPr/>
        </p:nvGrpSpPr>
        <p:grpSpPr bwMode="auto">
          <a:xfrm>
            <a:off x="6432137" y="5990703"/>
            <a:ext cx="222250" cy="858838"/>
            <a:chOff x="384" y="816"/>
            <a:chExt cx="140" cy="541"/>
          </a:xfrm>
        </p:grpSpPr>
        <p:sp>
          <p:nvSpPr>
            <p:cNvPr id="194" name="Line 289">
              <a:extLst>
                <a:ext uri="{FF2B5EF4-FFF2-40B4-BE49-F238E27FC236}">
                  <a16:creationId xmlns:a16="http://schemas.microsoft.com/office/drawing/2014/main" id="{43FB7BE6-AE65-4B74-BDEA-6F0E0A42D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5" name="Line 290">
              <a:extLst>
                <a:ext uri="{FF2B5EF4-FFF2-40B4-BE49-F238E27FC236}">
                  <a16:creationId xmlns:a16="http://schemas.microsoft.com/office/drawing/2014/main" id="{1BEBC856-563F-4DCA-8078-D0152B1E3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6" name="Freeform 291">
              <a:extLst>
                <a:ext uri="{FF2B5EF4-FFF2-40B4-BE49-F238E27FC236}">
                  <a16:creationId xmlns:a16="http://schemas.microsoft.com/office/drawing/2014/main" id="{6406FFF6-61C2-4E7D-BB8F-85CF7EDE2E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97" name="Group 288">
            <a:extLst>
              <a:ext uri="{FF2B5EF4-FFF2-40B4-BE49-F238E27FC236}">
                <a16:creationId xmlns:a16="http://schemas.microsoft.com/office/drawing/2014/main" id="{7EB8744F-DD0A-4E2F-92AA-B27F69D16986}"/>
              </a:ext>
            </a:extLst>
          </p:cNvPr>
          <p:cNvGrpSpPr>
            <a:grpSpLocks/>
          </p:cNvGrpSpPr>
          <p:nvPr/>
        </p:nvGrpSpPr>
        <p:grpSpPr bwMode="auto">
          <a:xfrm>
            <a:off x="5482157" y="4642750"/>
            <a:ext cx="222250" cy="858838"/>
            <a:chOff x="384" y="816"/>
            <a:chExt cx="140" cy="541"/>
          </a:xfrm>
        </p:grpSpPr>
        <p:sp>
          <p:nvSpPr>
            <p:cNvPr id="198" name="Line 289">
              <a:extLst>
                <a:ext uri="{FF2B5EF4-FFF2-40B4-BE49-F238E27FC236}">
                  <a16:creationId xmlns:a16="http://schemas.microsoft.com/office/drawing/2014/main" id="{45DB06DF-43A5-4544-B7E9-DCA05E3D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9" name="Line 290">
              <a:extLst>
                <a:ext uri="{FF2B5EF4-FFF2-40B4-BE49-F238E27FC236}">
                  <a16:creationId xmlns:a16="http://schemas.microsoft.com/office/drawing/2014/main" id="{9AC698B2-74D5-47FC-ACCC-9CE08BD4D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0" name="Freeform 291">
              <a:extLst>
                <a:ext uri="{FF2B5EF4-FFF2-40B4-BE49-F238E27FC236}">
                  <a16:creationId xmlns:a16="http://schemas.microsoft.com/office/drawing/2014/main" id="{D6AAB423-546E-4211-9072-1346C7098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201" name="Group 288">
            <a:extLst>
              <a:ext uri="{FF2B5EF4-FFF2-40B4-BE49-F238E27FC236}">
                <a16:creationId xmlns:a16="http://schemas.microsoft.com/office/drawing/2014/main" id="{47EE70CB-CF46-446B-A1C5-6B76DA9DF51C}"/>
              </a:ext>
            </a:extLst>
          </p:cNvPr>
          <p:cNvGrpSpPr>
            <a:grpSpLocks/>
          </p:cNvGrpSpPr>
          <p:nvPr/>
        </p:nvGrpSpPr>
        <p:grpSpPr bwMode="auto">
          <a:xfrm>
            <a:off x="5234324" y="4537573"/>
            <a:ext cx="222250" cy="858838"/>
            <a:chOff x="384" y="816"/>
            <a:chExt cx="140" cy="541"/>
          </a:xfrm>
        </p:grpSpPr>
        <p:sp>
          <p:nvSpPr>
            <p:cNvPr id="202" name="Line 289">
              <a:extLst>
                <a:ext uri="{FF2B5EF4-FFF2-40B4-BE49-F238E27FC236}">
                  <a16:creationId xmlns:a16="http://schemas.microsoft.com/office/drawing/2014/main" id="{EA54F44B-13EB-4839-9C35-0FD674091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3" name="Line 290">
              <a:extLst>
                <a:ext uri="{FF2B5EF4-FFF2-40B4-BE49-F238E27FC236}">
                  <a16:creationId xmlns:a16="http://schemas.microsoft.com/office/drawing/2014/main" id="{671FF88B-3AE9-4AAA-ABC5-86A0F48B7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4" name="Freeform 291">
              <a:extLst>
                <a:ext uri="{FF2B5EF4-FFF2-40B4-BE49-F238E27FC236}">
                  <a16:creationId xmlns:a16="http://schemas.microsoft.com/office/drawing/2014/main" id="{768581D3-8CFB-4306-AD01-766593D498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209" name="Group 13">
            <a:extLst>
              <a:ext uri="{FF2B5EF4-FFF2-40B4-BE49-F238E27FC236}">
                <a16:creationId xmlns:a16="http://schemas.microsoft.com/office/drawing/2014/main" id="{C218A0DE-B0E9-4190-8370-151E9A8EE143}"/>
              </a:ext>
            </a:extLst>
          </p:cNvPr>
          <p:cNvGrpSpPr>
            <a:grpSpLocks/>
          </p:cNvGrpSpPr>
          <p:nvPr/>
        </p:nvGrpSpPr>
        <p:grpSpPr bwMode="auto">
          <a:xfrm>
            <a:off x="2316559" y="4679144"/>
            <a:ext cx="309563" cy="998538"/>
            <a:chOff x="2496" y="4380"/>
            <a:chExt cx="236" cy="690"/>
          </a:xfrm>
        </p:grpSpPr>
        <p:sp>
          <p:nvSpPr>
            <p:cNvPr id="210" name="AutoShape 14">
              <a:extLst>
                <a:ext uri="{FF2B5EF4-FFF2-40B4-BE49-F238E27FC236}">
                  <a16:creationId xmlns:a16="http://schemas.microsoft.com/office/drawing/2014/main" id="{EF08C8B4-5C22-45C8-8FAB-D3DB9DA1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1" name="AutoShape 15">
              <a:extLst>
                <a:ext uri="{FF2B5EF4-FFF2-40B4-BE49-F238E27FC236}">
                  <a16:creationId xmlns:a16="http://schemas.microsoft.com/office/drawing/2014/main" id="{80E33571-1798-4C8F-934F-04EE5092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90DA23D-878B-48C8-BD66-07E0FDCFAFBE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3802246" y="5897017"/>
            <a:ext cx="59263" cy="144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6CE43A4-7BC6-4B3B-A170-FF24572EDED5}"/>
              </a:ext>
            </a:extLst>
          </p:cNvPr>
          <p:cNvCxnSpPr>
            <a:cxnSpLocks/>
          </p:cNvCxnSpPr>
          <p:nvPr/>
        </p:nvCxnSpPr>
        <p:spPr>
          <a:xfrm>
            <a:off x="3925597" y="6983399"/>
            <a:ext cx="531770" cy="132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B8734DB-D0A7-4DE2-AFBE-7B8090E1066B}"/>
              </a:ext>
            </a:extLst>
          </p:cNvPr>
          <p:cNvCxnSpPr>
            <a:cxnSpLocks/>
          </p:cNvCxnSpPr>
          <p:nvPr/>
        </p:nvCxnSpPr>
        <p:spPr>
          <a:xfrm>
            <a:off x="2624448" y="7236009"/>
            <a:ext cx="2858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reeform 36">
            <a:extLst>
              <a:ext uri="{FF2B5EF4-FFF2-40B4-BE49-F238E27FC236}">
                <a16:creationId xmlns:a16="http://schemas.microsoft.com/office/drawing/2014/main" id="{C4D97AB5-D82C-4931-9FF6-633F474E3320}"/>
              </a:ext>
            </a:extLst>
          </p:cNvPr>
          <p:cNvSpPr>
            <a:spLocks/>
          </p:cNvSpPr>
          <p:nvPr/>
        </p:nvSpPr>
        <p:spPr bwMode="auto">
          <a:xfrm>
            <a:off x="2956618" y="5325601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101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2019-03-24T13:22:22Z</dcterms:modified>
  <cp:category>Shooting</cp:category>
</cp:coreProperties>
</file>