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3180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B0811FE-4FF9-4732-BC2C-E6542A852779}"/>
    <pc:docChg chg="undo custSel modSld">
      <pc:chgData name="Matt Carlson" userId="0e792f37f00095d9" providerId="LiveId" clId="{5B0811FE-4FF9-4732-BC2C-E6542A852779}" dt="2019-03-24T13:24:56.168" v="33" actId="20577"/>
      <pc:docMkLst>
        <pc:docMk/>
      </pc:docMkLst>
      <pc:sldChg chg="addSp delSp modSp">
        <pc:chgData name="Matt Carlson" userId="0e792f37f00095d9" providerId="LiveId" clId="{5B0811FE-4FF9-4732-BC2C-E6542A852779}" dt="2019-03-24T13:24:56.168" v="33" actId="20577"/>
        <pc:sldMkLst>
          <pc:docMk/>
          <pc:sldMk cId="0" sldId="274"/>
        </pc:sldMkLst>
        <pc:spChg chg="add mod">
          <ac:chgData name="Matt Carlson" userId="0e792f37f00095d9" providerId="LiveId" clId="{5B0811FE-4FF9-4732-BC2C-E6542A852779}" dt="2019-03-24T13:23:48.321" v="19" actId="14100"/>
          <ac:spMkLst>
            <pc:docMk/>
            <pc:sldMk cId="0" sldId="274"/>
            <ac:spMk id="114" creationId="{A9999D40-DF5A-4EC7-B74E-E5E16867C0BE}"/>
          </ac:spMkLst>
        </pc:spChg>
        <pc:spChg chg="mod topLvl">
          <ac:chgData name="Matt Carlson" userId="0e792f37f00095d9" providerId="LiveId" clId="{5B0811FE-4FF9-4732-BC2C-E6542A852779}" dt="2019-03-24T13:23:20.791" v="10" actId="338"/>
          <ac:spMkLst>
            <pc:docMk/>
            <pc:sldMk cId="0" sldId="274"/>
            <ac:spMk id="119" creationId="{CC5B5EF6-4811-46F1-8FAB-1D4325387807}"/>
          </ac:spMkLst>
        </pc:spChg>
        <pc:spChg chg="mod topLvl">
          <ac:chgData name="Matt Carlson" userId="0e792f37f00095d9" providerId="LiveId" clId="{5B0811FE-4FF9-4732-BC2C-E6542A852779}" dt="2019-03-24T13:23:20.791" v="10" actId="338"/>
          <ac:spMkLst>
            <pc:docMk/>
            <pc:sldMk cId="0" sldId="274"/>
            <ac:spMk id="120" creationId="{7371A5D1-272C-41E9-B5FC-B05CAFC91F76}"/>
          </ac:spMkLst>
        </pc:spChg>
        <pc:spChg chg="mod topLvl">
          <ac:chgData name="Matt Carlson" userId="0e792f37f00095d9" providerId="LiveId" clId="{5B0811FE-4FF9-4732-BC2C-E6542A852779}" dt="2019-03-24T13:23:20.791" v="10" actId="338"/>
          <ac:spMkLst>
            <pc:docMk/>
            <pc:sldMk cId="0" sldId="274"/>
            <ac:spMk id="121" creationId="{4B2D966E-B6C5-420F-8402-C03E9344CB3A}"/>
          </ac:spMkLst>
        </pc:spChg>
        <pc:spChg chg="add mod">
          <ac:chgData name="Matt Carlson" userId="0e792f37f00095d9" providerId="LiveId" clId="{5B0811FE-4FF9-4732-BC2C-E6542A852779}" dt="2019-03-24T13:24:34.430" v="27" actId="1076"/>
          <ac:spMkLst>
            <pc:docMk/>
            <pc:sldMk cId="0" sldId="274"/>
            <ac:spMk id="123" creationId="{243BAAD2-2F2E-46C6-BAE9-AE4357C59678}"/>
          </ac:spMkLst>
        </pc:spChg>
        <pc:grpChg chg="add mod ord">
          <ac:chgData name="Matt Carlson" userId="0e792f37f00095d9" providerId="LiveId" clId="{5B0811FE-4FF9-4732-BC2C-E6542A852779}" dt="2019-03-24T13:23:33.187" v="14" actId="167"/>
          <ac:grpSpMkLst>
            <pc:docMk/>
            <pc:sldMk cId="0" sldId="274"/>
            <ac:grpSpMk id="2" creationId="{68348563-399E-4439-ADCE-CCBF979E8C11}"/>
          </ac:grpSpMkLst>
        </pc:grpChg>
        <pc:grpChg chg="add mod">
          <ac:chgData name="Matt Carlson" userId="0e792f37f00095d9" providerId="LiveId" clId="{5B0811FE-4FF9-4732-BC2C-E6542A852779}" dt="2019-03-24T13:24:04.491" v="23" actId="1076"/>
          <ac:grpSpMkLst>
            <pc:docMk/>
            <pc:sldMk cId="0" sldId="274"/>
            <ac:grpSpMk id="115" creationId="{62F2DB05-A697-4522-957A-E2DFFE4123F5}"/>
          </ac:grpSpMkLst>
        </pc:grpChg>
        <pc:grpChg chg="del mod">
          <ac:chgData name="Matt Carlson" userId="0e792f37f00095d9" providerId="LiveId" clId="{5B0811FE-4FF9-4732-BC2C-E6542A852779}" dt="2019-03-24T13:23:03.277" v="6" actId="165"/>
          <ac:grpSpMkLst>
            <pc:docMk/>
            <pc:sldMk cId="0" sldId="274"/>
            <ac:grpSpMk id="118" creationId="{9135F544-B467-4449-B33F-F85DFFB70046}"/>
          </ac:grpSpMkLst>
        </pc:grpChg>
        <pc:grpChg chg="mod">
          <ac:chgData name="Matt Carlson" userId="0e792f37f00095d9" providerId="LiveId" clId="{5B0811FE-4FF9-4732-BC2C-E6542A852779}" dt="2019-03-24T13:24:26.853" v="26" actId="1076"/>
          <ac:grpSpMkLst>
            <pc:docMk/>
            <pc:sldMk cId="0" sldId="274"/>
            <ac:grpSpMk id="152" creationId="{6ED94962-2712-4590-9C25-6F3C14215A9C}"/>
          </ac:grpSpMkLst>
        </pc:grpChg>
        <pc:grpChg chg="mod">
          <ac:chgData name="Matt Carlson" userId="0e792f37f00095d9" providerId="LiveId" clId="{5B0811FE-4FF9-4732-BC2C-E6542A852779}" dt="2019-03-24T13:24:02.546" v="22" actId="1076"/>
          <ac:grpSpMkLst>
            <pc:docMk/>
            <pc:sldMk cId="0" sldId="274"/>
            <ac:grpSpMk id="256" creationId="{C210BA62-341D-4C5A-B5C4-83B0DAE9DB00}"/>
          </ac:grpSpMkLst>
        </pc:grpChg>
        <pc:grpChg chg="mod">
          <ac:chgData name="Matt Carlson" userId="0e792f37f00095d9" providerId="LiveId" clId="{5B0811FE-4FF9-4732-BC2C-E6542A852779}" dt="2019-03-24T13:23:38.207" v="15" actId="1076"/>
          <ac:grpSpMkLst>
            <pc:docMk/>
            <pc:sldMk cId="0" sldId="274"/>
            <ac:grpSpMk id="259" creationId="{EA05DB03-4E03-40BD-8D62-7DD013AEE01B}"/>
          </ac:grpSpMkLst>
        </pc:grpChg>
        <pc:grpChg chg="mod">
          <ac:chgData name="Matt Carlson" userId="0e792f37f00095d9" providerId="LiveId" clId="{5B0811FE-4FF9-4732-BC2C-E6542A852779}" dt="2019-03-24T13:23:38.207" v="15" actId="1076"/>
          <ac:grpSpMkLst>
            <pc:docMk/>
            <pc:sldMk cId="0" sldId="274"/>
            <ac:grpSpMk id="267" creationId="{92EE3E87-4AED-46AE-A4FA-66D08B9D28CB}"/>
          </ac:grpSpMkLst>
        </pc:grpChg>
        <pc:grpChg chg="mod ord">
          <ac:chgData name="Matt Carlson" userId="0e792f37f00095d9" providerId="LiveId" clId="{5B0811FE-4FF9-4732-BC2C-E6542A852779}" dt="2019-03-24T13:23:30.002" v="13" actId="167"/>
          <ac:grpSpMkLst>
            <pc:docMk/>
            <pc:sldMk cId="0" sldId="274"/>
            <ac:grpSpMk id="275" creationId="{73B8D242-AB9A-4501-BAD1-730499B13CD1}"/>
          </ac:grpSpMkLst>
        </pc:grpChg>
        <pc:grpChg chg="del">
          <ac:chgData name="Matt Carlson" userId="0e792f37f00095d9" providerId="LiveId" clId="{5B0811FE-4FF9-4732-BC2C-E6542A852779}" dt="2019-03-24T13:22:41.912" v="0" actId="478"/>
          <ac:grpSpMkLst>
            <pc:docMk/>
            <pc:sldMk cId="0" sldId="274"/>
            <ac:grpSpMk id="278" creationId="{3894907B-8A1C-4159-8CB6-892D8324531B}"/>
          </ac:grpSpMkLst>
        </pc:grpChg>
        <pc:graphicFrameChg chg="modGraphic">
          <ac:chgData name="Matt Carlson" userId="0e792f37f00095d9" providerId="LiveId" clId="{5B0811FE-4FF9-4732-BC2C-E6542A852779}" dt="2019-03-24T13:24:56.168" v="33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348563-399E-4439-ADCE-CCBF979E8C11}"/>
              </a:ext>
            </a:extLst>
          </p:cNvPr>
          <p:cNvGrpSpPr/>
          <p:nvPr/>
        </p:nvGrpSpPr>
        <p:grpSpPr>
          <a:xfrm>
            <a:off x="5141425" y="3112158"/>
            <a:ext cx="299518" cy="531628"/>
            <a:chOff x="5064913" y="3415789"/>
            <a:chExt cx="299518" cy="531628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CC5B5EF6-4811-46F1-8FAB-1D4325387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0906" y="3545779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7371A5D1-272C-41E9-B5FC-B05CAFC91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4431" y="3747417"/>
              <a:ext cx="0" cy="1999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4B2D966E-B6C5-420F-8402-C03E9344CB3A}"/>
                </a:ext>
              </a:extLst>
            </p:cNvPr>
            <p:cNvSpPr>
              <a:spLocks/>
            </p:cNvSpPr>
            <p:nvPr/>
          </p:nvSpPr>
          <p:spPr bwMode="auto">
            <a:xfrm rot="18917236">
              <a:off x="5064913" y="3415789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5" name="Group 13">
            <a:extLst>
              <a:ext uri="{FF2B5EF4-FFF2-40B4-BE49-F238E27FC236}">
                <a16:creationId xmlns:a16="http://schemas.microsoft.com/office/drawing/2014/main" id="{73B8D242-AB9A-4501-BAD1-730499B13CD1}"/>
              </a:ext>
            </a:extLst>
          </p:cNvPr>
          <p:cNvGrpSpPr>
            <a:grpSpLocks/>
          </p:cNvGrpSpPr>
          <p:nvPr/>
        </p:nvGrpSpPr>
        <p:grpSpPr bwMode="auto">
          <a:xfrm>
            <a:off x="4877557" y="3186112"/>
            <a:ext cx="393700" cy="1271588"/>
            <a:chOff x="2496" y="4380"/>
            <a:chExt cx="236" cy="690"/>
          </a:xfrm>
        </p:grpSpPr>
        <p:sp>
          <p:nvSpPr>
            <p:cNvPr id="276" name="AutoShape 14">
              <a:extLst>
                <a:ext uri="{FF2B5EF4-FFF2-40B4-BE49-F238E27FC236}">
                  <a16:creationId xmlns:a16="http://schemas.microsoft.com/office/drawing/2014/main" id="{A98CB2D6-3621-4993-A014-57AB6C8B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7" name="AutoShape 15">
              <a:extLst>
                <a:ext uri="{FF2B5EF4-FFF2-40B4-BE49-F238E27FC236}">
                  <a16:creationId xmlns:a16="http://schemas.microsoft.com/office/drawing/2014/main" id="{9ED5D5D9-EA7B-4FE8-BF93-0F96672D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6" name="Group 13">
            <a:extLst>
              <a:ext uri="{FF2B5EF4-FFF2-40B4-BE49-F238E27FC236}">
                <a16:creationId xmlns:a16="http://schemas.microsoft.com/office/drawing/2014/main" id="{C210BA62-341D-4C5A-B5C4-83B0DAE9DB00}"/>
              </a:ext>
            </a:extLst>
          </p:cNvPr>
          <p:cNvGrpSpPr>
            <a:grpSpLocks/>
          </p:cNvGrpSpPr>
          <p:nvPr/>
        </p:nvGrpSpPr>
        <p:grpSpPr bwMode="auto">
          <a:xfrm>
            <a:off x="5515821" y="3078457"/>
            <a:ext cx="393700" cy="1271588"/>
            <a:chOff x="2496" y="4380"/>
            <a:chExt cx="236" cy="690"/>
          </a:xfrm>
        </p:grpSpPr>
        <p:sp>
          <p:nvSpPr>
            <p:cNvPr id="257" name="AutoShape 14">
              <a:extLst>
                <a:ext uri="{FF2B5EF4-FFF2-40B4-BE49-F238E27FC236}">
                  <a16:creationId xmlns:a16="http://schemas.microsoft.com/office/drawing/2014/main" id="{2543DBAF-78B3-4FCC-9D52-79C87E94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8" name="AutoShape 15">
              <a:extLst>
                <a:ext uri="{FF2B5EF4-FFF2-40B4-BE49-F238E27FC236}">
                  <a16:creationId xmlns:a16="http://schemas.microsoft.com/office/drawing/2014/main" id="{94C77847-60CF-40F1-B547-1B3837105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1" name="Group 292">
            <a:extLst>
              <a:ext uri="{FF2B5EF4-FFF2-40B4-BE49-F238E27FC236}">
                <a16:creationId xmlns:a16="http://schemas.microsoft.com/office/drawing/2014/main" id="{A464C602-9D0F-4438-9962-2B89E520CC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25585" y="3355974"/>
            <a:ext cx="222250" cy="858838"/>
            <a:chOff x="384" y="816"/>
            <a:chExt cx="140" cy="541"/>
          </a:xfrm>
        </p:grpSpPr>
        <p:sp>
          <p:nvSpPr>
            <p:cNvPr id="102" name="Line 293">
              <a:extLst>
                <a:ext uri="{FF2B5EF4-FFF2-40B4-BE49-F238E27FC236}">
                  <a16:creationId xmlns:a16="http://schemas.microsoft.com/office/drawing/2014/main" id="{CCC945E8-72B8-4127-8A1F-E55E8A8B3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4">
              <a:extLst>
                <a:ext uri="{FF2B5EF4-FFF2-40B4-BE49-F238E27FC236}">
                  <a16:creationId xmlns:a16="http://schemas.microsoft.com/office/drawing/2014/main" id="{3414E14B-11C1-4D85-861D-D95B1D779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5">
              <a:extLst>
                <a:ext uri="{FF2B5EF4-FFF2-40B4-BE49-F238E27FC236}">
                  <a16:creationId xmlns:a16="http://schemas.microsoft.com/office/drawing/2014/main" id="{65421CD2-52DB-4CFE-8724-2D508B09B5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A699AE8F-5B63-4258-8007-6676D224F41F}"/>
              </a:ext>
            </a:extLst>
          </p:cNvPr>
          <p:cNvGrpSpPr>
            <a:grpSpLocks/>
          </p:cNvGrpSpPr>
          <p:nvPr/>
        </p:nvGrpSpPr>
        <p:grpSpPr bwMode="auto">
          <a:xfrm>
            <a:off x="3111399" y="3279079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80DAC9DB-4A3C-4DE3-9784-49ADAFA2E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5DF20C4E-55E7-4D3E-8831-58BC3E6EA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F2E06CCE-7246-43B1-8BC9-ABB91A6B4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5122D997-B124-4A7B-87DE-1E7607C9FAC3}"/>
              </a:ext>
            </a:extLst>
          </p:cNvPr>
          <p:cNvGrpSpPr>
            <a:grpSpLocks/>
          </p:cNvGrpSpPr>
          <p:nvPr/>
        </p:nvGrpSpPr>
        <p:grpSpPr bwMode="auto">
          <a:xfrm>
            <a:off x="3449304" y="3288604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924CAEDE-29AC-4468-B4CF-9CF882167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60AE6415-0616-48B4-AD09-2CD096A65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050359F5-3B79-4C58-B93F-44451E7AC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45410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Times New Roman" charset="0"/>
                        </a:rPr>
                        <a:t>Spring a Leak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hands relaxed at sides,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4 Steel, 1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23CD07C-F36B-48E0-AA16-FF7AE99778AD}"/>
              </a:ext>
            </a:extLst>
          </p:cNvPr>
          <p:cNvSpPr/>
          <p:nvPr/>
        </p:nvSpPr>
        <p:spPr>
          <a:xfrm>
            <a:off x="4905701" y="4337421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C2274-125C-46B7-ADEC-012687C47DDC}"/>
              </a:ext>
            </a:extLst>
          </p:cNvPr>
          <p:cNvSpPr/>
          <p:nvPr/>
        </p:nvSpPr>
        <p:spPr>
          <a:xfrm>
            <a:off x="1447800" y="4114800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5CCD80-A75B-4E6E-835C-40EE0DC534BF}"/>
              </a:ext>
            </a:extLst>
          </p:cNvPr>
          <p:cNvSpPr/>
          <p:nvPr/>
        </p:nvSpPr>
        <p:spPr>
          <a:xfrm>
            <a:off x="5217759" y="6843021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264A22-D4E5-43D1-BAB3-A8F68B85B148}"/>
              </a:ext>
            </a:extLst>
          </p:cNvPr>
          <p:cNvCxnSpPr>
            <a:cxnSpLocks/>
          </p:cNvCxnSpPr>
          <p:nvPr/>
        </p:nvCxnSpPr>
        <p:spPr>
          <a:xfrm flipH="1">
            <a:off x="1209675" y="4800600"/>
            <a:ext cx="354507" cy="609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171E76D-5C79-450D-9E0E-9597681A30CF}"/>
              </a:ext>
            </a:extLst>
          </p:cNvPr>
          <p:cNvCxnSpPr>
            <a:cxnSpLocks/>
          </p:cNvCxnSpPr>
          <p:nvPr/>
        </p:nvCxnSpPr>
        <p:spPr>
          <a:xfrm>
            <a:off x="4905700" y="5023221"/>
            <a:ext cx="312058" cy="18689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4BB78F4-ABFC-496E-9317-BC81217C8A65}"/>
              </a:ext>
            </a:extLst>
          </p:cNvPr>
          <p:cNvCxnSpPr>
            <a:cxnSpLocks/>
          </p:cNvCxnSpPr>
          <p:nvPr/>
        </p:nvCxnSpPr>
        <p:spPr>
          <a:xfrm flipH="1">
            <a:off x="5890859" y="7528821"/>
            <a:ext cx="12265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5ABC678-E38C-44E0-B446-953028B08557}"/>
              </a:ext>
            </a:extLst>
          </p:cNvPr>
          <p:cNvCxnSpPr>
            <a:cxnSpLocks/>
          </p:cNvCxnSpPr>
          <p:nvPr/>
        </p:nvCxnSpPr>
        <p:spPr>
          <a:xfrm flipV="1">
            <a:off x="1209675" y="5400551"/>
            <a:ext cx="0" cy="1153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reeform 301">
            <a:extLst>
              <a:ext uri="{FF2B5EF4-FFF2-40B4-BE49-F238E27FC236}">
                <a16:creationId xmlns:a16="http://schemas.microsoft.com/office/drawing/2014/main" id="{982127C2-59DA-47CD-9EB3-88BC736285A5}"/>
              </a:ext>
            </a:extLst>
          </p:cNvPr>
          <p:cNvSpPr>
            <a:spLocks/>
          </p:cNvSpPr>
          <p:nvPr/>
        </p:nvSpPr>
        <p:spPr bwMode="auto">
          <a:xfrm flipH="1">
            <a:off x="2667000" y="3733800"/>
            <a:ext cx="576394" cy="1522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01">
            <a:extLst>
              <a:ext uri="{FF2B5EF4-FFF2-40B4-BE49-F238E27FC236}">
                <a16:creationId xmlns:a16="http://schemas.microsoft.com/office/drawing/2014/main" id="{8D4B353C-AC5E-4365-9776-3D696D89336F}"/>
              </a:ext>
            </a:extLst>
          </p:cNvPr>
          <p:cNvSpPr>
            <a:spLocks/>
          </p:cNvSpPr>
          <p:nvPr/>
        </p:nvSpPr>
        <p:spPr bwMode="auto">
          <a:xfrm>
            <a:off x="3554080" y="3733800"/>
            <a:ext cx="365124" cy="1522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301">
            <a:extLst>
              <a:ext uri="{FF2B5EF4-FFF2-40B4-BE49-F238E27FC236}">
                <a16:creationId xmlns:a16="http://schemas.microsoft.com/office/drawing/2014/main" id="{51B97BB8-3EEA-4723-8E85-4A478F6BE014}"/>
              </a:ext>
            </a:extLst>
          </p:cNvPr>
          <p:cNvSpPr>
            <a:spLocks/>
          </p:cNvSpPr>
          <p:nvPr/>
        </p:nvSpPr>
        <p:spPr bwMode="auto">
          <a:xfrm>
            <a:off x="2309146" y="3740150"/>
            <a:ext cx="354507" cy="1522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5BF6B010-D5F4-48F0-944A-AC3DD60D0FE8}"/>
              </a:ext>
            </a:extLst>
          </p:cNvPr>
          <p:cNvGrpSpPr>
            <a:grpSpLocks/>
          </p:cNvGrpSpPr>
          <p:nvPr/>
        </p:nvGrpSpPr>
        <p:grpSpPr bwMode="auto">
          <a:xfrm>
            <a:off x="1922593" y="3220368"/>
            <a:ext cx="287338" cy="790575"/>
            <a:chOff x="528" y="240"/>
            <a:chExt cx="181" cy="498"/>
          </a:xfrm>
        </p:grpSpPr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A5F8134F-5BDB-4552-9A12-1D19656C6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0B40FA8D-486A-47B3-9E4A-3707675A6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F90FAAB-C586-416B-B8BC-C133D76E5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29">
            <a:extLst>
              <a:ext uri="{FF2B5EF4-FFF2-40B4-BE49-F238E27FC236}">
                <a16:creationId xmlns:a16="http://schemas.microsoft.com/office/drawing/2014/main" id="{6F7BBCD4-EBF3-4EEE-AE09-050D26038543}"/>
              </a:ext>
            </a:extLst>
          </p:cNvPr>
          <p:cNvGrpSpPr>
            <a:grpSpLocks/>
          </p:cNvGrpSpPr>
          <p:nvPr/>
        </p:nvGrpSpPr>
        <p:grpSpPr bwMode="auto">
          <a:xfrm>
            <a:off x="726731" y="3833523"/>
            <a:ext cx="287338" cy="588963"/>
            <a:chOff x="528" y="240"/>
            <a:chExt cx="181" cy="371"/>
          </a:xfrm>
        </p:grpSpPr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1E71D963-6C35-45AA-B327-63E4050FD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358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2D806F2F-DDBD-4BDD-BF97-9B0DBDD1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358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B9422AAB-FD86-42B7-BA8F-EA02DE613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7C766CE-0ECA-48CE-A3A1-28A972FE0481}"/>
              </a:ext>
            </a:extLst>
          </p:cNvPr>
          <p:cNvCxnSpPr>
            <a:cxnSpLocks/>
          </p:cNvCxnSpPr>
          <p:nvPr/>
        </p:nvCxnSpPr>
        <p:spPr>
          <a:xfrm flipH="1" flipV="1">
            <a:off x="2132118" y="4800600"/>
            <a:ext cx="539969" cy="457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A9B89EB-5E75-4C44-B6CB-07868AA90E56}"/>
              </a:ext>
            </a:extLst>
          </p:cNvPr>
          <p:cNvCxnSpPr>
            <a:cxnSpLocks/>
          </p:cNvCxnSpPr>
          <p:nvPr/>
        </p:nvCxnSpPr>
        <p:spPr>
          <a:xfrm flipH="1">
            <a:off x="3208320" y="4648200"/>
            <a:ext cx="3750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1D91C56-A6F3-4D84-83DF-D0FD65AF88E9}"/>
              </a:ext>
            </a:extLst>
          </p:cNvPr>
          <p:cNvCxnSpPr>
            <a:cxnSpLocks/>
          </p:cNvCxnSpPr>
          <p:nvPr/>
        </p:nvCxnSpPr>
        <p:spPr>
          <a:xfrm flipH="1">
            <a:off x="3919204" y="5023221"/>
            <a:ext cx="986497" cy="2282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Freeform 301">
            <a:extLst>
              <a:ext uri="{FF2B5EF4-FFF2-40B4-BE49-F238E27FC236}">
                <a16:creationId xmlns:a16="http://schemas.microsoft.com/office/drawing/2014/main" id="{2CE5DB8C-CE2A-4457-94F3-FBD3E6964F5D}"/>
              </a:ext>
            </a:extLst>
          </p:cNvPr>
          <p:cNvSpPr>
            <a:spLocks/>
          </p:cNvSpPr>
          <p:nvPr/>
        </p:nvSpPr>
        <p:spPr bwMode="auto">
          <a:xfrm flipH="1">
            <a:off x="3918970" y="3733800"/>
            <a:ext cx="300931" cy="1522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29">
            <a:extLst>
              <a:ext uri="{FF2B5EF4-FFF2-40B4-BE49-F238E27FC236}">
                <a16:creationId xmlns:a16="http://schemas.microsoft.com/office/drawing/2014/main" id="{8579A792-1698-4393-8751-BDBDE8DCECF2}"/>
              </a:ext>
            </a:extLst>
          </p:cNvPr>
          <p:cNvGrpSpPr>
            <a:grpSpLocks/>
          </p:cNvGrpSpPr>
          <p:nvPr/>
        </p:nvGrpSpPr>
        <p:grpSpPr bwMode="auto">
          <a:xfrm>
            <a:off x="4250464" y="3747418"/>
            <a:ext cx="287338" cy="790575"/>
            <a:chOff x="528" y="240"/>
            <a:chExt cx="181" cy="498"/>
          </a:xfrm>
        </p:grpSpPr>
        <p:sp>
          <p:nvSpPr>
            <p:cNvPr id="149" name="Line 30">
              <a:extLst>
                <a:ext uri="{FF2B5EF4-FFF2-40B4-BE49-F238E27FC236}">
                  <a16:creationId xmlns:a16="http://schemas.microsoft.com/office/drawing/2014/main" id="{F70FF459-42BD-4CC6-9F76-4680AA4A2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140C25EF-2461-4AA6-A31E-6E675DA4C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73D83A98-9058-4DCA-A33B-C49D3549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29">
            <a:extLst>
              <a:ext uri="{FF2B5EF4-FFF2-40B4-BE49-F238E27FC236}">
                <a16:creationId xmlns:a16="http://schemas.microsoft.com/office/drawing/2014/main" id="{6ED94962-2712-4590-9C25-6F3C14215A9C}"/>
              </a:ext>
            </a:extLst>
          </p:cNvPr>
          <p:cNvGrpSpPr>
            <a:grpSpLocks/>
          </p:cNvGrpSpPr>
          <p:nvPr/>
        </p:nvGrpSpPr>
        <p:grpSpPr bwMode="auto">
          <a:xfrm>
            <a:off x="4552781" y="3752699"/>
            <a:ext cx="287338" cy="790575"/>
            <a:chOff x="528" y="240"/>
            <a:chExt cx="181" cy="498"/>
          </a:xfrm>
        </p:grpSpPr>
        <p:sp>
          <p:nvSpPr>
            <p:cNvPr id="153" name="Line 30">
              <a:extLst>
                <a:ext uri="{FF2B5EF4-FFF2-40B4-BE49-F238E27FC236}">
                  <a16:creationId xmlns:a16="http://schemas.microsoft.com/office/drawing/2014/main" id="{77DE8C09-2BFD-4672-B0E9-61FC27432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1">
              <a:extLst>
                <a:ext uri="{FF2B5EF4-FFF2-40B4-BE49-F238E27FC236}">
                  <a16:creationId xmlns:a16="http://schemas.microsoft.com/office/drawing/2014/main" id="{8D4ACC91-9035-48B3-B518-44EA430C4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464A3349-E419-4B74-876D-3859BA1EE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ED5B829-16F2-464D-8B4E-B8D06509916B}"/>
              </a:ext>
            </a:extLst>
          </p:cNvPr>
          <p:cNvCxnSpPr>
            <a:cxnSpLocks/>
          </p:cNvCxnSpPr>
          <p:nvPr/>
        </p:nvCxnSpPr>
        <p:spPr>
          <a:xfrm flipV="1">
            <a:off x="7116410" y="7528821"/>
            <a:ext cx="0" cy="1153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Freeform 301">
            <a:extLst>
              <a:ext uri="{FF2B5EF4-FFF2-40B4-BE49-F238E27FC236}">
                <a16:creationId xmlns:a16="http://schemas.microsoft.com/office/drawing/2014/main" id="{84350E9B-E6F9-4B9C-B84A-4B7860DCECFA}"/>
              </a:ext>
            </a:extLst>
          </p:cNvPr>
          <p:cNvSpPr>
            <a:spLocks/>
          </p:cNvSpPr>
          <p:nvPr/>
        </p:nvSpPr>
        <p:spPr bwMode="auto">
          <a:xfrm>
            <a:off x="5601324" y="4143831"/>
            <a:ext cx="130799" cy="157397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21">
            <a:extLst>
              <a:ext uri="{FF2B5EF4-FFF2-40B4-BE49-F238E27FC236}">
                <a16:creationId xmlns:a16="http://schemas.microsoft.com/office/drawing/2014/main" id="{B1D4BC76-4DC3-4E48-8A20-49B132F34B6D}"/>
              </a:ext>
            </a:extLst>
          </p:cNvPr>
          <p:cNvGrpSpPr>
            <a:grpSpLocks/>
          </p:cNvGrpSpPr>
          <p:nvPr/>
        </p:nvGrpSpPr>
        <p:grpSpPr bwMode="auto">
          <a:xfrm>
            <a:off x="6510502" y="3440966"/>
            <a:ext cx="185738" cy="660400"/>
            <a:chOff x="5403" y="3457"/>
            <a:chExt cx="209" cy="755"/>
          </a:xfrm>
        </p:grpSpPr>
        <p:sp>
          <p:nvSpPr>
            <p:cNvPr id="241" name="Oval 22">
              <a:extLst>
                <a:ext uri="{FF2B5EF4-FFF2-40B4-BE49-F238E27FC236}">
                  <a16:creationId xmlns:a16="http://schemas.microsoft.com/office/drawing/2014/main" id="{C5DADEC5-4F97-48AE-B65B-D007504C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2" name="Oval 23">
              <a:extLst>
                <a:ext uri="{FF2B5EF4-FFF2-40B4-BE49-F238E27FC236}">
                  <a16:creationId xmlns:a16="http://schemas.microsoft.com/office/drawing/2014/main" id="{C0100161-B912-49AE-9C2F-61A57AD89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3" name="Freeform 24">
              <a:extLst>
                <a:ext uri="{FF2B5EF4-FFF2-40B4-BE49-F238E27FC236}">
                  <a16:creationId xmlns:a16="http://schemas.microsoft.com/office/drawing/2014/main" id="{75CFA50B-F9B1-4089-951B-E56C8DAF2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Rectangle 25">
              <a:extLst>
                <a:ext uri="{FF2B5EF4-FFF2-40B4-BE49-F238E27FC236}">
                  <a16:creationId xmlns:a16="http://schemas.microsoft.com/office/drawing/2014/main" id="{E4279EA6-C30A-4CBD-9A67-ABBBA3D0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5" name="Rectangle 26">
              <a:extLst>
                <a:ext uri="{FF2B5EF4-FFF2-40B4-BE49-F238E27FC236}">
                  <a16:creationId xmlns:a16="http://schemas.microsoft.com/office/drawing/2014/main" id="{FB85327E-AE80-4B5E-9409-D9AE689A0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" name="Rectangle 27">
              <a:extLst>
                <a:ext uri="{FF2B5EF4-FFF2-40B4-BE49-F238E27FC236}">
                  <a16:creationId xmlns:a16="http://schemas.microsoft.com/office/drawing/2014/main" id="{64BBDF5C-56F6-4FAB-AAB4-7B6253EA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Rectangle 28">
              <a:extLst>
                <a:ext uri="{FF2B5EF4-FFF2-40B4-BE49-F238E27FC236}">
                  <a16:creationId xmlns:a16="http://schemas.microsoft.com/office/drawing/2014/main" id="{287013E5-70ED-4941-B43A-65BBE6DB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8" name="Group 21">
            <a:extLst>
              <a:ext uri="{FF2B5EF4-FFF2-40B4-BE49-F238E27FC236}">
                <a16:creationId xmlns:a16="http://schemas.microsoft.com/office/drawing/2014/main" id="{C1B3C30D-5AC8-4123-B1C2-E7D513DDD2BA}"/>
              </a:ext>
            </a:extLst>
          </p:cNvPr>
          <p:cNvGrpSpPr>
            <a:grpSpLocks/>
          </p:cNvGrpSpPr>
          <p:nvPr/>
        </p:nvGrpSpPr>
        <p:grpSpPr bwMode="auto">
          <a:xfrm>
            <a:off x="6261828" y="3440966"/>
            <a:ext cx="185738" cy="660400"/>
            <a:chOff x="5403" y="3457"/>
            <a:chExt cx="209" cy="755"/>
          </a:xfrm>
        </p:grpSpPr>
        <p:sp>
          <p:nvSpPr>
            <p:cNvPr id="249" name="Oval 22">
              <a:extLst>
                <a:ext uri="{FF2B5EF4-FFF2-40B4-BE49-F238E27FC236}">
                  <a16:creationId xmlns:a16="http://schemas.microsoft.com/office/drawing/2014/main" id="{BB513F9B-1297-40B4-83E0-3A57C46D3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0" name="Oval 23">
              <a:extLst>
                <a:ext uri="{FF2B5EF4-FFF2-40B4-BE49-F238E27FC236}">
                  <a16:creationId xmlns:a16="http://schemas.microsoft.com/office/drawing/2014/main" id="{9678620F-8551-4A4D-BDBC-79051584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1" name="Freeform 24">
              <a:extLst>
                <a:ext uri="{FF2B5EF4-FFF2-40B4-BE49-F238E27FC236}">
                  <a16:creationId xmlns:a16="http://schemas.microsoft.com/office/drawing/2014/main" id="{82D4DB7E-2E8C-49DD-8A98-7184657FE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25">
              <a:extLst>
                <a:ext uri="{FF2B5EF4-FFF2-40B4-BE49-F238E27FC236}">
                  <a16:creationId xmlns:a16="http://schemas.microsoft.com/office/drawing/2014/main" id="{627C015A-3639-434D-91BF-E402FA3BF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3" name="Rectangle 26">
              <a:extLst>
                <a:ext uri="{FF2B5EF4-FFF2-40B4-BE49-F238E27FC236}">
                  <a16:creationId xmlns:a16="http://schemas.microsoft.com/office/drawing/2014/main" id="{506519CD-A749-4F90-9072-DF76F631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4" name="Rectangle 27">
              <a:extLst>
                <a:ext uri="{FF2B5EF4-FFF2-40B4-BE49-F238E27FC236}">
                  <a16:creationId xmlns:a16="http://schemas.microsoft.com/office/drawing/2014/main" id="{EEA8F6DA-714A-4544-A0B2-2372995D1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5" name="Rectangle 28">
              <a:extLst>
                <a:ext uri="{FF2B5EF4-FFF2-40B4-BE49-F238E27FC236}">
                  <a16:creationId xmlns:a16="http://schemas.microsoft.com/office/drawing/2014/main" id="{7492890E-ED1C-47B5-B114-5A5C22551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9" name="Group 21">
            <a:extLst>
              <a:ext uri="{FF2B5EF4-FFF2-40B4-BE49-F238E27FC236}">
                <a16:creationId xmlns:a16="http://schemas.microsoft.com/office/drawing/2014/main" id="{EA05DB03-4E03-40BD-8D62-7DD013AEE01B}"/>
              </a:ext>
            </a:extLst>
          </p:cNvPr>
          <p:cNvGrpSpPr>
            <a:grpSpLocks/>
          </p:cNvGrpSpPr>
          <p:nvPr/>
        </p:nvGrpSpPr>
        <p:grpSpPr bwMode="auto">
          <a:xfrm>
            <a:off x="6536062" y="4435073"/>
            <a:ext cx="185738" cy="660400"/>
            <a:chOff x="5403" y="3457"/>
            <a:chExt cx="209" cy="755"/>
          </a:xfrm>
        </p:grpSpPr>
        <p:sp>
          <p:nvSpPr>
            <p:cNvPr id="260" name="Oval 22">
              <a:extLst>
                <a:ext uri="{FF2B5EF4-FFF2-40B4-BE49-F238E27FC236}">
                  <a16:creationId xmlns:a16="http://schemas.microsoft.com/office/drawing/2014/main" id="{05885FFF-E976-4C9D-B0E8-6F2ECF5C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1" name="Oval 23">
              <a:extLst>
                <a:ext uri="{FF2B5EF4-FFF2-40B4-BE49-F238E27FC236}">
                  <a16:creationId xmlns:a16="http://schemas.microsoft.com/office/drawing/2014/main" id="{855A016B-C3F6-4893-94A3-C41FD2CC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2" name="Freeform 24">
              <a:extLst>
                <a:ext uri="{FF2B5EF4-FFF2-40B4-BE49-F238E27FC236}">
                  <a16:creationId xmlns:a16="http://schemas.microsoft.com/office/drawing/2014/main" id="{8CAE49B2-4AB8-4FC3-96A1-5B1B9CF8F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Rectangle 25">
              <a:extLst>
                <a:ext uri="{FF2B5EF4-FFF2-40B4-BE49-F238E27FC236}">
                  <a16:creationId xmlns:a16="http://schemas.microsoft.com/office/drawing/2014/main" id="{F2122B65-1F09-4000-A047-531DD0EEE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4" name="Rectangle 26">
              <a:extLst>
                <a:ext uri="{FF2B5EF4-FFF2-40B4-BE49-F238E27FC236}">
                  <a16:creationId xmlns:a16="http://schemas.microsoft.com/office/drawing/2014/main" id="{DA27F4BF-5C67-48BC-B3EF-71BF90E5B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5" name="Rectangle 27">
              <a:extLst>
                <a:ext uri="{FF2B5EF4-FFF2-40B4-BE49-F238E27FC236}">
                  <a16:creationId xmlns:a16="http://schemas.microsoft.com/office/drawing/2014/main" id="{70BFA067-C9BE-4C35-96AC-B87E9173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" name="Rectangle 28">
              <a:extLst>
                <a:ext uri="{FF2B5EF4-FFF2-40B4-BE49-F238E27FC236}">
                  <a16:creationId xmlns:a16="http://schemas.microsoft.com/office/drawing/2014/main" id="{0BA505B1-4784-4C54-80A3-B782CD5DF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7" name="Group 21">
            <a:extLst>
              <a:ext uri="{FF2B5EF4-FFF2-40B4-BE49-F238E27FC236}">
                <a16:creationId xmlns:a16="http://schemas.microsoft.com/office/drawing/2014/main" id="{92EE3E87-4AED-46AE-A4FA-66D08B9D28CB}"/>
              </a:ext>
            </a:extLst>
          </p:cNvPr>
          <p:cNvGrpSpPr>
            <a:grpSpLocks/>
          </p:cNvGrpSpPr>
          <p:nvPr/>
        </p:nvGrpSpPr>
        <p:grpSpPr bwMode="auto">
          <a:xfrm>
            <a:off x="6295999" y="4443583"/>
            <a:ext cx="185738" cy="660400"/>
            <a:chOff x="5403" y="3457"/>
            <a:chExt cx="209" cy="755"/>
          </a:xfrm>
        </p:grpSpPr>
        <p:sp>
          <p:nvSpPr>
            <p:cNvPr id="268" name="Oval 22">
              <a:extLst>
                <a:ext uri="{FF2B5EF4-FFF2-40B4-BE49-F238E27FC236}">
                  <a16:creationId xmlns:a16="http://schemas.microsoft.com/office/drawing/2014/main" id="{5BB7793E-0411-4D87-9A40-DEDF779CB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9" name="Oval 23">
              <a:extLst>
                <a:ext uri="{FF2B5EF4-FFF2-40B4-BE49-F238E27FC236}">
                  <a16:creationId xmlns:a16="http://schemas.microsoft.com/office/drawing/2014/main" id="{725AC92E-5699-4BD9-B430-7FDF247DB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0" name="Freeform 24">
              <a:extLst>
                <a:ext uri="{FF2B5EF4-FFF2-40B4-BE49-F238E27FC236}">
                  <a16:creationId xmlns:a16="http://schemas.microsoft.com/office/drawing/2014/main" id="{9A896810-E450-4B93-A4E0-48D57146C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Rectangle 25">
              <a:extLst>
                <a:ext uri="{FF2B5EF4-FFF2-40B4-BE49-F238E27FC236}">
                  <a16:creationId xmlns:a16="http://schemas.microsoft.com/office/drawing/2014/main" id="{F61FC65C-61D6-47C1-BE97-8CFBB5EB4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2" name="Rectangle 26">
              <a:extLst>
                <a:ext uri="{FF2B5EF4-FFF2-40B4-BE49-F238E27FC236}">
                  <a16:creationId xmlns:a16="http://schemas.microsoft.com/office/drawing/2014/main" id="{412C905D-B079-4223-9166-469EE081D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3" name="Rectangle 27">
              <a:extLst>
                <a:ext uri="{FF2B5EF4-FFF2-40B4-BE49-F238E27FC236}">
                  <a16:creationId xmlns:a16="http://schemas.microsoft.com/office/drawing/2014/main" id="{FA2F0266-AA4F-4661-AF3D-1A88F091C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4" name="Rectangle 28">
              <a:extLst>
                <a:ext uri="{FF2B5EF4-FFF2-40B4-BE49-F238E27FC236}">
                  <a16:creationId xmlns:a16="http://schemas.microsoft.com/office/drawing/2014/main" id="{D7761DCC-A456-40EF-BC51-8EE03A6CC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78AF70C-FE17-4D8C-9A7C-75266A4AD6F5}"/>
              </a:ext>
            </a:extLst>
          </p:cNvPr>
          <p:cNvGrpSpPr/>
          <p:nvPr/>
        </p:nvGrpSpPr>
        <p:grpSpPr>
          <a:xfrm>
            <a:off x="1088854" y="3557726"/>
            <a:ext cx="295275" cy="919163"/>
            <a:chOff x="1364003" y="3503255"/>
            <a:chExt cx="295275" cy="919163"/>
          </a:xfrm>
        </p:grpSpPr>
        <p:grpSp>
          <p:nvGrpSpPr>
            <p:cNvPr id="287" name="Group 164">
              <a:extLst>
                <a:ext uri="{FF2B5EF4-FFF2-40B4-BE49-F238E27FC236}">
                  <a16:creationId xmlns:a16="http://schemas.microsoft.com/office/drawing/2014/main" id="{0812FF60-2F74-4F8B-9900-C862CD249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4003" y="3503255"/>
              <a:ext cx="295275" cy="919163"/>
              <a:chOff x="1243" y="2496"/>
              <a:chExt cx="186" cy="579"/>
            </a:xfrm>
          </p:grpSpPr>
          <p:sp>
            <p:nvSpPr>
              <p:cNvPr id="289" name="Line 165">
                <a:extLst>
                  <a:ext uri="{FF2B5EF4-FFF2-40B4-BE49-F238E27FC236}">
                    <a16:creationId xmlns:a16="http://schemas.microsoft.com/office/drawing/2014/main" id="{4A794C58-8418-4BCB-A9A3-0BB412D35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4" y="2823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166">
                <a:extLst>
                  <a:ext uri="{FF2B5EF4-FFF2-40B4-BE49-F238E27FC236}">
                    <a16:creationId xmlns:a16="http://schemas.microsoft.com/office/drawing/2014/main" id="{467C1E75-7AA5-4284-9ED6-1A25E9387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2823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1" name="Group 167">
                <a:extLst>
                  <a:ext uri="{FF2B5EF4-FFF2-40B4-BE49-F238E27FC236}">
                    <a16:creationId xmlns:a16="http://schemas.microsoft.com/office/drawing/2014/main" id="{262D6209-A9DF-4E6D-B548-9D206CAF16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3" y="2496"/>
                <a:ext cx="186" cy="331"/>
                <a:chOff x="1243" y="2496"/>
                <a:chExt cx="186" cy="331"/>
              </a:xfrm>
            </p:grpSpPr>
            <p:sp>
              <p:nvSpPr>
                <p:cNvPr id="292" name="Freeform 168">
                  <a:extLst>
                    <a:ext uri="{FF2B5EF4-FFF2-40B4-BE49-F238E27FC236}">
                      <a16:creationId xmlns:a16="http://schemas.microsoft.com/office/drawing/2014/main" id="{F86BC872-705B-4788-91BA-A227713BF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Freeform 169">
                  <a:extLst>
                    <a:ext uri="{FF2B5EF4-FFF2-40B4-BE49-F238E27FC236}">
                      <a16:creationId xmlns:a16="http://schemas.microsoft.com/office/drawing/2014/main" id="{4ED89CAB-C2C7-4587-836F-073042750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" y="2642"/>
                  <a:ext cx="184" cy="184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  <a:gd name="connsiteX0" fmla="*/ 330 w 10220"/>
                    <a:gd name="connsiteY0" fmla="*/ 0 h 10000"/>
                    <a:gd name="connsiteX1" fmla="*/ 10110 w 10220"/>
                    <a:gd name="connsiteY1" fmla="*/ 0 h 10000"/>
                    <a:gd name="connsiteX2" fmla="*/ 10220 w 10220"/>
                    <a:gd name="connsiteY2" fmla="*/ 5282 h 10000"/>
                    <a:gd name="connsiteX3" fmla="*/ 8242 w 10220"/>
                    <a:gd name="connsiteY3" fmla="*/ 10000 h 10000"/>
                    <a:gd name="connsiteX4" fmla="*/ 2143 w 10220"/>
                    <a:gd name="connsiteY4" fmla="*/ 10000 h 10000"/>
                    <a:gd name="connsiteX5" fmla="*/ 0 w 10220"/>
                    <a:gd name="connsiteY5" fmla="*/ 6689 h 10000"/>
                    <a:gd name="connsiteX6" fmla="*/ 330 w 10220"/>
                    <a:gd name="connsiteY6" fmla="*/ 0 h 10000"/>
                    <a:gd name="connsiteX0" fmla="*/ 330 w 10120"/>
                    <a:gd name="connsiteY0" fmla="*/ 0 h 10000"/>
                    <a:gd name="connsiteX1" fmla="*/ 10110 w 10120"/>
                    <a:gd name="connsiteY1" fmla="*/ 0 h 10000"/>
                    <a:gd name="connsiteX2" fmla="*/ 10110 w 10120"/>
                    <a:gd name="connsiteY2" fmla="*/ 6152 h 10000"/>
                    <a:gd name="connsiteX3" fmla="*/ 8242 w 10120"/>
                    <a:gd name="connsiteY3" fmla="*/ 10000 h 10000"/>
                    <a:gd name="connsiteX4" fmla="*/ 2143 w 10120"/>
                    <a:gd name="connsiteY4" fmla="*/ 10000 h 10000"/>
                    <a:gd name="connsiteX5" fmla="*/ 0 w 10120"/>
                    <a:gd name="connsiteY5" fmla="*/ 6689 h 10000"/>
                    <a:gd name="connsiteX6" fmla="*/ 330 w 10120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20" h="10000">
                      <a:moveTo>
                        <a:pt x="330" y="0"/>
                      </a:moveTo>
                      <a:lnTo>
                        <a:pt x="10110" y="0"/>
                      </a:lnTo>
                      <a:cubicBezTo>
                        <a:pt x="10147" y="1761"/>
                        <a:pt x="10073" y="4391"/>
                        <a:pt x="10110" y="6152"/>
                      </a:cubicBezTo>
                      <a:lnTo>
                        <a:pt x="8242" y="10000"/>
                      </a:lnTo>
                      <a:lnTo>
                        <a:pt x="2143" y="10000"/>
                      </a:lnTo>
                      <a:lnTo>
                        <a:pt x="0" y="6689"/>
                      </a:lnTo>
                      <a:lnTo>
                        <a:pt x="33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8" name="Freeform 32">
              <a:extLst>
                <a:ext uri="{FF2B5EF4-FFF2-40B4-BE49-F238E27FC236}">
                  <a16:creationId xmlns:a16="http://schemas.microsoft.com/office/drawing/2014/main" id="{41890ADA-230A-4BBC-BB9E-F8D8A484B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47" y="3742649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4" name="Freeform 175">
            <a:extLst>
              <a:ext uri="{FF2B5EF4-FFF2-40B4-BE49-F238E27FC236}">
                <a16:creationId xmlns:a16="http://schemas.microsoft.com/office/drawing/2014/main" id="{DEF198A3-DE78-40C4-9356-E0D7F1D3C0D6}"/>
              </a:ext>
            </a:extLst>
          </p:cNvPr>
          <p:cNvSpPr>
            <a:spLocks/>
          </p:cNvSpPr>
          <p:nvPr/>
        </p:nvSpPr>
        <p:spPr bwMode="auto">
          <a:xfrm>
            <a:off x="1094228" y="4020848"/>
            <a:ext cx="288925" cy="292100"/>
          </a:xfrm>
          <a:custGeom>
            <a:avLst/>
            <a:gdLst>
              <a:gd name="T0" fmla="*/ 0 w 182"/>
              <a:gd name="T1" fmla="*/ 0 h 237"/>
              <a:gd name="T2" fmla="*/ 182 w 182"/>
              <a:gd name="T3" fmla="*/ 0 h 237"/>
              <a:gd name="T4" fmla="*/ 182 w 182"/>
              <a:gd name="T5" fmla="*/ 170 h 237"/>
              <a:gd name="T6" fmla="*/ 146 w 182"/>
              <a:gd name="T7" fmla="*/ 237 h 237"/>
              <a:gd name="T8" fmla="*/ 35 w 182"/>
              <a:gd name="T9" fmla="*/ 237 h 237"/>
              <a:gd name="T10" fmla="*/ 0 w 182"/>
              <a:gd name="T11" fmla="*/ 173 h 237"/>
              <a:gd name="T12" fmla="*/ 0 w 182"/>
              <a:gd name="T13" fmla="*/ 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237"/>
              <a:gd name="T23" fmla="*/ 182 w 182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237">
                <a:moveTo>
                  <a:pt x="0" y="0"/>
                </a:moveTo>
                <a:lnTo>
                  <a:pt x="182" y="0"/>
                </a:lnTo>
                <a:lnTo>
                  <a:pt x="182" y="170"/>
                </a:lnTo>
                <a:lnTo>
                  <a:pt x="146" y="237"/>
                </a:lnTo>
                <a:lnTo>
                  <a:pt x="35" y="23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5" name="TextBox 13">
            <a:extLst>
              <a:ext uri="{FF2B5EF4-FFF2-40B4-BE49-F238E27FC236}">
                <a16:creationId xmlns:a16="http://schemas.microsoft.com/office/drawing/2014/main" id="{13C559C8-1DFF-497E-8B8A-00686104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828" y="735895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sp>
        <p:nvSpPr>
          <p:cNvPr id="114" name="Freeform 301">
            <a:extLst>
              <a:ext uri="{FF2B5EF4-FFF2-40B4-BE49-F238E27FC236}">
                <a16:creationId xmlns:a16="http://schemas.microsoft.com/office/drawing/2014/main" id="{A9999D40-DF5A-4EC7-B74E-E5E16867C0BE}"/>
              </a:ext>
            </a:extLst>
          </p:cNvPr>
          <p:cNvSpPr>
            <a:spLocks/>
          </p:cNvSpPr>
          <p:nvPr/>
        </p:nvSpPr>
        <p:spPr bwMode="auto">
          <a:xfrm>
            <a:off x="5732123" y="4354180"/>
            <a:ext cx="150084" cy="227522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" name="Group 29">
            <a:extLst>
              <a:ext uri="{FF2B5EF4-FFF2-40B4-BE49-F238E27FC236}">
                <a16:creationId xmlns:a16="http://schemas.microsoft.com/office/drawing/2014/main" id="{62F2DB05-A697-4522-957A-E2DFFE4123F5}"/>
              </a:ext>
            </a:extLst>
          </p:cNvPr>
          <p:cNvGrpSpPr>
            <a:grpSpLocks/>
          </p:cNvGrpSpPr>
          <p:nvPr/>
        </p:nvGrpSpPr>
        <p:grpSpPr bwMode="auto">
          <a:xfrm>
            <a:off x="5933065" y="3850288"/>
            <a:ext cx="287338" cy="790575"/>
            <a:chOff x="528" y="240"/>
            <a:chExt cx="181" cy="498"/>
          </a:xfrm>
        </p:grpSpPr>
        <p:sp>
          <p:nvSpPr>
            <p:cNvPr id="116" name="Line 30">
              <a:extLst>
                <a:ext uri="{FF2B5EF4-FFF2-40B4-BE49-F238E27FC236}">
                  <a16:creationId xmlns:a16="http://schemas.microsoft.com/office/drawing/2014/main" id="{5E9266B8-1F9B-4591-9E46-A45E97F29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1">
              <a:extLst>
                <a:ext uri="{FF2B5EF4-FFF2-40B4-BE49-F238E27FC236}">
                  <a16:creationId xmlns:a16="http://schemas.microsoft.com/office/drawing/2014/main" id="{EA21888B-C3A5-4558-9863-EB7FDE0AA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EB281956-9F5D-4FB3-A57D-610957060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Freeform 36">
            <a:extLst>
              <a:ext uri="{FF2B5EF4-FFF2-40B4-BE49-F238E27FC236}">
                <a16:creationId xmlns:a16="http://schemas.microsoft.com/office/drawing/2014/main" id="{243BAAD2-2F2E-46C6-BAE9-AE4357C59678}"/>
              </a:ext>
            </a:extLst>
          </p:cNvPr>
          <p:cNvSpPr>
            <a:spLocks/>
          </p:cNvSpPr>
          <p:nvPr/>
        </p:nvSpPr>
        <p:spPr bwMode="auto">
          <a:xfrm>
            <a:off x="4403494" y="374821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165</cp:revision>
  <dcterms:created xsi:type="dcterms:W3CDTF">2002-08-21T12:11:08Z</dcterms:created>
  <dcterms:modified xsi:type="dcterms:W3CDTF">2019-03-24T13:25:00Z</dcterms:modified>
  <cp:category>Shooting</cp:category>
</cp:coreProperties>
</file>