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3886200" y="3505200"/>
            <a:ext cx="287338" cy="790575"/>
            <a:chOff x="528" y="240"/>
            <a:chExt cx="181" cy="498"/>
          </a:xfrm>
        </p:grpSpPr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"/>
          <p:cNvGrpSpPr>
            <a:grpSpLocks/>
          </p:cNvGrpSpPr>
          <p:nvPr/>
        </p:nvGrpSpPr>
        <p:grpSpPr bwMode="auto">
          <a:xfrm>
            <a:off x="2728393" y="3530310"/>
            <a:ext cx="287338" cy="790575"/>
            <a:chOff x="528" y="240"/>
            <a:chExt cx="181" cy="498"/>
          </a:xfrm>
        </p:grpSpPr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83239"/>
              </p:ext>
            </p:extLst>
          </p:nvPr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Quickness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7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96" name="Freeform 300"/>
          <p:cNvSpPr>
            <a:spLocks/>
          </p:cNvSpPr>
          <p:nvPr/>
        </p:nvSpPr>
        <p:spPr bwMode="auto">
          <a:xfrm>
            <a:off x="1670557" y="5703026"/>
            <a:ext cx="104775" cy="1411288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303"/>
          <p:cNvSpPr>
            <a:spLocks/>
          </p:cNvSpPr>
          <p:nvPr/>
        </p:nvSpPr>
        <p:spPr bwMode="auto">
          <a:xfrm>
            <a:off x="440244" y="5699851"/>
            <a:ext cx="1335088" cy="93662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A7556">
              <a:alpha val="4980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Freeform 300"/>
          <p:cNvSpPr>
            <a:spLocks/>
          </p:cNvSpPr>
          <p:nvPr/>
        </p:nvSpPr>
        <p:spPr bwMode="auto">
          <a:xfrm flipH="1" flipV="1">
            <a:off x="1329244" y="6145939"/>
            <a:ext cx="177800" cy="1458912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82107" y="5364889"/>
            <a:ext cx="587375" cy="587375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78" name="Freeform 301"/>
          <p:cNvSpPr>
            <a:spLocks/>
          </p:cNvSpPr>
          <p:nvPr/>
        </p:nvSpPr>
        <p:spPr bwMode="auto">
          <a:xfrm>
            <a:off x="2484944" y="3847879"/>
            <a:ext cx="209551" cy="15222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494658" y="5395051"/>
            <a:ext cx="1955931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21"/>
          <p:cNvGrpSpPr>
            <a:grpSpLocks/>
          </p:cNvGrpSpPr>
          <p:nvPr/>
        </p:nvGrpSpPr>
        <p:grpSpPr bwMode="auto">
          <a:xfrm>
            <a:off x="2700844" y="4071914"/>
            <a:ext cx="1523999" cy="1310660"/>
            <a:chOff x="1342" y="3555"/>
            <a:chExt cx="1359" cy="679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1822" y="3644"/>
              <a:ext cx="398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8" name="Group 292"/>
          <p:cNvGrpSpPr>
            <a:grpSpLocks/>
          </p:cNvGrpSpPr>
          <p:nvPr/>
        </p:nvGrpSpPr>
        <p:grpSpPr bwMode="auto">
          <a:xfrm flipH="1">
            <a:off x="1169353" y="3935106"/>
            <a:ext cx="222250" cy="858838"/>
            <a:chOff x="384" y="816"/>
            <a:chExt cx="140" cy="541"/>
          </a:xfrm>
        </p:grpSpPr>
        <p:sp>
          <p:nvSpPr>
            <p:cNvPr id="8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2"/>
          <p:cNvGrpSpPr>
            <a:grpSpLocks/>
          </p:cNvGrpSpPr>
          <p:nvPr/>
        </p:nvGrpSpPr>
        <p:grpSpPr bwMode="auto">
          <a:xfrm flipH="1">
            <a:off x="1439715" y="3833845"/>
            <a:ext cx="222250" cy="858838"/>
            <a:chOff x="384" y="816"/>
            <a:chExt cx="140" cy="541"/>
          </a:xfrm>
        </p:grpSpPr>
        <p:sp>
          <p:nvSpPr>
            <p:cNvPr id="9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1"/>
          <p:cNvGrpSpPr>
            <a:grpSpLocks/>
          </p:cNvGrpSpPr>
          <p:nvPr/>
        </p:nvGrpSpPr>
        <p:grpSpPr bwMode="auto">
          <a:xfrm>
            <a:off x="2250328" y="3505200"/>
            <a:ext cx="185738" cy="660400"/>
            <a:chOff x="5403" y="3457"/>
            <a:chExt cx="209" cy="755"/>
          </a:xfrm>
        </p:grpSpPr>
        <p:sp>
          <p:nvSpPr>
            <p:cNvPr id="9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288"/>
          <p:cNvGrpSpPr>
            <a:grpSpLocks/>
          </p:cNvGrpSpPr>
          <p:nvPr/>
        </p:nvGrpSpPr>
        <p:grpSpPr bwMode="auto">
          <a:xfrm>
            <a:off x="5363531" y="3907495"/>
            <a:ext cx="222250" cy="858838"/>
            <a:chOff x="384" y="816"/>
            <a:chExt cx="140" cy="541"/>
          </a:xfrm>
        </p:grpSpPr>
        <p:sp>
          <p:nvSpPr>
            <p:cNvPr id="10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88"/>
          <p:cNvGrpSpPr>
            <a:grpSpLocks/>
          </p:cNvGrpSpPr>
          <p:nvPr/>
        </p:nvGrpSpPr>
        <p:grpSpPr bwMode="auto">
          <a:xfrm>
            <a:off x="5085213" y="3829429"/>
            <a:ext cx="222250" cy="858838"/>
            <a:chOff x="384" y="816"/>
            <a:chExt cx="140" cy="541"/>
          </a:xfrm>
        </p:grpSpPr>
        <p:sp>
          <p:nvSpPr>
            <p:cNvPr id="10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1"/>
          <p:cNvGrpSpPr>
            <a:grpSpLocks/>
          </p:cNvGrpSpPr>
          <p:nvPr/>
        </p:nvGrpSpPr>
        <p:grpSpPr bwMode="auto">
          <a:xfrm>
            <a:off x="4357720" y="3517678"/>
            <a:ext cx="185738" cy="660400"/>
            <a:chOff x="5403" y="3457"/>
            <a:chExt cx="209" cy="755"/>
          </a:xfrm>
        </p:grpSpPr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Freeform 301"/>
          <p:cNvSpPr>
            <a:spLocks/>
          </p:cNvSpPr>
          <p:nvPr/>
        </p:nvSpPr>
        <p:spPr bwMode="auto">
          <a:xfrm flipH="1">
            <a:off x="4235955" y="3847878"/>
            <a:ext cx="167194" cy="15471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3322477" y="3093356"/>
            <a:ext cx="287338" cy="790575"/>
            <a:chOff x="528" y="240"/>
            <a:chExt cx="181" cy="498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Box 13"/>
          <p:cNvSpPr txBox="1">
            <a:spLocks noChangeArrowheads="1"/>
          </p:cNvSpPr>
          <p:nvPr/>
        </p:nvSpPr>
        <p:spPr bwMode="auto">
          <a:xfrm>
            <a:off x="3239122" y="5828438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89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2020-03-02T03:05:36Z</dcterms:modified>
  <cp:category>Shooting</cp:category>
</cp:coreProperties>
</file>