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732E"/>
    <a:srgbClr val="A2DC00"/>
    <a:srgbClr val="6EB480"/>
    <a:srgbClr val="13C984"/>
    <a:srgbClr val="0000FF"/>
    <a:srgbClr val="FF3300"/>
    <a:srgbClr val="FFD2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3018" y="96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11B6642-4515-264F-B05C-1D67296D44D2}" type="datetimeFigureOut">
              <a:rPr lang="en-US"/>
              <a:pPr/>
              <a:t>01.03.2020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22488" y="685800"/>
            <a:ext cx="26130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8FD2887-30DD-E549-9E9B-D5113E02B4F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3501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07236FC-DC42-5041-9FB2-E98427C9A51E}" type="slidenum">
              <a:rPr lang="en-US"/>
              <a:pPr eaLnBrk="1" hangingPunct="1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901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7A9839-2DAC-3843-A6C9-0C03D2240C0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86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B9062A-3DA6-A548-8EAE-6304CFE180B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139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5BC37D-8685-D74D-991F-7A363FD180D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211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953710-D406-CC4F-BF08-A8E07CCA209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485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5BA6A1-D50F-7445-9693-0AFCF5E6A64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437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0E707B-3DC1-7145-B63C-882CE6809B5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990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3839A6-D619-B446-BB86-8FC7BA43407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992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580A85-5FF7-BD46-B5F7-C086BACE6F3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878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52163A-B7F7-DA4B-B6E7-0202A835D82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46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394CFE-84A4-2644-AC28-898DCD6CAC6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61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580C93-4495-944A-B763-5B56C7B542C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367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F9F27A83-6A40-9044-AD85-06FD6E5438C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1" fontAlgn="base" hangingPunct="1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1" fontAlgn="base" hangingPunct="1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1" fontAlgn="base" hangingPunct="1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1" fontAlgn="base" hangingPunct="1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1" fontAlgn="base" hangingPunct="1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eaLnBrk="1" fontAlgn="base" hangingPunct="1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eaLnBrk="1" fontAlgn="base" hangingPunct="1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eaLnBrk="1" fontAlgn="base" hangingPunct="1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eaLnBrk="1" fontAlgn="base" hangingPunct="1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1" fontAlgn="base" hangingPunct="1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1" fontAlgn="base" hangingPunct="1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1" fontAlgn="base" hangingPunct="1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1" fontAlgn="base" hangingPunct="1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1" fontAlgn="base" hangingPunct="1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eaLnBrk="1" fontAlgn="base" hangingPunct="1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eaLnBrk="1" fontAlgn="base" hangingPunct="1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eaLnBrk="1" fontAlgn="base" hangingPunct="1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eaLnBrk="1" fontAlgn="base" hangingPunct="1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Quad Arrow 22"/>
          <p:cNvSpPr/>
          <p:nvPr/>
        </p:nvSpPr>
        <p:spPr>
          <a:xfrm>
            <a:off x="3629695" y="9207361"/>
            <a:ext cx="208209" cy="224403"/>
          </a:xfrm>
          <a:prstGeom prst="quad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Quad Arrow 193"/>
          <p:cNvSpPr/>
          <p:nvPr/>
        </p:nvSpPr>
        <p:spPr>
          <a:xfrm>
            <a:off x="3940228" y="9207360"/>
            <a:ext cx="208209" cy="224403"/>
          </a:xfrm>
          <a:prstGeom prst="quad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7" name="Group 387"/>
          <p:cNvGrpSpPr>
            <a:grpSpLocks/>
          </p:cNvGrpSpPr>
          <p:nvPr/>
        </p:nvGrpSpPr>
        <p:grpSpPr bwMode="auto">
          <a:xfrm flipH="1">
            <a:off x="4798003" y="4802187"/>
            <a:ext cx="228600" cy="862013"/>
            <a:chOff x="1680" y="768"/>
            <a:chExt cx="144" cy="543"/>
          </a:xfrm>
        </p:grpSpPr>
        <p:sp>
          <p:nvSpPr>
            <p:cNvPr id="168" name="Line 388"/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" name="Line 389"/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70" name="Group 390"/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171" name="Freeform 391"/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2" name="Freeform 392"/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3" name="Freeform 393"/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74" name="Group 380"/>
          <p:cNvGrpSpPr>
            <a:grpSpLocks/>
          </p:cNvGrpSpPr>
          <p:nvPr/>
        </p:nvGrpSpPr>
        <p:grpSpPr bwMode="auto">
          <a:xfrm>
            <a:off x="2373664" y="4802187"/>
            <a:ext cx="228600" cy="862013"/>
            <a:chOff x="1680" y="768"/>
            <a:chExt cx="144" cy="543"/>
          </a:xfrm>
        </p:grpSpPr>
        <p:sp>
          <p:nvSpPr>
            <p:cNvPr id="175" name="Line 381"/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" name="Line 382"/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77" name="Group 383"/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178" name="Freeform 384"/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9" name="Freeform 385"/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0" name="Freeform 386"/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49" name="Freeform 41"/>
          <p:cNvSpPr>
            <a:spLocks noChangeAspect="1" noEditPoints="1"/>
          </p:cNvSpPr>
          <p:nvPr/>
        </p:nvSpPr>
        <p:spPr bwMode="auto">
          <a:xfrm>
            <a:off x="1295400" y="6934200"/>
            <a:ext cx="5105399" cy="1620838"/>
          </a:xfrm>
          <a:custGeom>
            <a:avLst/>
            <a:gdLst>
              <a:gd name="T0" fmla="*/ 0 w 1151"/>
              <a:gd name="T1" fmla="*/ 0 h 1729"/>
              <a:gd name="T2" fmla="*/ 2147483647 w 1151"/>
              <a:gd name="T3" fmla="*/ 0 h 1729"/>
              <a:gd name="T4" fmla="*/ 2147483647 w 1151"/>
              <a:gd name="T5" fmla="*/ 2147483647 h 1729"/>
              <a:gd name="T6" fmla="*/ 0 w 1151"/>
              <a:gd name="T7" fmla="*/ 2147483647 h 1729"/>
              <a:gd name="T8" fmla="*/ 0 w 1151"/>
              <a:gd name="T9" fmla="*/ 0 h 1729"/>
              <a:gd name="T10" fmla="*/ 2147483647 w 1151"/>
              <a:gd name="T11" fmla="*/ 2147483647 h 1729"/>
              <a:gd name="T12" fmla="*/ 2147483647 w 1151"/>
              <a:gd name="T13" fmla="*/ 2147483647 h 1729"/>
              <a:gd name="T14" fmla="*/ 2147483647 w 1151"/>
              <a:gd name="T15" fmla="*/ 2147483647 h 1729"/>
              <a:gd name="T16" fmla="*/ 2147483647 w 1151"/>
              <a:gd name="T17" fmla="*/ 2147483647 h 1729"/>
              <a:gd name="T18" fmla="*/ 2147483647 w 1151"/>
              <a:gd name="T19" fmla="*/ 2147483647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51"/>
              <a:gd name="T31" fmla="*/ 0 h 1729"/>
              <a:gd name="T32" fmla="*/ 1151 w 1151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51" h="1729">
                <a:moveTo>
                  <a:pt x="0" y="0"/>
                </a:moveTo>
                <a:lnTo>
                  <a:pt x="1151" y="0"/>
                </a:lnTo>
                <a:lnTo>
                  <a:pt x="1151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426" y="354"/>
                </a:moveTo>
                <a:lnTo>
                  <a:pt x="695" y="354"/>
                </a:lnTo>
                <a:lnTo>
                  <a:pt x="695" y="731"/>
                </a:lnTo>
                <a:lnTo>
                  <a:pt x="426" y="731"/>
                </a:lnTo>
                <a:lnTo>
                  <a:pt x="426" y="354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82" name="Group 336"/>
          <p:cNvGrpSpPr>
            <a:grpSpLocks/>
          </p:cNvGrpSpPr>
          <p:nvPr/>
        </p:nvGrpSpPr>
        <p:grpSpPr bwMode="auto">
          <a:xfrm>
            <a:off x="5267875" y="6333958"/>
            <a:ext cx="227013" cy="869950"/>
            <a:chOff x="1104" y="768"/>
            <a:chExt cx="143" cy="548"/>
          </a:xfrm>
        </p:grpSpPr>
        <p:sp>
          <p:nvSpPr>
            <p:cNvPr id="183" name="Line 337"/>
            <p:cNvSpPr>
              <a:spLocks noChangeShapeType="1"/>
            </p:cNvSpPr>
            <p:nvPr/>
          </p:nvSpPr>
          <p:spPr bwMode="auto">
            <a:xfrm>
              <a:off x="1111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" name="Line 338"/>
            <p:cNvSpPr>
              <a:spLocks noChangeShapeType="1"/>
            </p:cNvSpPr>
            <p:nvPr/>
          </p:nvSpPr>
          <p:spPr bwMode="auto">
            <a:xfrm>
              <a:off x="1236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85" name="Group 339"/>
            <p:cNvGrpSpPr>
              <a:grpSpLocks/>
            </p:cNvGrpSpPr>
            <p:nvPr/>
          </p:nvGrpSpPr>
          <p:grpSpPr bwMode="auto">
            <a:xfrm>
              <a:off x="1104" y="768"/>
              <a:ext cx="143" cy="369"/>
              <a:chOff x="1104" y="768"/>
              <a:chExt cx="143" cy="369"/>
            </a:xfrm>
          </p:grpSpPr>
          <p:sp>
            <p:nvSpPr>
              <p:cNvPr id="186" name="Freeform 340"/>
              <p:cNvSpPr>
                <a:spLocks/>
              </p:cNvSpPr>
              <p:nvPr/>
            </p:nvSpPr>
            <p:spPr bwMode="auto">
              <a:xfrm>
                <a:off x="1104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" name="Freeform 341"/>
              <p:cNvSpPr>
                <a:spLocks/>
              </p:cNvSpPr>
              <p:nvPr/>
            </p:nvSpPr>
            <p:spPr bwMode="auto">
              <a:xfrm>
                <a:off x="1104" y="858"/>
                <a:ext cx="143" cy="276"/>
              </a:xfrm>
              <a:custGeom>
                <a:avLst/>
                <a:gdLst>
                  <a:gd name="T0" fmla="*/ 0 w 143"/>
                  <a:gd name="T1" fmla="*/ 223 h 276"/>
                  <a:gd name="T2" fmla="*/ 36 w 143"/>
                  <a:gd name="T3" fmla="*/ 276 h 276"/>
                  <a:gd name="T4" fmla="*/ 118 w 143"/>
                  <a:gd name="T5" fmla="*/ 246 h 276"/>
                  <a:gd name="T6" fmla="*/ 143 w 143"/>
                  <a:gd name="T7" fmla="*/ 174 h 276"/>
                  <a:gd name="T8" fmla="*/ 141 w 143"/>
                  <a:gd name="T9" fmla="*/ 0 h 276"/>
                  <a:gd name="T10" fmla="*/ 3 w 143"/>
                  <a:gd name="T11" fmla="*/ 39 h 276"/>
                  <a:gd name="T12" fmla="*/ 0 w 143"/>
                  <a:gd name="T13" fmla="*/ 223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6"/>
                  <a:gd name="T23" fmla="*/ 143 w 1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6">
                    <a:moveTo>
                      <a:pt x="0" y="223"/>
                    </a:moveTo>
                    <a:lnTo>
                      <a:pt x="36" y="276"/>
                    </a:lnTo>
                    <a:lnTo>
                      <a:pt x="118" y="246"/>
                    </a:lnTo>
                    <a:lnTo>
                      <a:pt x="143" y="174"/>
                    </a:lnTo>
                    <a:lnTo>
                      <a:pt x="141" y="0"/>
                    </a:lnTo>
                    <a:lnTo>
                      <a:pt x="3" y="39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3727234"/>
              </p:ext>
            </p:extLst>
          </p:nvPr>
        </p:nvGraphicFramePr>
        <p:xfrm>
          <a:off x="152400" y="152399"/>
          <a:ext cx="7010400" cy="3644951"/>
        </p:xfrm>
        <a:graphic>
          <a:graphicData uri="http://schemas.openxmlformats.org/drawingml/2006/table">
            <a:tbl>
              <a:tblPr/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8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6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36471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Renton USPSA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Bay 1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Times New Roman" charset="0"/>
                        </a:rPr>
                        <a:t>Texas What!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Times New Roman" charset="0"/>
                        </a:rPr>
                        <a:t>Course Designer: Alan Feucht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850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L="18288" marR="18288" marT="36576" marB="3657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974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Times New Roman" charset="0"/>
                        </a:rPr>
                        <a:t>START POSITION:  Facing downrange outside shooting area, toes touching </a:t>
                      </a:r>
                      <a:r>
                        <a:rPr kumimoji="0" lang="en-US" sz="1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Times New Roman" charset="0"/>
                        </a:rPr>
                        <a:t>Xs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Times New Roman" charset="0"/>
                        </a:rPr>
                        <a:t> per ready condition 8.1, 8.2.</a:t>
                      </a:r>
                    </a:p>
                  </a:txBody>
                  <a:tcPr marL="18288" marR="18288" marT="27432" marB="274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Times New Roman" charset="0"/>
                        </a:rPr>
                        <a:t>STRINGS: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Times New Roman" charset="0"/>
                        </a:rPr>
                        <a:t>SCORING:            21 </a:t>
                      </a:r>
                      <a:r>
                        <a:rPr kumimoji="0" lang="en-US" sz="1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Times New Roman" charset="0"/>
                        </a:rPr>
                        <a:t>Rds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Times New Roman" charset="0"/>
                        </a:rPr>
                        <a:t>, 105 Pts, Comstock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Times New Roman" charset="0"/>
                        </a:rPr>
                        <a:t>TARGETS:	     4 Metric, 0 non threat, 13 Steel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Times New Roman" charset="0"/>
                        </a:rPr>
                        <a:t>SCORED HITS:    Best 2 per target, steel must fall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Times New Roman" charset="0"/>
                        </a:rPr>
                        <a:t>START-STOP: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Times New Roman" charset="0"/>
                        </a:rPr>
                        <a:t>RULES:	     Current </a:t>
                      </a:r>
                      <a:r>
                        <a:rPr kumimoji="0" lang="en-US" sz="1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Times New Roman" charset="0"/>
                        </a:rPr>
                        <a:t>USPSA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Times New Roman" charset="0"/>
                        </a:rPr>
                        <a:t> Rulebook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94887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Times New Roman" charset="0"/>
                        </a:rPr>
                        <a:t>STAGE PROCEDURE:  At the start signal engage all targets as they become visible within the shooting area.  Steel must fall to be scored.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381000"/>
            <a:ext cx="1257300" cy="1209675"/>
          </a:xfrm>
          <a:prstGeom prst="rect">
            <a:avLst/>
          </a:prstGeom>
        </p:spPr>
      </p:pic>
      <p:sp>
        <p:nvSpPr>
          <p:cNvPr id="47" name="Freeform 37"/>
          <p:cNvSpPr>
            <a:spLocks noEditPoints="1"/>
          </p:cNvSpPr>
          <p:nvPr/>
        </p:nvSpPr>
        <p:spPr bwMode="auto">
          <a:xfrm>
            <a:off x="1649414" y="4495800"/>
            <a:ext cx="773113" cy="2209800"/>
          </a:xfrm>
          <a:custGeom>
            <a:avLst/>
            <a:gdLst>
              <a:gd name="T0" fmla="*/ 0 w 655"/>
              <a:gd name="T1" fmla="*/ 2147483647 h 1941"/>
              <a:gd name="T2" fmla="*/ 0 w 655"/>
              <a:gd name="T3" fmla="*/ 2147483647 h 1941"/>
              <a:gd name="T4" fmla="*/ 2147483647 w 655"/>
              <a:gd name="T5" fmla="*/ 2147483647 h 1941"/>
              <a:gd name="T6" fmla="*/ 2147483647 w 655"/>
              <a:gd name="T7" fmla="*/ 0 h 1941"/>
              <a:gd name="T8" fmla="*/ 0 w 655"/>
              <a:gd name="T9" fmla="*/ 2147483647 h 1941"/>
              <a:gd name="T10" fmla="*/ 2147483647 w 655"/>
              <a:gd name="T11" fmla="*/ 2147483647 h 1941"/>
              <a:gd name="T12" fmla="*/ 2147483647 w 655"/>
              <a:gd name="T13" fmla="*/ 2147483647 h 1941"/>
              <a:gd name="T14" fmla="*/ 2147483647 w 655"/>
              <a:gd name="T15" fmla="*/ 2147483647 h 1941"/>
              <a:gd name="T16" fmla="*/ 2147483647 w 655"/>
              <a:gd name="T17" fmla="*/ 2147483647 h 1941"/>
              <a:gd name="T18" fmla="*/ 2147483647 w 655"/>
              <a:gd name="T19" fmla="*/ 2147483647 h 194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55"/>
              <a:gd name="T31" fmla="*/ 0 h 1941"/>
              <a:gd name="T32" fmla="*/ 655 w 655"/>
              <a:gd name="T33" fmla="*/ 1941 h 194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55" h="1941">
                <a:moveTo>
                  <a:pt x="0" y="212"/>
                </a:moveTo>
                <a:lnTo>
                  <a:pt x="0" y="1941"/>
                </a:lnTo>
                <a:lnTo>
                  <a:pt x="655" y="1081"/>
                </a:lnTo>
                <a:lnTo>
                  <a:pt x="655" y="0"/>
                </a:lnTo>
                <a:lnTo>
                  <a:pt x="0" y="212"/>
                </a:lnTo>
                <a:close/>
                <a:moveTo>
                  <a:pt x="512" y="45"/>
                </a:moveTo>
                <a:lnTo>
                  <a:pt x="512" y="1275"/>
                </a:lnTo>
                <a:lnTo>
                  <a:pt x="553" y="1223"/>
                </a:lnTo>
                <a:lnTo>
                  <a:pt x="553" y="28"/>
                </a:lnTo>
                <a:lnTo>
                  <a:pt x="512" y="45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8" name="Freeform 37"/>
          <p:cNvSpPr>
            <a:spLocks noEditPoints="1"/>
          </p:cNvSpPr>
          <p:nvPr/>
        </p:nvSpPr>
        <p:spPr bwMode="auto">
          <a:xfrm flipH="1">
            <a:off x="4991098" y="4572000"/>
            <a:ext cx="838201" cy="2209800"/>
          </a:xfrm>
          <a:custGeom>
            <a:avLst/>
            <a:gdLst>
              <a:gd name="T0" fmla="*/ 0 w 655"/>
              <a:gd name="T1" fmla="*/ 2147483647 h 1941"/>
              <a:gd name="T2" fmla="*/ 0 w 655"/>
              <a:gd name="T3" fmla="*/ 2147483647 h 1941"/>
              <a:gd name="T4" fmla="*/ 2147483647 w 655"/>
              <a:gd name="T5" fmla="*/ 2147483647 h 1941"/>
              <a:gd name="T6" fmla="*/ 2147483647 w 655"/>
              <a:gd name="T7" fmla="*/ 0 h 1941"/>
              <a:gd name="T8" fmla="*/ 0 w 655"/>
              <a:gd name="T9" fmla="*/ 2147483647 h 1941"/>
              <a:gd name="T10" fmla="*/ 2147483647 w 655"/>
              <a:gd name="T11" fmla="*/ 2147483647 h 1941"/>
              <a:gd name="T12" fmla="*/ 2147483647 w 655"/>
              <a:gd name="T13" fmla="*/ 2147483647 h 1941"/>
              <a:gd name="T14" fmla="*/ 2147483647 w 655"/>
              <a:gd name="T15" fmla="*/ 2147483647 h 1941"/>
              <a:gd name="T16" fmla="*/ 2147483647 w 655"/>
              <a:gd name="T17" fmla="*/ 2147483647 h 1941"/>
              <a:gd name="T18" fmla="*/ 2147483647 w 655"/>
              <a:gd name="T19" fmla="*/ 2147483647 h 194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55"/>
              <a:gd name="T31" fmla="*/ 0 h 1941"/>
              <a:gd name="T32" fmla="*/ 655 w 655"/>
              <a:gd name="T33" fmla="*/ 1941 h 194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55" h="1941">
                <a:moveTo>
                  <a:pt x="0" y="212"/>
                </a:moveTo>
                <a:lnTo>
                  <a:pt x="0" y="1941"/>
                </a:lnTo>
                <a:lnTo>
                  <a:pt x="655" y="1081"/>
                </a:lnTo>
                <a:lnTo>
                  <a:pt x="655" y="0"/>
                </a:lnTo>
                <a:lnTo>
                  <a:pt x="0" y="212"/>
                </a:lnTo>
                <a:close/>
                <a:moveTo>
                  <a:pt x="512" y="45"/>
                </a:moveTo>
                <a:lnTo>
                  <a:pt x="512" y="1275"/>
                </a:lnTo>
                <a:lnTo>
                  <a:pt x="553" y="1223"/>
                </a:lnTo>
                <a:lnTo>
                  <a:pt x="553" y="28"/>
                </a:lnTo>
                <a:lnTo>
                  <a:pt x="512" y="45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" name="Freeform 53"/>
          <p:cNvSpPr>
            <a:spLocks/>
          </p:cNvSpPr>
          <p:nvPr/>
        </p:nvSpPr>
        <p:spPr bwMode="auto">
          <a:xfrm flipH="1">
            <a:off x="2220913" y="5715000"/>
            <a:ext cx="979487" cy="2840038"/>
          </a:xfrm>
          <a:custGeom>
            <a:avLst/>
            <a:gdLst>
              <a:gd name="T0" fmla="*/ 0 w 288"/>
              <a:gd name="T1" fmla="*/ 2147483647 h 976"/>
              <a:gd name="T2" fmla="*/ 2147483647 w 288"/>
              <a:gd name="T3" fmla="*/ 0 h 976"/>
              <a:gd name="T4" fmla="*/ 2147483647 w 288"/>
              <a:gd name="T5" fmla="*/ 2147483647 h 976"/>
              <a:gd name="T6" fmla="*/ 0 w 288"/>
              <a:gd name="T7" fmla="*/ 2147483647 h 976"/>
              <a:gd name="T8" fmla="*/ 0 w 288"/>
              <a:gd name="T9" fmla="*/ 2147483647 h 9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976"/>
              <a:gd name="T17" fmla="*/ 288 w 288"/>
              <a:gd name="T18" fmla="*/ 976 h 9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976">
                <a:moveTo>
                  <a:pt x="0" y="176"/>
                </a:moveTo>
                <a:lnTo>
                  <a:pt x="288" y="0"/>
                </a:lnTo>
                <a:lnTo>
                  <a:pt x="288" y="800"/>
                </a:lnTo>
                <a:lnTo>
                  <a:pt x="0" y="976"/>
                </a:lnTo>
                <a:lnTo>
                  <a:pt x="0" y="176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Freeform 53"/>
          <p:cNvSpPr>
            <a:spLocks/>
          </p:cNvSpPr>
          <p:nvPr/>
        </p:nvSpPr>
        <p:spPr bwMode="auto">
          <a:xfrm>
            <a:off x="4406900" y="5867400"/>
            <a:ext cx="850900" cy="2687638"/>
          </a:xfrm>
          <a:custGeom>
            <a:avLst/>
            <a:gdLst>
              <a:gd name="T0" fmla="*/ 0 w 288"/>
              <a:gd name="T1" fmla="*/ 2147483647 h 976"/>
              <a:gd name="T2" fmla="*/ 2147483647 w 288"/>
              <a:gd name="T3" fmla="*/ 0 h 976"/>
              <a:gd name="T4" fmla="*/ 2147483647 w 288"/>
              <a:gd name="T5" fmla="*/ 2147483647 h 976"/>
              <a:gd name="T6" fmla="*/ 0 w 288"/>
              <a:gd name="T7" fmla="*/ 2147483647 h 976"/>
              <a:gd name="T8" fmla="*/ 0 w 288"/>
              <a:gd name="T9" fmla="*/ 2147483647 h 9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976"/>
              <a:gd name="T17" fmla="*/ 288 w 288"/>
              <a:gd name="T18" fmla="*/ 976 h 9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976">
                <a:moveTo>
                  <a:pt x="0" y="176"/>
                </a:moveTo>
                <a:lnTo>
                  <a:pt x="288" y="0"/>
                </a:lnTo>
                <a:lnTo>
                  <a:pt x="288" y="800"/>
                </a:lnTo>
                <a:lnTo>
                  <a:pt x="0" y="976"/>
                </a:lnTo>
                <a:lnTo>
                  <a:pt x="0" y="176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8686800"/>
            <a:ext cx="6096000" cy="762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685800" y="8686800"/>
            <a:ext cx="3200400" cy="6096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3886200" y="8763000"/>
            <a:ext cx="2895600" cy="533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4353929" y="4506265"/>
            <a:ext cx="182722" cy="410092"/>
            <a:chOff x="6109791" y="4007159"/>
            <a:chExt cx="949605" cy="3460441"/>
          </a:xfrm>
        </p:grpSpPr>
        <p:sp>
          <p:nvSpPr>
            <p:cNvPr id="98" name="Oval 724"/>
            <p:cNvSpPr>
              <a:spLocks noChangeArrowheads="1"/>
            </p:cNvSpPr>
            <p:nvPr/>
          </p:nvSpPr>
          <p:spPr bwMode="auto">
            <a:xfrm>
              <a:off x="6365061" y="4007159"/>
              <a:ext cx="455019" cy="465489"/>
            </a:xfrm>
            <a:prstGeom prst="ellipse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Oval 725"/>
            <p:cNvSpPr>
              <a:spLocks noChangeArrowheads="1"/>
            </p:cNvSpPr>
            <p:nvPr/>
          </p:nvSpPr>
          <p:spPr bwMode="auto">
            <a:xfrm>
              <a:off x="6109791" y="4702125"/>
              <a:ext cx="949605" cy="966110"/>
            </a:xfrm>
            <a:prstGeom prst="ellipse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Freeform 726"/>
            <p:cNvSpPr>
              <a:spLocks/>
            </p:cNvSpPr>
            <p:nvPr/>
          </p:nvSpPr>
          <p:spPr bwMode="auto">
            <a:xfrm>
              <a:off x="6252742" y="5491468"/>
              <a:ext cx="672637" cy="1976132"/>
            </a:xfrm>
            <a:custGeom>
              <a:avLst/>
              <a:gdLst>
                <a:gd name="T0" fmla="*/ 0 w 148"/>
                <a:gd name="T1" fmla="*/ 0 h 426"/>
                <a:gd name="T2" fmla="*/ 0 w 148"/>
                <a:gd name="T3" fmla="*/ 0 h 426"/>
                <a:gd name="T4" fmla="*/ 0 w 148"/>
                <a:gd name="T5" fmla="*/ 1 h 426"/>
                <a:gd name="T6" fmla="*/ 0 w 148"/>
                <a:gd name="T7" fmla="*/ 1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rgbClr val="00CCFF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Rectangle 727"/>
            <p:cNvSpPr>
              <a:spLocks noChangeArrowheads="1"/>
            </p:cNvSpPr>
            <p:nvPr/>
          </p:nvSpPr>
          <p:spPr bwMode="auto">
            <a:xfrm>
              <a:off x="6354850" y="4247395"/>
              <a:ext cx="464911" cy="500620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2962921" y="4479769"/>
            <a:ext cx="184759" cy="436587"/>
            <a:chOff x="6109791" y="4007159"/>
            <a:chExt cx="949605" cy="3460441"/>
          </a:xfrm>
        </p:grpSpPr>
        <p:sp>
          <p:nvSpPr>
            <p:cNvPr id="104" name="Oval 724"/>
            <p:cNvSpPr>
              <a:spLocks noChangeArrowheads="1"/>
            </p:cNvSpPr>
            <p:nvPr/>
          </p:nvSpPr>
          <p:spPr bwMode="auto">
            <a:xfrm>
              <a:off x="6365061" y="4007159"/>
              <a:ext cx="455019" cy="465489"/>
            </a:xfrm>
            <a:prstGeom prst="ellipse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Oval 725"/>
            <p:cNvSpPr>
              <a:spLocks noChangeArrowheads="1"/>
            </p:cNvSpPr>
            <p:nvPr/>
          </p:nvSpPr>
          <p:spPr bwMode="auto">
            <a:xfrm>
              <a:off x="6109791" y="4702125"/>
              <a:ext cx="949605" cy="966110"/>
            </a:xfrm>
            <a:prstGeom prst="ellipse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Freeform 726"/>
            <p:cNvSpPr>
              <a:spLocks/>
            </p:cNvSpPr>
            <p:nvPr/>
          </p:nvSpPr>
          <p:spPr bwMode="auto">
            <a:xfrm>
              <a:off x="6252742" y="5491468"/>
              <a:ext cx="672637" cy="1976132"/>
            </a:xfrm>
            <a:custGeom>
              <a:avLst/>
              <a:gdLst>
                <a:gd name="T0" fmla="*/ 0 w 148"/>
                <a:gd name="T1" fmla="*/ 0 h 426"/>
                <a:gd name="T2" fmla="*/ 0 w 148"/>
                <a:gd name="T3" fmla="*/ 0 h 426"/>
                <a:gd name="T4" fmla="*/ 0 w 148"/>
                <a:gd name="T5" fmla="*/ 1 h 426"/>
                <a:gd name="T6" fmla="*/ 0 w 148"/>
                <a:gd name="T7" fmla="*/ 1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rgbClr val="00CCFF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Rectangle 727"/>
            <p:cNvSpPr>
              <a:spLocks noChangeArrowheads="1"/>
            </p:cNvSpPr>
            <p:nvPr/>
          </p:nvSpPr>
          <p:spPr bwMode="auto">
            <a:xfrm>
              <a:off x="6354850" y="4247395"/>
              <a:ext cx="464911" cy="500620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5819056" y="4346067"/>
            <a:ext cx="303706" cy="748257"/>
            <a:chOff x="6109791" y="4007159"/>
            <a:chExt cx="949605" cy="3460441"/>
          </a:xfrm>
        </p:grpSpPr>
        <p:sp>
          <p:nvSpPr>
            <p:cNvPr id="109" name="Oval 724"/>
            <p:cNvSpPr>
              <a:spLocks noChangeArrowheads="1"/>
            </p:cNvSpPr>
            <p:nvPr/>
          </p:nvSpPr>
          <p:spPr bwMode="auto">
            <a:xfrm>
              <a:off x="6365061" y="4007159"/>
              <a:ext cx="455019" cy="465489"/>
            </a:xfrm>
            <a:prstGeom prst="ellipse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Oval 725"/>
            <p:cNvSpPr>
              <a:spLocks noChangeArrowheads="1"/>
            </p:cNvSpPr>
            <p:nvPr/>
          </p:nvSpPr>
          <p:spPr bwMode="auto">
            <a:xfrm>
              <a:off x="6109791" y="4702125"/>
              <a:ext cx="949605" cy="966110"/>
            </a:xfrm>
            <a:prstGeom prst="ellipse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Freeform 726"/>
            <p:cNvSpPr>
              <a:spLocks/>
            </p:cNvSpPr>
            <p:nvPr/>
          </p:nvSpPr>
          <p:spPr bwMode="auto">
            <a:xfrm>
              <a:off x="6252742" y="5491468"/>
              <a:ext cx="672637" cy="1976132"/>
            </a:xfrm>
            <a:custGeom>
              <a:avLst/>
              <a:gdLst>
                <a:gd name="T0" fmla="*/ 0 w 148"/>
                <a:gd name="T1" fmla="*/ 0 h 426"/>
                <a:gd name="T2" fmla="*/ 0 w 148"/>
                <a:gd name="T3" fmla="*/ 0 h 426"/>
                <a:gd name="T4" fmla="*/ 0 w 148"/>
                <a:gd name="T5" fmla="*/ 1 h 426"/>
                <a:gd name="T6" fmla="*/ 0 w 148"/>
                <a:gd name="T7" fmla="*/ 1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rgbClr val="00CCFF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Rectangle 727"/>
            <p:cNvSpPr>
              <a:spLocks noChangeArrowheads="1"/>
            </p:cNvSpPr>
            <p:nvPr/>
          </p:nvSpPr>
          <p:spPr bwMode="auto">
            <a:xfrm>
              <a:off x="6354850" y="4247395"/>
              <a:ext cx="464911" cy="500620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6110504" y="4478435"/>
            <a:ext cx="303706" cy="748257"/>
            <a:chOff x="6109791" y="4007159"/>
            <a:chExt cx="949605" cy="3460441"/>
          </a:xfrm>
        </p:grpSpPr>
        <p:sp>
          <p:nvSpPr>
            <p:cNvPr id="114" name="Oval 724"/>
            <p:cNvSpPr>
              <a:spLocks noChangeArrowheads="1"/>
            </p:cNvSpPr>
            <p:nvPr/>
          </p:nvSpPr>
          <p:spPr bwMode="auto">
            <a:xfrm>
              <a:off x="6365061" y="4007159"/>
              <a:ext cx="455019" cy="465489"/>
            </a:xfrm>
            <a:prstGeom prst="ellipse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Oval 725"/>
            <p:cNvSpPr>
              <a:spLocks noChangeArrowheads="1"/>
            </p:cNvSpPr>
            <p:nvPr/>
          </p:nvSpPr>
          <p:spPr bwMode="auto">
            <a:xfrm>
              <a:off x="6109791" y="4702125"/>
              <a:ext cx="949605" cy="966110"/>
            </a:xfrm>
            <a:prstGeom prst="ellipse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" name="Freeform 726"/>
            <p:cNvSpPr>
              <a:spLocks/>
            </p:cNvSpPr>
            <p:nvPr/>
          </p:nvSpPr>
          <p:spPr bwMode="auto">
            <a:xfrm>
              <a:off x="6252742" y="5491468"/>
              <a:ext cx="672637" cy="1976132"/>
            </a:xfrm>
            <a:custGeom>
              <a:avLst/>
              <a:gdLst>
                <a:gd name="T0" fmla="*/ 0 w 148"/>
                <a:gd name="T1" fmla="*/ 0 h 426"/>
                <a:gd name="T2" fmla="*/ 0 w 148"/>
                <a:gd name="T3" fmla="*/ 0 h 426"/>
                <a:gd name="T4" fmla="*/ 0 w 148"/>
                <a:gd name="T5" fmla="*/ 1 h 426"/>
                <a:gd name="T6" fmla="*/ 0 w 148"/>
                <a:gd name="T7" fmla="*/ 1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rgbClr val="00CCFF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Rectangle 727"/>
            <p:cNvSpPr>
              <a:spLocks noChangeArrowheads="1"/>
            </p:cNvSpPr>
            <p:nvPr/>
          </p:nvSpPr>
          <p:spPr bwMode="auto">
            <a:xfrm>
              <a:off x="6354850" y="4247395"/>
              <a:ext cx="464911" cy="500620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6391350" y="4702290"/>
            <a:ext cx="303706" cy="748257"/>
            <a:chOff x="6109791" y="4007159"/>
            <a:chExt cx="949605" cy="3460441"/>
          </a:xfrm>
        </p:grpSpPr>
        <p:sp>
          <p:nvSpPr>
            <p:cNvPr id="119" name="Oval 724"/>
            <p:cNvSpPr>
              <a:spLocks noChangeArrowheads="1"/>
            </p:cNvSpPr>
            <p:nvPr/>
          </p:nvSpPr>
          <p:spPr bwMode="auto">
            <a:xfrm>
              <a:off x="6365061" y="4007159"/>
              <a:ext cx="455019" cy="465489"/>
            </a:xfrm>
            <a:prstGeom prst="ellipse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" name="Oval 725"/>
            <p:cNvSpPr>
              <a:spLocks noChangeArrowheads="1"/>
            </p:cNvSpPr>
            <p:nvPr/>
          </p:nvSpPr>
          <p:spPr bwMode="auto">
            <a:xfrm>
              <a:off x="6109791" y="4702125"/>
              <a:ext cx="949605" cy="966110"/>
            </a:xfrm>
            <a:prstGeom prst="ellipse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" name="Freeform 726"/>
            <p:cNvSpPr>
              <a:spLocks/>
            </p:cNvSpPr>
            <p:nvPr/>
          </p:nvSpPr>
          <p:spPr bwMode="auto">
            <a:xfrm>
              <a:off x="6252742" y="5491468"/>
              <a:ext cx="672637" cy="1976132"/>
            </a:xfrm>
            <a:custGeom>
              <a:avLst/>
              <a:gdLst>
                <a:gd name="T0" fmla="*/ 0 w 148"/>
                <a:gd name="T1" fmla="*/ 0 h 426"/>
                <a:gd name="T2" fmla="*/ 0 w 148"/>
                <a:gd name="T3" fmla="*/ 0 h 426"/>
                <a:gd name="T4" fmla="*/ 0 w 148"/>
                <a:gd name="T5" fmla="*/ 1 h 426"/>
                <a:gd name="T6" fmla="*/ 0 w 148"/>
                <a:gd name="T7" fmla="*/ 1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rgbClr val="00CCFF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Rectangle 727"/>
            <p:cNvSpPr>
              <a:spLocks noChangeArrowheads="1"/>
            </p:cNvSpPr>
            <p:nvPr/>
          </p:nvSpPr>
          <p:spPr bwMode="auto">
            <a:xfrm>
              <a:off x="6354850" y="4247395"/>
              <a:ext cx="464911" cy="500620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1349927" y="4346067"/>
            <a:ext cx="303706" cy="748257"/>
            <a:chOff x="6109791" y="4007159"/>
            <a:chExt cx="949605" cy="3460441"/>
          </a:xfrm>
        </p:grpSpPr>
        <p:sp>
          <p:nvSpPr>
            <p:cNvPr id="124" name="Oval 724"/>
            <p:cNvSpPr>
              <a:spLocks noChangeArrowheads="1"/>
            </p:cNvSpPr>
            <p:nvPr/>
          </p:nvSpPr>
          <p:spPr bwMode="auto">
            <a:xfrm>
              <a:off x="6365061" y="4007159"/>
              <a:ext cx="455019" cy="465489"/>
            </a:xfrm>
            <a:prstGeom prst="ellipse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" name="Oval 725"/>
            <p:cNvSpPr>
              <a:spLocks noChangeArrowheads="1"/>
            </p:cNvSpPr>
            <p:nvPr/>
          </p:nvSpPr>
          <p:spPr bwMode="auto">
            <a:xfrm>
              <a:off x="6109791" y="4702125"/>
              <a:ext cx="949605" cy="966110"/>
            </a:xfrm>
            <a:prstGeom prst="ellipse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Freeform 726"/>
            <p:cNvSpPr>
              <a:spLocks/>
            </p:cNvSpPr>
            <p:nvPr/>
          </p:nvSpPr>
          <p:spPr bwMode="auto">
            <a:xfrm>
              <a:off x="6252742" y="5491468"/>
              <a:ext cx="672637" cy="1976132"/>
            </a:xfrm>
            <a:custGeom>
              <a:avLst/>
              <a:gdLst>
                <a:gd name="T0" fmla="*/ 0 w 148"/>
                <a:gd name="T1" fmla="*/ 0 h 426"/>
                <a:gd name="T2" fmla="*/ 0 w 148"/>
                <a:gd name="T3" fmla="*/ 0 h 426"/>
                <a:gd name="T4" fmla="*/ 0 w 148"/>
                <a:gd name="T5" fmla="*/ 1 h 426"/>
                <a:gd name="T6" fmla="*/ 0 w 148"/>
                <a:gd name="T7" fmla="*/ 1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rgbClr val="00CCFF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" name="Rectangle 727"/>
            <p:cNvSpPr>
              <a:spLocks noChangeArrowheads="1"/>
            </p:cNvSpPr>
            <p:nvPr/>
          </p:nvSpPr>
          <p:spPr bwMode="auto">
            <a:xfrm>
              <a:off x="6354850" y="4247395"/>
              <a:ext cx="464911" cy="500620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1030817" y="4491888"/>
            <a:ext cx="303706" cy="748257"/>
            <a:chOff x="6109791" y="4007159"/>
            <a:chExt cx="949605" cy="3460441"/>
          </a:xfrm>
        </p:grpSpPr>
        <p:sp>
          <p:nvSpPr>
            <p:cNvPr id="129" name="Oval 724"/>
            <p:cNvSpPr>
              <a:spLocks noChangeArrowheads="1"/>
            </p:cNvSpPr>
            <p:nvPr/>
          </p:nvSpPr>
          <p:spPr bwMode="auto">
            <a:xfrm>
              <a:off x="6365061" y="4007159"/>
              <a:ext cx="455019" cy="465489"/>
            </a:xfrm>
            <a:prstGeom prst="ellipse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" name="Oval 725"/>
            <p:cNvSpPr>
              <a:spLocks noChangeArrowheads="1"/>
            </p:cNvSpPr>
            <p:nvPr/>
          </p:nvSpPr>
          <p:spPr bwMode="auto">
            <a:xfrm>
              <a:off x="6109791" y="4702125"/>
              <a:ext cx="949605" cy="966110"/>
            </a:xfrm>
            <a:prstGeom prst="ellipse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" name="Freeform 726"/>
            <p:cNvSpPr>
              <a:spLocks/>
            </p:cNvSpPr>
            <p:nvPr/>
          </p:nvSpPr>
          <p:spPr bwMode="auto">
            <a:xfrm>
              <a:off x="6252742" y="5491468"/>
              <a:ext cx="672637" cy="1976132"/>
            </a:xfrm>
            <a:custGeom>
              <a:avLst/>
              <a:gdLst>
                <a:gd name="T0" fmla="*/ 0 w 148"/>
                <a:gd name="T1" fmla="*/ 0 h 426"/>
                <a:gd name="T2" fmla="*/ 0 w 148"/>
                <a:gd name="T3" fmla="*/ 0 h 426"/>
                <a:gd name="T4" fmla="*/ 0 w 148"/>
                <a:gd name="T5" fmla="*/ 1 h 426"/>
                <a:gd name="T6" fmla="*/ 0 w 148"/>
                <a:gd name="T7" fmla="*/ 1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rgbClr val="00CCFF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" name="Rectangle 727"/>
            <p:cNvSpPr>
              <a:spLocks noChangeArrowheads="1"/>
            </p:cNvSpPr>
            <p:nvPr/>
          </p:nvSpPr>
          <p:spPr bwMode="auto">
            <a:xfrm>
              <a:off x="6354850" y="4247395"/>
              <a:ext cx="464911" cy="500620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752758" y="4679722"/>
            <a:ext cx="303706" cy="748257"/>
            <a:chOff x="6109791" y="4007159"/>
            <a:chExt cx="949605" cy="3460441"/>
          </a:xfrm>
        </p:grpSpPr>
        <p:sp>
          <p:nvSpPr>
            <p:cNvPr id="134" name="Oval 724"/>
            <p:cNvSpPr>
              <a:spLocks noChangeArrowheads="1"/>
            </p:cNvSpPr>
            <p:nvPr/>
          </p:nvSpPr>
          <p:spPr bwMode="auto">
            <a:xfrm>
              <a:off x="6365061" y="4007159"/>
              <a:ext cx="455019" cy="465489"/>
            </a:xfrm>
            <a:prstGeom prst="ellipse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" name="Oval 725"/>
            <p:cNvSpPr>
              <a:spLocks noChangeArrowheads="1"/>
            </p:cNvSpPr>
            <p:nvPr/>
          </p:nvSpPr>
          <p:spPr bwMode="auto">
            <a:xfrm>
              <a:off x="6109791" y="4702125"/>
              <a:ext cx="949605" cy="966110"/>
            </a:xfrm>
            <a:prstGeom prst="ellipse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" name="Freeform 726"/>
            <p:cNvSpPr>
              <a:spLocks/>
            </p:cNvSpPr>
            <p:nvPr/>
          </p:nvSpPr>
          <p:spPr bwMode="auto">
            <a:xfrm>
              <a:off x="6252742" y="5491468"/>
              <a:ext cx="672637" cy="1976132"/>
            </a:xfrm>
            <a:custGeom>
              <a:avLst/>
              <a:gdLst>
                <a:gd name="T0" fmla="*/ 0 w 148"/>
                <a:gd name="T1" fmla="*/ 0 h 426"/>
                <a:gd name="T2" fmla="*/ 0 w 148"/>
                <a:gd name="T3" fmla="*/ 0 h 426"/>
                <a:gd name="T4" fmla="*/ 0 w 148"/>
                <a:gd name="T5" fmla="*/ 1 h 426"/>
                <a:gd name="T6" fmla="*/ 0 w 148"/>
                <a:gd name="T7" fmla="*/ 1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rgbClr val="00CCFF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7" name="Rectangle 727"/>
            <p:cNvSpPr>
              <a:spLocks noChangeArrowheads="1"/>
            </p:cNvSpPr>
            <p:nvPr/>
          </p:nvSpPr>
          <p:spPr bwMode="auto">
            <a:xfrm>
              <a:off x="6354850" y="4247395"/>
              <a:ext cx="464911" cy="500620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8" name="Oval 660"/>
          <p:cNvSpPr>
            <a:spLocks noChangeArrowheads="1"/>
          </p:cNvSpPr>
          <p:nvPr/>
        </p:nvSpPr>
        <p:spPr bwMode="auto">
          <a:xfrm>
            <a:off x="3650778" y="3959218"/>
            <a:ext cx="211138" cy="230188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9" name="Oval 660"/>
          <p:cNvSpPr>
            <a:spLocks noChangeArrowheads="1"/>
          </p:cNvSpPr>
          <p:nvPr/>
        </p:nvSpPr>
        <p:spPr bwMode="auto">
          <a:xfrm>
            <a:off x="3886200" y="4230544"/>
            <a:ext cx="211138" cy="230188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0" name="Oval 660"/>
          <p:cNvSpPr>
            <a:spLocks noChangeArrowheads="1"/>
          </p:cNvSpPr>
          <p:nvPr/>
        </p:nvSpPr>
        <p:spPr bwMode="auto">
          <a:xfrm>
            <a:off x="3384908" y="4236179"/>
            <a:ext cx="211138" cy="230188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1" name="Oval 660"/>
          <p:cNvSpPr>
            <a:spLocks noChangeArrowheads="1"/>
          </p:cNvSpPr>
          <p:nvPr/>
        </p:nvSpPr>
        <p:spPr bwMode="auto">
          <a:xfrm>
            <a:off x="3503785" y="4580667"/>
            <a:ext cx="211138" cy="230188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2" name="Oval 660"/>
          <p:cNvSpPr>
            <a:spLocks noChangeArrowheads="1"/>
          </p:cNvSpPr>
          <p:nvPr/>
        </p:nvSpPr>
        <p:spPr bwMode="auto">
          <a:xfrm>
            <a:off x="3833195" y="4582541"/>
            <a:ext cx="211138" cy="230188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5" name="Straight Connector 14"/>
          <p:cNvCxnSpPr>
            <a:stCxn id="138" idx="4"/>
          </p:cNvCxnSpPr>
          <p:nvPr/>
        </p:nvCxnSpPr>
        <p:spPr>
          <a:xfrm>
            <a:off x="3756347" y="4189406"/>
            <a:ext cx="0" cy="2378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>
            <a:off x="3756347" y="4396393"/>
            <a:ext cx="152400" cy="1832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 flipH="1">
            <a:off x="3747002" y="4341806"/>
            <a:ext cx="161745" cy="54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stCxn id="140" idx="6"/>
          </p:cNvCxnSpPr>
          <p:nvPr/>
        </p:nvCxnSpPr>
        <p:spPr>
          <a:xfrm>
            <a:off x="3596046" y="4351273"/>
            <a:ext cx="125988" cy="274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>
            <a:endCxn id="141" idx="7"/>
          </p:cNvCxnSpPr>
          <p:nvPr/>
        </p:nvCxnSpPr>
        <p:spPr>
          <a:xfrm flipH="1">
            <a:off x="3684003" y="4434944"/>
            <a:ext cx="62999" cy="1794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8" name="Group 342"/>
          <p:cNvGrpSpPr>
            <a:grpSpLocks/>
          </p:cNvGrpSpPr>
          <p:nvPr/>
        </p:nvGrpSpPr>
        <p:grpSpPr bwMode="auto">
          <a:xfrm flipH="1">
            <a:off x="1997075" y="6359525"/>
            <a:ext cx="227013" cy="869950"/>
            <a:chOff x="1104" y="768"/>
            <a:chExt cx="143" cy="548"/>
          </a:xfrm>
        </p:grpSpPr>
        <p:sp>
          <p:nvSpPr>
            <p:cNvPr id="189" name="Line 343"/>
            <p:cNvSpPr>
              <a:spLocks noChangeShapeType="1"/>
            </p:cNvSpPr>
            <p:nvPr/>
          </p:nvSpPr>
          <p:spPr bwMode="auto">
            <a:xfrm>
              <a:off x="1111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0" name="Line 344"/>
            <p:cNvSpPr>
              <a:spLocks noChangeShapeType="1"/>
            </p:cNvSpPr>
            <p:nvPr/>
          </p:nvSpPr>
          <p:spPr bwMode="auto">
            <a:xfrm>
              <a:off x="1236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91" name="Group 345"/>
            <p:cNvGrpSpPr>
              <a:grpSpLocks/>
            </p:cNvGrpSpPr>
            <p:nvPr/>
          </p:nvGrpSpPr>
          <p:grpSpPr bwMode="auto">
            <a:xfrm>
              <a:off x="1104" y="768"/>
              <a:ext cx="143" cy="369"/>
              <a:chOff x="1104" y="768"/>
              <a:chExt cx="143" cy="369"/>
            </a:xfrm>
          </p:grpSpPr>
          <p:sp>
            <p:nvSpPr>
              <p:cNvPr id="192" name="Freeform 346"/>
              <p:cNvSpPr>
                <a:spLocks/>
              </p:cNvSpPr>
              <p:nvPr/>
            </p:nvSpPr>
            <p:spPr bwMode="auto">
              <a:xfrm>
                <a:off x="1104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3" name="Freeform 347"/>
              <p:cNvSpPr>
                <a:spLocks/>
              </p:cNvSpPr>
              <p:nvPr/>
            </p:nvSpPr>
            <p:spPr bwMode="auto">
              <a:xfrm>
                <a:off x="1104" y="858"/>
                <a:ext cx="143" cy="276"/>
              </a:xfrm>
              <a:custGeom>
                <a:avLst/>
                <a:gdLst>
                  <a:gd name="T0" fmla="*/ 0 w 143"/>
                  <a:gd name="T1" fmla="*/ 223 h 276"/>
                  <a:gd name="T2" fmla="*/ 36 w 143"/>
                  <a:gd name="T3" fmla="*/ 276 h 276"/>
                  <a:gd name="T4" fmla="*/ 118 w 143"/>
                  <a:gd name="T5" fmla="*/ 246 h 276"/>
                  <a:gd name="T6" fmla="*/ 143 w 143"/>
                  <a:gd name="T7" fmla="*/ 174 h 276"/>
                  <a:gd name="T8" fmla="*/ 141 w 143"/>
                  <a:gd name="T9" fmla="*/ 0 h 276"/>
                  <a:gd name="T10" fmla="*/ 3 w 143"/>
                  <a:gd name="T11" fmla="*/ 39 h 276"/>
                  <a:gd name="T12" fmla="*/ 0 w 143"/>
                  <a:gd name="T13" fmla="*/ 223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6"/>
                  <a:gd name="T23" fmla="*/ 143 w 1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6">
                    <a:moveTo>
                      <a:pt x="0" y="223"/>
                    </a:moveTo>
                    <a:lnTo>
                      <a:pt x="36" y="276"/>
                    </a:lnTo>
                    <a:lnTo>
                      <a:pt x="118" y="246"/>
                    </a:lnTo>
                    <a:lnTo>
                      <a:pt x="143" y="174"/>
                    </a:lnTo>
                    <a:lnTo>
                      <a:pt x="141" y="0"/>
                    </a:lnTo>
                    <a:lnTo>
                      <a:pt x="3" y="39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95" name="Freeform 53"/>
          <p:cNvSpPr>
            <a:spLocks/>
          </p:cNvSpPr>
          <p:nvPr/>
        </p:nvSpPr>
        <p:spPr bwMode="auto">
          <a:xfrm flipH="1">
            <a:off x="3771898" y="5338762"/>
            <a:ext cx="76200" cy="3190825"/>
          </a:xfrm>
          <a:custGeom>
            <a:avLst/>
            <a:gdLst>
              <a:gd name="T0" fmla="*/ 0 w 288"/>
              <a:gd name="T1" fmla="*/ 2147483647 h 976"/>
              <a:gd name="T2" fmla="*/ 2147483647 w 288"/>
              <a:gd name="T3" fmla="*/ 0 h 976"/>
              <a:gd name="T4" fmla="*/ 2147483647 w 288"/>
              <a:gd name="T5" fmla="*/ 2147483647 h 976"/>
              <a:gd name="T6" fmla="*/ 0 w 288"/>
              <a:gd name="T7" fmla="*/ 2147483647 h 976"/>
              <a:gd name="T8" fmla="*/ 0 w 288"/>
              <a:gd name="T9" fmla="*/ 2147483647 h 9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976"/>
              <a:gd name="T17" fmla="*/ 288 w 288"/>
              <a:gd name="T18" fmla="*/ 976 h 9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976">
                <a:moveTo>
                  <a:pt x="0" y="176"/>
                </a:moveTo>
                <a:lnTo>
                  <a:pt x="288" y="0"/>
                </a:lnTo>
                <a:lnTo>
                  <a:pt x="288" y="800"/>
                </a:lnTo>
                <a:lnTo>
                  <a:pt x="0" y="976"/>
                </a:lnTo>
                <a:lnTo>
                  <a:pt x="0" y="176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own_Zero_CoF_Templat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Down_Zero_CoF_Template</Template>
  <TotalTime>1451</TotalTime>
  <Words>107</Words>
  <Application>Microsoft Office PowerPoint</Application>
  <PresentationFormat>Custom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Down_Zero_CoF_Template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Stage Template</dc:subject>
  <dc:creator>David McClure</dc:creator>
  <cp:keywords>stages, course design, shooting</cp:keywords>
  <cp:lastModifiedBy>Saurutobi</cp:lastModifiedBy>
  <cp:revision>20</cp:revision>
  <cp:lastPrinted>2011-08-27T16:03:15Z</cp:lastPrinted>
  <dcterms:created xsi:type="dcterms:W3CDTF">2011-10-10T20:49:51Z</dcterms:created>
  <dcterms:modified xsi:type="dcterms:W3CDTF">2020-03-02T02:45:54Z</dcterms:modified>
  <cp:category>Shooting</cp:category>
</cp:coreProperties>
</file>