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330"/>
          <p:cNvGrpSpPr>
            <a:grpSpLocks/>
          </p:cNvGrpSpPr>
          <p:nvPr/>
        </p:nvGrpSpPr>
        <p:grpSpPr bwMode="auto">
          <a:xfrm>
            <a:off x="3743295" y="4000596"/>
            <a:ext cx="227013" cy="869950"/>
            <a:chOff x="912" y="1296"/>
            <a:chExt cx="143" cy="548"/>
          </a:xfrm>
        </p:grpSpPr>
        <p:sp>
          <p:nvSpPr>
            <p:cNvPr id="19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9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6" name="Group 29"/>
          <p:cNvGrpSpPr>
            <a:grpSpLocks/>
          </p:cNvGrpSpPr>
          <p:nvPr/>
        </p:nvGrpSpPr>
        <p:grpSpPr bwMode="auto">
          <a:xfrm>
            <a:off x="3044924" y="3968343"/>
            <a:ext cx="287338" cy="790575"/>
            <a:chOff x="528" y="240"/>
            <a:chExt cx="181" cy="498"/>
          </a:xfrm>
        </p:grpSpPr>
        <p:sp>
          <p:nvSpPr>
            <p:cNvPr id="18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791818" y="6759677"/>
            <a:ext cx="5505557" cy="1745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 491"/>
          <p:cNvGrpSpPr>
            <a:grpSpLocks/>
          </p:cNvGrpSpPr>
          <p:nvPr/>
        </p:nvGrpSpPr>
        <p:grpSpPr bwMode="auto">
          <a:xfrm flipH="1">
            <a:off x="641807" y="4313312"/>
            <a:ext cx="198438" cy="984250"/>
            <a:chOff x="1799" y="2184"/>
            <a:chExt cx="125" cy="620"/>
          </a:xfrm>
        </p:grpSpPr>
        <p:grpSp>
          <p:nvGrpSpPr>
            <p:cNvPr id="118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23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9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20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29"/>
          <p:cNvGrpSpPr>
            <a:grpSpLocks/>
          </p:cNvGrpSpPr>
          <p:nvPr/>
        </p:nvGrpSpPr>
        <p:grpSpPr bwMode="auto">
          <a:xfrm>
            <a:off x="5640529" y="4212331"/>
            <a:ext cx="287338" cy="790575"/>
            <a:chOff x="528" y="240"/>
            <a:chExt cx="181" cy="498"/>
          </a:xfrm>
        </p:grpSpPr>
        <p:sp>
          <p:nvSpPr>
            <p:cNvPr id="12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"/>
          <p:cNvGrpSpPr>
            <a:grpSpLocks/>
          </p:cNvGrpSpPr>
          <p:nvPr/>
        </p:nvGrpSpPr>
        <p:grpSpPr bwMode="auto">
          <a:xfrm>
            <a:off x="5332007" y="4207495"/>
            <a:ext cx="287338" cy="790575"/>
            <a:chOff x="528" y="240"/>
            <a:chExt cx="181" cy="498"/>
          </a:xfrm>
        </p:grpSpPr>
        <p:sp>
          <p:nvSpPr>
            <p:cNvPr id="13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92"/>
          <p:cNvGrpSpPr>
            <a:grpSpLocks/>
          </p:cNvGrpSpPr>
          <p:nvPr/>
        </p:nvGrpSpPr>
        <p:grpSpPr bwMode="auto">
          <a:xfrm flipH="1">
            <a:off x="5095570" y="4832424"/>
            <a:ext cx="222250" cy="858838"/>
            <a:chOff x="384" y="816"/>
            <a:chExt cx="140" cy="541"/>
          </a:xfrm>
        </p:grpSpPr>
        <p:sp>
          <p:nvSpPr>
            <p:cNvPr id="13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5533"/>
              </p:ext>
            </p:extLst>
          </p:nvPr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Last Minute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X’s,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 facing downrange, toes touching X’s. 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metric, 3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6352617" y="7999687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6562445" y="7829824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 descr="https://img.clipartfest.com/25fc6a7d911f8fc9ac8d23fd92656215_cartoon-tree-clip-art-cartoon-trees-clipart_2856-4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72" y="3490684"/>
            <a:ext cx="1066800" cy="22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s://img.clipartfest.com/25fc6a7d911f8fc9ac8d23fd92656215_cartoon-tree-clip-art-cartoon-trees-clipart_2856-4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72" y="4014147"/>
            <a:ext cx="1066800" cy="21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s://img.clipartfest.com/6a016dfbf34c274ab3b2cde707164c75_fence-cartoon-fence-clipart_600-36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21" y="4901233"/>
            <a:ext cx="1140872" cy="8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https://img.clipartfest.com/6a016dfbf34c274ab3b2cde707164c75_fence-cartoon-fence-clipart_600-36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5338106"/>
            <a:ext cx="1140872" cy="8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https://img.clipartfest.com/25fc6a7d911f8fc9ac8d23fd92656215_cartoon-tree-clip-art-cartoon-trees-clipart_2856-4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95" y="6770911"/>
            <a:ext cx="914400" cy="18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29"/>
          <p:cNvGrpSpPr>
            <a:grpSpLocks/>
          </p:cNvGrpSpPr>
          <p:nvPr/>
        </p:nvGrpSpPr>
        <p:grpSpPr bwMode="auto">
          <a:xfrm>
            <a:off x="6218794" y="4864237"/>
            <a:ext cx="287338" cy="790575"/>
            <a:chOff x="528" y="240"/>
            <a:chExt cx="181" cy="498"/>
          </a:xfrm>
        </p:grpSpPr>
        <p:sp>
          <p:nvSpPr>
            <p:cNvPr id="10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29"/>
          <p:cNvGrpSpPr>
            <a:grpSpLocks/>
          </p:cNvGrpSpPr>
          <p:nvPr/>
        </p:nvGrpSpPr>
        <p:grpSpPr bwMode="auto">
          <a:xfrm>
            <a:off x="6522479" y="4864238"/>
            <a:ext cx="287338" cy="790575"/>
            <a:chOff x="528" y="240"/>
            <a:chExt cx="181" cy="498"/>
          </a:xfrm>
        </p:grpSpPr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" name="Freeform 55"/>
          <p:cNvSpPr>
            <a:spLocks/>
          </p:cNvSpPr>
          <p:nvPr/>
        </p:nvSpPr>
        <p:spPr bwMode="auto">
          <a:xfrm>
            <a:off x="6218794" y="4901233"/>
            <a:ext cx="78581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317527" y="4667958"/>
            <a:ext cx="287338" cy="581025"/>
            <a:chOff x="528" y="240"/>
            <a:chExt cx="181" cy="366"/>
          </a:xfrm>
        </p:grpSpPr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535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701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2"/>
          <p:cNvGrpSpPr>
            <a:grpSpLocks/>
          </p:cNvGrpSpPr>
          <p:nvPr/>
        </p:nvGrpSpPr>
        <p:grpSpPr bwMode="auto">
          <a:xfrm flipH="1">
            <a:off x="1931919" y="4729236"/>
            <a:ext cx="222250" cy="858838"/>
            <a:chOff x="384" y="816"/>
            <a:chExt cx="140" cy="541"/>
          </a:xfrm>
        </p:grpSpPr>
        <p:sp>
          <p:nvSpPr>
            <p:cNvPr id="11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88"/>
          <p:cNvGrpSpPr>
            <a:grpSpLocks/>
          </p:cNvGrpSpPr>
          <p:nvPr/>
        </p:nvGrpSpPr>
        <p:grpSpPr bwMode="auto">
          <a:xfrm>
            <a:off x="5953168" y="4709145"/>
            <a:ext cx="222250" cy="858838"/>
            <a:chOff x="384" y="816"/>
            <a:chExt cx="140" cy="541"/>
          </a:xfrm>
        </p:grpSpPr>
        <p:sp>
          <p:nvSpPr>
            <p:cNvPr id="13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Freeform 55"/>
          <p:cNvSpPr>
            <a:spLocks/>
          </p:cNvSpPr>
          <p:nvPr/>
        </p:nvSpPr>
        <p:spPr bwMode="auto">
          <a:xfrm flipH="1">
            <a:off x="2972015" y="4313227"/>
            <a:ext cx="234497" cy="13652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2" name="Straight Connector 141"/>
          <p:cNvCxnSpPr>
            <a:cxnSpLocks/>
          </p:cNvCxnSpPr>
          <p:nvPr/>
        </p:nvCxnSpPr>
        <p:spPr>
          <a:xfrm>
            <a:off x="741026" y="6096000"/>
            <a:ext cx="3379886" cy="1145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</p:cNvCxnSpPr>
          <p:nvPr/>
        </p:nvCxnSpPr>
        <p:spPr>
          <a:xfrm>
            <a:off x="743369" y="6096610"/>
            <a:ext cx="36923" cy="663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5148262" y="6207883"/>
            <a:ext cx="2090738" cy="3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cxnSpLocks/>
          </p:cNvCxnSpPr>
          <p:nvPr/>
        </p:nvCxnSpPr>
        <p:spPr>
          <a:xfrm flipH="1" flipV="1">
            <a:off x="7239000" y="6245967"/>
            <a:ext cx="28017" cy="17408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cxnSpLocks/>
          </p:cNvCxnSpPr>
          <p:nvPr/>
        </p:nvCxnSpPr>
        <p:spPr>
          <a:xfrm flipH="1" flipV="1">
            <a:off x="6284000" y="6934201"/>
            <a:ext cx="78463" cy="10654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288"/>
          <p:cNvGrpSpPr>
            <a:grpSpLocks/>
          </p:cNvGrpSpPr>
          <p:nvPr/>
        </p:nvGrpSpPr>
        <p:grpSpPr bwMode="auto">
          <a:xfrm>
            <a:off x="3929315" y="4409705"/>
            <a:ext cx="222250" cy="858838"/>
            <a:chOff x="384" y="816"/>
            <a:chExt cx="140" cy="541"/>
          </a:xfrm>
        </p:grpSpPr>
        <p:sp>
          <p:nvSpPr>
            <p:cNvPr id="16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164"/>
          <p:cNvGrpSpPr>
            <a:grpSpLocks/>
          </p:cNvGrpSpPr>
          <p:nvPr/>
        </p:nvGrpSpPr>
        <p:grpSpPr bwMode="auto">
          <a:xfrm>
            <a:off x="2220033" y="4124668"/>
            <a:ext cx="288925" cy="787400"/>
            <a:chOff x="1247" y="2496"/>
            <a:chExt cx="182" cy="496"/>
          </a:xfrm>
        </p:grpSpPr>
        <p:sp>
          <p:nvSpPr>
            <p:cNvPr id="169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1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72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" name="Group 164"/>
          <p:cNvGrpSpPr>
            <a:grpSpLocks/>
          </p:cNvGrpSpPr>
          <p:nvPr/>
        </p:nvGrpSpPr>
        <p:grpSpPr bwMode="auto">
          <a:xfrm>
            <a:off x="2573526" y="4076837"/>
            <a:ext cx="288925" cy="787400"/>
            <a:chOff x="1247" y="2496"/>
            <a:chExt cx="182" cy="496"/>
          </a:xfrm>
        </p:grpSpPr>
        <p:sp>
          <p:nvSpPr>
            <p:cNvPr id="17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7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" name="Group 164"/>
          <p:cNvGrpSpPr>
            <a:grpSpLocks/>
          </p:cNvGrpSpPr>
          <p:nvPr/>
        </p:nvGrpSpPr>
        <p:grpSpPr bwMode="auto">
          <a:xfrm>
            <a:off x="3410994" y="3971519"/>
            <a:ext cx="288925" cy="787400"/>
            <a:chOff x="1247" y="2496"/>
            <a:chExt cx="182" cy="496"/>
          </a:xfrm>
        </p:grpSpPr>
        <p:sp>
          <p:nvSpPr>
            <p:cNvPr id="18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8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0" name="Freeform 36"/>
          <p:cNvSpPr>
            <a:spLocks/>
          </p:cNvSpPr>
          <p:nvPr/>
        </p:nvSpPr>
        <p:spPr bwMode="auto">
          <a:xfrm>
            <a:off x="161579" y="466875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Freeform 36"/>
          <p:cNvSpPr>
            <a:spLocks/>
          </p:cNvSpPr>
          <p:nvPr/>
        </p:nvSpPr>
        <p:spPr bwMode="auto">
          <a:xfrm>
            <a:off x="5485201" y="4220320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" name="Freeform 317"/>
          <p:cNvSpPr>
            <a:spLocks/>
          </p:cNvSpPr>
          <p:nvPr/>
        </p:nvSpPr>
        <p:spPr bwMode="auto">
          <a:xfrm>
            <a:off x="1943493" y="4954656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3" name="Group 202"/>
          <p:cNvGrpSpPr/>
          <p:nvPr/>
        </p:nvGrpSpPr>
        <p:grpSpPr>
          <a:xfrm>
            <a:off x="6460812" y="5443660"/>
            <a:ext cx="145559" cy="291831"/>
            <a:chOff x="-2209800" y="5901249"/>
            <a:chExt cx="145559" cy="291831"/>
          </a:xfrm>
        </p:grpSpPr>
        <p:sp>
          <p:nvSpPr>
            <p:cNvPr id="204" name="Rectangle 203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123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162</cp:revision>
  <dcterms:created xsi:type="dcterms:W3CDTF">2002-08-21T12:11:08Z</dcterms:created>
  <dcterms:modified xsi:type="dcterms:W3CDTF">2020-03-02T02:45:03Z</dcterms:modified>
  <cp:category>Shooting</cp:category>
</cp:coreProperties>
</file>