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849471" y="4360546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7" name="Freeform 44"/>
          <p:cNvSpPr>
            <a:spLocks noChangeAspect="1"/>
          </p:cNvSpPr>
          <p:nvPr/>
        </p:nvSpPr>
        <p:spPr bwMode="auto">
          <a:xfrm rot="10800000">
            <a:off x="3878800" y="314356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" name="Freeform 44"/>
          <p:cNvSpPr>
            <a:spLocks noChangeAspect="1"/>
          </p:cNvSpPr>
          <p:nvPr/>
        </p:nvSpPr>
        <p:spPr bwMode="auto">
          <a:xfrm rot="10800000">
            <a:off x="4359006" y="374944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" name="Freeform 44"/>
          <p:cNvSpPr>
            <a:spLocks noChangeAspect="1"/>
          </p:cNvSpPr>
          <p:nvPr/>
        </p:nvSpPr>
        <p:spPr bwMode="auto">
          <a:xfrm rot="10800000">
            <a:off x="3421662" y="374944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12" name="Group 91"/>
          <p:cNvGrpSpPr>
            <a:grpSpLocks/>
          </p:cNvGrpSpPr>
          <p:nvPr/>
        </p:nvGrpSpPr>
        <p:grpSpPr bwMode="auto">
          <a:xfrm>
            <a:off x="3847934" y="3691001"/>
            <a:ext cx="381000" cy="746423"/>
            <a:chOff x="473" y="2348"/>
            <a:chExt cx="423" cy="776"/>
          </a:xfrm>
        </p:grpSpPr>
        <p:sp>
          <p:nvSpPr>
            <p:cNvPr id="513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" name="Freeform 44"/>
          <p:cNvSpPr>
            <a:spLocks noChangeAspect="1"/>
          </p:cNvSpPr>
          <p:nvPr/>
        </p:nvSpPr>
        <p:spPr bwMode="auto">
          <a:xfrm rot="10800000">
            <a:off x="3881191" y="293296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849471" y="5547177"/>
            <a:ext cx="599664" cy="1053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238818" y="4359779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grpSp>
        <p:nvGrpSpPr>
          <p:cNvPr id="95" name="Group 91"/>
          <p:cNvGrpSpPr>
            <a:grpSpLocks/>
          </p:cNvGrpSpPr>
          <p:nvPr/>
        </p:nvGrpSpPr>
        <p:grpSpPr bwMode="auto">
          <a:xfrm>
            <a:off x="3475039" y="4371172"/>
            <a:ext cx="381000" cy="746423"/>
            <a:chOff x="473" y="2348"/>
            <a:chExt cx="423" cy="776"/>
          </a:xfrm>
        </p:grpSpPr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009174" y="5021437"/>
            <a:ext cx="145559" cy="291831"/>
            <a:chOff x="-2209800" y="5901249"/>
            <a:chExt cx="145559" cy="291831"/>
          </a:xfrm>
        </p:grpSpPr>
        <p:sp>
          <p:nvSpPr>
            <p:cNvPr id="248" name="Rectangle 24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Freeform 36"/>
          <p:cNvSpPr>
            <a:spLocks/>
          </p:cNvSpPr>
          <p:nvPr/>
        </p:nvSpPr>
        <p:spPr bwMode="auto">
          <a:xfrm rot="10800000">
            <a:off x="3768749" y="3857108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Freeform 36"/>
          <p:cNvSpPr>
            <a:spLocks/>
          </p:cNvSpPr>
          <p:nvPr/>
        </p:nvSpPr>
        <p:spPr bwMode="auto">
          <a:xfrm rot="10800000">
            <a:off x="3984523" y="385796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" name="Group 91"/>
          <p:cNvGrpSpPr>
            <a:grpSpLocks noChangeAspect="1"/>
          </p:cNvGrpSpPr>
          <p:nvPr/>
        </p:nvGrpSpPr>
        <p:grpSpPr bwMode="auto">
          <a:xfrm>
            <a:off x="5634501" y="4817497"/>
            <a:ext cx="390453" cy="1221399"/>
            <a:chOff x="473" y="2348"/>
            <a:chExt cx="423" cy="776"/>
          </a:xfrm>
          <a:solidFill>
            <a:srgbClr val="996633"/>
          </a:solidFill>
        </p:grpSpPr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/>
                <a:t>TREE</a:t>
              </a:r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4234777" y="8089934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4449923" y="4168430"/>
            <a:ext cx="289995" cy="2100949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04" name="Freeform 44"/>
          <p:cNvSpPr>
            <a:spLocks noChangeAspect="1"/>
          </p:cNvSpPr>
          <p:nvPr/>
        </p:nvSpPr>
        <p:spPr bwMode="auto">
          <a:xfrm rot="10800000">
            <a:off x="6893206" y="469186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5" name="Freeform 44"/>
          <p:cNvSpPr>
            <a:spLocks noChangeAspect="1"/>
          </p:cNvSpPr>
          <p:nvPr/>
        </p:nvSpPr>
        <p:spPr bwMode="auto">
          <a:xfrm rot="10800000">
            <a:off x="6451568" y="4222034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" name="Freeform 44"/>
          <p:cNvSpPr>
            <a:spLocks noChangeAspect="1"/>
          </p:cNvSpPr>
          <p:nvPr/>
        </p:nvSpPr>
        <p:spPr bwMode="auto">
          <a:xfrm rot="10800000">
            <a:off x="5988057" y="3752694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20198" y="6731821"/>
            <a:ext cx="3820884" cy="6524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49471" y="5550178"/>
            <a:ext cx="203106" cy="77654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36569" y="5563824"/>
            <a:ext cx="214160" cy="75025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280"/>
          <p:cNvGrpSpPr>
            <a:grpSpLocks/>
          </p:cNvGrpSpPr>
          <p:nvPr/>
        </p:nvGrpSpPr>
        <p:grpSpPr bwMode="auto">
          <a:xfrm>
            <a:off x="3651787" y="4155662"/>
            <a:ext cx="289995" cy="2100949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37" name="Freeform 44"/>
          <p:cNvSpPr>
            <a:spLocks noChangeAspect="1"/>
          </p:cNvSpPr>
          <p:nvPr/>
        </p:nvSpPr>
        <p:spPr bwMode="auto">
          <a:xfrm rot="10800000">
            <a:off x="2002533" y="4352007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8" name="Freeform 44"/>
          <p:cNvSpPr>
            <a:spLocks noChangeAspect="1"/>
          </p:cNvSpPr>
          <p:nvPr/>
        </p:nvSpPr>
        <p:spPr bwMode="auto">
          <a:xfrm rot="10800000">
            <a:off x="925036" y="425864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9" name="Freeform 44"/>
          <p:cNvSpPr>
            <a:spLocks noChangeAspect="1"/>
          </p:cNvSpPr>
          <p:nvPr/>
        </p:nvSpPr>
        <p:spPr bwMode="auto">
          <a:xfrm rot="10800000">
            <a:off x="546301" y="5005345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0" name="Freeform 44"/>
          <p:cNvSpPr>
            <a:spLocks noChangeAspect="1"/>
          </p:cNvSpPr>
          <p:nvPr/>
        </p:nvSpPr>
        <p:spPr bwMode="auto">
          <a:xfrm rot="10800000">
            <a:off x="1584116" y="3892972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1" name="Freeform 44"/>
          <p:cNvSpPr>
            <a:spLocks noChangeAspect="1"/>
          </p:cNvSpPr>
          <p:nvPr/>
        </p:nvSpPr>
        <p:spPr bwMode="auto">
          <a:xfrm rot="10800000">
            <a:off x="5568240" y="4211573"/>
            <a:ext cx="269472" cy="501649"/>
          </a:xfrm>
          <a:custGeom>
            <a:avLst/>
            <a:gdLst>
              <a:gd name="T0" fmla="*/ 2147483647 w 277"/>
              <a:gd name="T1" fmla="*/ 0 h 517"/>
              <a:gd name="T2" fmla="*/ 2147483647 w 277"/>
              <a:gd name="T3" fmla="*/ 0 h 517"/>
              <a:gd name="T4" fmla="*/ 2147483647 w 277"/>
              <a:gd name="T5" fmla="*/ 2147483647 h 517"/>
              <a:gd name="T6" fmla="*/ 2147483647 w 277"/>
              <a:gd name="T7" fmla="*/ 2147483647 h 517"/>
              <a:gd name="T8" fmla="*/ 2147483647 w 277"/>
              <a:gd name="T9" fmla="*/ 2147483647 h 517"/>
              <a:gd name="T10" fmla="*/ 2147483647 w 277"/>
              <a:gd name="T11" fmla="*/ 2147483647 h 517"/>
              <a:gd name="T12" fmla="*/ 2147483647 w 277"/>
              <a:gd name="T13" fmla="*/ 2147483647 h 517"/>
              <a:gd name="T14" fmla="*/ 2147483647 w 277"/>
              <a:gd name="T15" fmla="*/ 2147483647 h 517"/>
              <a:gd name="T16" fmla="*/ 0 w 277"/>
              <a:gd name="T17" fmla="*/ 2147483647 h 517"/>
              <a:gd name="T18" fmla="*/ 0 w 277"/>
              <a:gd name="T19" fmla="*/ 2147483647 h 517"/>
              <a:gd name="T20" fmla="*/ 2147483647 w 277"/>
              <a:gd name="T21" fmla="*/ 2147483647 h 517"/>
              <a:gd name="T22" fmla="*/ 2147483647 w 277"/>
              <a:gd name="T23" fmla="*/ 2147483647 h 517"/>
              <a:gd name="T24" fmla="*/ 214748364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4650730" y="6285497"/>
            <a:ext cx="1517247" cy="1011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034753" y="6311414"/>
            <a:ext cx="2035793" cy="3923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034753" y="6350653"/>
            <a:ext cx="285444" cy="45570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122792" y="6286722"/>
            <a:ext cx="45185" cy="43493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254400" y="8279897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077851" y="5218563"/>
            <a:ext cx="1868819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4776860" y="5230048"/>
            <a:ext cx="145578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24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76185"/>
              </p:ext>
            </p:extLst>
          </p:nvPr>
        </p:nvGraphicFramePr>
        <p:xfrm>
          <a:off x="177800" y="165100"/>
          <a:ext cx="6997700" cy="29122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Fork in the Road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black marks,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black marks.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Shooter may touch or lean into walls, but must not stand on wall stands.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Freeform 56"/>
          <p:cNvSpPr>
            <a:spLocks/>
          </p:cNvSpPr>
          <p:nvPr/>
        </p:nvSpPr>
        <p:spPr bwMode="auto">
          <a:xfrm>
            <a:off x="5050840" y="6519078"/>
            <a:ext cx="453910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56"/>
          <p:cNvSpPr>
            <a:spLocks/>
          </p:cNvSpPr>
          <p:nvPr/>
        </p:nvSpPr>
        <p:spPr bwMode="auto">
          <a:xfrm flipH="1">
            <a:off x="3636358" y="6519996"/>
            <a:ext cx="329332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134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195</cp:revision>
  <dcterms:created xsi:type="dcterms:W3CDTF">2002-08-21T12:11:08Z</dcterms:created>
  <dcterms:modified xsi:type="dcterms:W3CDTF">2020-03-02T02:23:06Z</dcterms:modified>
  <cp:category>Shooting</cp:category>
</cp:coreProperties>
</file>