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</p:sldIdLst>
  <p:sldSz cx="7315200" cy="9601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B6E"/>
    <a:srgbClr val="0000FF"/>
    <a:srgbClr val="FF3300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4541" autoAdjust="0"/>
  </p:normalViewPr>
  <p:slideViewPr>
    <p:cSldViewPr>
      <p:cViewPr varScale="1">
        <p:scale>
          <a:sx n="78" d="100"/>
          <a:sy n="78" d="100"/>
        </p:scale>
        <p:origin x="288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C5E3F-4EA1-4412-9462-E2497825C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19B4C-C766-42DA-9C66-26CBF04C9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AD0BA-B07C-41E1-A91C-51DC97DAD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3C0D7-9787-4E55-AA4E-12C0543C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9ADDB-ACB5-4ACF-86DE-04903F63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A2B50-56DB-4EA0-B5C5-B37F4B7D1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CB889-5951-477C-BAFE-6353C6E4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C0DF5-39A1-4573-8F40-76D3AA71C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E681-8101-4307-919F-1A5447DCD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CE116-EDE9-48A6-A69B-713D56DF6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67F-6322-41AD-A4BF-86D39B068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fld id="{D0CEAC56-F529-4290-A025-E0655CEEF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5" name="Line 4"/>
          <p:cNvSpPr>
            <a:spLocks noChangeShapeType="1"/>
          </p:cNvSpPr>
          <p:nvPr/>
        </p:nvSpPr>
        <p:spPr bwMode="auto">
          <a:xfrm>
            <a:off x="1083603" y="3395831"/>
            <a:ext cx="50981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6" name="Line 5"/>
          <p:cNvSpPr>
            <a:spLocks noChangeShapeType="1"/>
          </p:cNvSpPr>
          <p:nvPr/>
        </p:nvSpPr>
        <p:spPr bwMode="auto">
          <a:xfrm>
            <a:off x="1083603" y="8839200"/>
            <a:ext cx="50981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" name="Line 6"/>
          <p:cNvSpPr>
            <a:spLocks noChangeShapeType="1"/>
          </p:cNvSpPr>
          <p:nvPr/>
        </p:nvSpPr>
        <p:spPr bwMode="auto">
          <a:xfrm>
            <a:off x="1083603" y="3395831"/>
            <a:ext cx="0" cy="5443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" name="Line 7"/>
          <p:cNvSpPr>
            <a:spLocks noChangeShapeType="1"/>
          </p:cNvSpPr>
          <p:nvPr/>
        </p:nvSpPr>
        <p:spPr bwMode="auto">
          <a:xfrm>
            <a:off x="6181725" y="3395831"/>
            <a:ext cx="0" cy="5443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" name="Oval 9"/>
          <p:cNvSpPr>
            <a:spLocks noChangeArrowheads="1"/>
          </p:cNvSpPr>
          <p:nvPr/>
        </p:nvSpPr>
        <p:spPr bwMode="auto">
          <a:xfrm>
            <a:off x="4267240" y="3352800"/>
            <a:ext cx="193600" cy="215153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1" name="Oval 10"/>
          <p:cNvSpPr>
            <a:spLocks noChangeArrowheads="1"/>
          </p:cNvSpPr>
          <p:nvPr/>
        </p:nvSpPr>
        <p:spPr bwMode="auto">
          <a:xfrm>
            <a:off x="5407326" y="3352800"/>
            <a:ext cx="193600" cy="215153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2" name="Oval 19"/>
          <p:cNvSpPr>
            <a:spLocks noChangeArrowheads="1"/>
          </p:cNvSpPr>
          <p:nvPr/>
        </p:nvSpPr>
        <p:spPr bwMode="auto">
          <a:xfrm>
            <a:off x="2180667" y="5504329"/>
            <a:ext cx="301155" cy="344245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3" name="Oval 20"/>
          <p:cNvSpPr>
            <a:spLocks noChangeArrowheads="1"/>
          </p:cNvSpPr>
          <p:nvPr/>
        </p:nvSpPr>
        <p:spPr bwMode="auto">
          <a:xfrm>
            <a:off x="3455599" y="7107127"/>
            <a:ext cx="301155" cy="344245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4" name="Oval 22"/>
          <p:cNvSpPr>
            <a:spLocks noChangeArrowheads="1"/>
          </p:cNvSpPr>
          <p:nvPr/>
        </p:nvSpPr>
        <p:spPr bwMode="auto">
          <a:xfrm>
            <a:off x="1341736" y="6687671"/>
            <a:ext cx="258133" cy="258184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6" name="Oval 29"/>
          <p:cNvSpPr>
            <a:spLocks noChangeArrowheads="1"/>
          </p:cNvSpPr>
          <p:nvPr/>
        </p:nvSpPr>
        <p:spPr bwMode="auto">
          <a:xfrm>
            <a:off x="1427780" y="4858871"/>
            <a:ext cx="258133" cy="258184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529" name="Text Box 34"/>
          <p:cNvSpPr txBox="1">
            <a:spLocks noChangeArrowheads="1"/>
          </p:cNvSpPr>
          <p:nvPr/>
        </p:nvSpPr>
        <p:spPr bwMode="auto">
          <a:xfrm rot="5400000">
            <a:off x="5386078" y="5565317"/>
            <a:ext cx="1883485" cy="27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Concrete Wall</a:t>
            </a:r>
          </a:p>
        </p:txBody>
      </p:sp>
      <p:sp>
        <p:nvSpPr>
          <p:cNvPr id="13530" name="Text Box 35"/>
          <p:cNvSpPr txBox="1">
            <a:spLocks noChangeArrowheads="1"/>
          </p:cNvSpPr>
          <p:nvPr/>
        </p:nvSpPr>
        <p:spPr bwMode="auto">
          <a:xfrm rot="16200000">
            <a:off x="-131083" y="6425035"/>
            <a:ext cx="2110740" cy="3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Concrete Wall</a:t>
            </a:r>
          </a:p>
        </p:txBody>
      </p:sp>
      <p:sp>
        <p:nvSpPr>
          <p:cNvPr id="13337" name="Rectangle 252"/>
          <p:cNvSpPr>
            <a:spLocks noChangeArrowheads="1"/>
          </p:cNvSpPr>
          <p:nvPr/>
        </p:nvSpPr>
        <p:spPr bwMode="auto">
          <a:xfrm>
            <a:off x="1083085" y="5246688"/>
            <a:ext cx="1011238" cy="61277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grpSp>
        <p:nvGrpSpPr>
          <p:cNvPr id="13338" name="Group 44"/>
          <p:cNvGrpSpPr>
            <a:grpSpLocks/>
          </p:cNvGrpSpPr>
          <p:nvPr/>
        </p:nvGrpSpPr>
        <p:grpSpPr bwMode="auto">
          <a:xfrm>
            <a:off x="1189448" y="3678238"/>
            <a:ext cx="187325" cy="517525"/>
            <a:chOff x="1756" y="2113"/>
            <a:chExt cx="181" cy="499"/>
          </a:xfrm>
        </p:grpSpPr>
        <p:sp>
          <p:nvSpPr>
            <p:cNvPr id="1350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1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51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39" name="Group 182"/>
          <p:cNvGrpSpPr>
            <a:grpSpLocks/>
          </p:cNvGrpSpPr>
          <p:nvPr/>
        </p:nvGrpSpPr>
        <p:grpSpPr bwMode="auto">
          <a:xfrm>
            <a:off x="1454560" y="3378200"/>
            <a:ext cx="188913" cy="517525"/>
            <a:chOff x="2449" y="2688"/>
            <a:chExt cx="181" cy="496"/>
          </a:xfrm>
        </p:grpSpPr>
        <p:sp>
          <p:nvSpPr>
            <p:cNvPr id="13504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5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06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507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8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0" name="Group 182"/>
          <p:cNvGrpSpPr>
            <a:grpSpLocks/>
          </p:cNvGrpSpPr>
          <p:nvPr/>
        </p:nvGrpSpPr>
        <p:grpSpPr bwMode="auto">
          <a:xfrm flipH="1">
            <a:off x="1137060" y="4311650"/>
            <a:ext cx="188913" cy="515938"/>
            <a:chOff x="2449" y="2688"/>
            <a:chExt cx="181" cy="496"/>
          </a:xfrm>
        </p:grpSpPr>
        <p:sp>
          <p:nvSpPr>
            <p:cNvPr id="13499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0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01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502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3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1" name="Group 44"/>
          <p:cNvGrpSpPr>
            <a:grpSpLocks/>
          </p:cNvGrpSpPr>
          <p:nvPr/>
        </p:nvGrpSpPr>
        <p:grpSpPr bwMode="auto">
          <a:xfrm>
            <a:off x="1776823" y="3336925"/>
            <a:ext cx="188912" cy="517525"/>
            <a:chOff x="1756" y="2113"/>
            <a:chExt cx="181" cy="499"/>
          </a:xfrm>
        </p:grpSpPr>
        <p:sp>
          <p:nvSpPr>
            <p:cNvPr id="13493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4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95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96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7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8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2" name="Group 182"/>
          <p:cNvGrpSpPr>
            <a:grpSpLocks/>
          </p:cNvGrpSpPr>
          <p:nvPr/>
        </p:nvGrpSpPr>
        <p:grpSpPr bwMode="auto">
          <a:xfrm>
            <a:off x="3951698" y="3454400"/>
            <a:ext cx="188912" cy="517525"/>
            <a:chOff x="2449" y="2688"/>
            <a:chExt cx="181" cy="496"/>
          </a:xfrm>
        </p:grpSpPr>
        <p:sp>
          <p:nvSpPr>
            <p:cNvPr id="13488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9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90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91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3" name="Group 182"/>
          <p:cNvGrpSpPr>
            <a:grpSpLocks/>
          </p:cNvGrpSpPr>
          <p:nvPr/>
        </p:nvGrpSpPr>
        <p:grpSpPr bwMode="auto">
          <a:xfrm flipH="1">
            <a:off x="3626260" y="3387725"/>
            <a:ext cx="188913" cy="517525"/>
            <a:chOff x="2449" y="2688"/>
            <a:chExt cx="181" cy="496"/>
          </a:xfrm>
        </p:grpSpPr>
        <p:sp>
          <p:nvSpPr>
            <p:cNvPr id="13483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4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5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86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4" name="Group 44"/>
          <p:cNvGrpSpPr>
            <a:grpSpLocks/>
          </p:cNvGrpSpPr>
          <p:nvPr/>
        </p:nvGrpSpPr>
        <p:grpSpPr bwMode="auto">
          <a:xfrm>
            <a:off x="3103973" y="3419475"/>
            <a:ext cx="188912" cy="517525"/>
            <a:chOff x="1756" y="2113"/>
            <a:chExt cx="181" cy="499"/>
          </a:xfrm>
        </p:grpSpPr>
        <p:sp>
          <p:nvSpPr>
            <p:cNvPr id="1347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7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8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5" name="Group 44"/>
          <p:cNvGrpSpPr>
            <a:grpSpLocks/>
          </p:cNvGrpSpPr>
          <p:nvPr/>
        </p:nvGrpSpPr>
        <p:grpSpPr bwMode="auto">
          <a:xfrm>
            <a:off x="3378610" y="3405188"/>
            <a:ext cx="188913" cy="517525"/>
            <a:chOff x="1756" y="2113"/>
            <a:chExt cx="181" cy="499"/>
          </a:xfrm>
        </p:grpSpPr>
        <p:sp>
          <p:nvSpPr>
            <p:cNvPr id="13471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2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73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74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5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6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50" name="AutoShape 14"/>
          <p:cNvSpPr>
            <a:spLocks noChangeArrowheads="1"/>
          </p:cNvSpPr>
          <p:nvPr/>
        </p:nvSpPr>
        <p:spPr bwMode="auto">
          <a:xfrm>
            <a:off x="1772060" y="4041775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51" name="AutoShape 15"/>
          <p:cNvSpPr>
            <a:spLocks noChangeArrowheads="1"/>
          </p:cNvSpPr>
          <p:nvPr/>
        </p:nvSpPr>
        <p:spPr bwMode="auto">
          <a:xfrm>
            <a:off x="1772060" y="3671888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" name="Donut 83"/>
          <p:cNvSpPr/>
          <p:nvPr/>
        </p:nvSpPr>
        <p:spPr>
          <a:xfrm>
            <a:off x="2946810" y="6611471"/>
            <a:ext cx="157163" cy="1524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53" name="Group 182"/>
          <p:cNvGrpSpPr>
            <a:grpSpLocks/>
          </p:cNvGrpSpPr>
          <p:nvPr/>
        </p:nvGrpSpPr>
        <p:grpSpPr bwMode="auto">
          <a:xfrm>
            <a:off x="5196298" y="3419475"/>
            <a:ext cx="188912" cy="517525"/>
            <a:chOff x="2449" y="2688"/>
            <a:chExt cx="181" cy="496"/>
          </a:xfrm>
        </p:grpSpPr>
        <p:sp>
          <p:nvSpPr>
            <p:cNvPr id="1346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6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6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4" name="Group 182"/>
          <p:cNvGrpSpPr>
            <a:grpSpLocks/>
          </p:cNvGrpSpPr>
          <p:nvPr/>
        </p:nvGrpSpPr>
        <p:grpSpPr bwMode="auto">
          <a:xfrm flipH="1">
            <a:off x="5137560" y="3756025"/>
            <a:ext cx="188913" cy="517525"/>
            <a:chOff x="2449" y="2688"/>
            <a:chExt cx="181" cy="496"/>
          </a:xfrm>
        </p:grpSpPr>
        <p:sp>
          <p:nvSpPr>
            <p:cNvPr id="13461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2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63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64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4 h 517"/>
                  <a:gd name="T14" fmla="*/ 2 w 277"/>
                  <a:gd name="T15" fmla="*/ 14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5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5" name="Group 44"/>
          <p:cNvGrpSpPr>
            <a:grpSpLocks/>
          </p:cNvGrpSpPr>
          <p:nvPr/>
        </p:nvGrpSpPr>
        <p:grpSpPr bwMode="auto">
          <a:xfrm>
            <a:off x="4780373" y="3484563"/>
            <a:ext cx="188912" cy="517525"/>
            <a:chOff x="1756" y="2113"/>
            <a:chExt cx="181" cy="499"/>
          </a:xfrm>
        </p:grpSpPr>
        <p:sp>
          <p:nvSpPr>
            <p:cNvPr id="13455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6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7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58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9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0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953410" y="3625850"/>
            <a:ext cx="188913" cy="517525"/>
            <a:chOff x="1756" y="2113"/>
            <a:chExt cx="181" cy="499"/>
          </a:xfrm>
        </p:grpSpPr>
        <p:sp>
          <p:nvSpPr>
            <p:cNvPr id="1344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5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3 w 277"/>
                  <a:gd name="T1" fmla="*/ 0 h 517"/>
                  <a:gd name="T2" fmla="*/ 7 w 277"/>
                  <a:gd name="T3" fmla="*/ 0 h 517"/>
                  <a:gd name="T4" fmla="*/ 7 w 277"/>
                  <a:gd name="T5" fmla="*/ 3 h 517"/>
                  <a:gd name="T6" fmla="*/ 8 w 277"/>
                  <a:gd name="T7" fmla="*/ 3 h 517"/>
                  <a:gd name="T8" fmla="*/ 9 w 277"/>
                  <a:gd name="T9" fmla="*/ 4 h 517"/>
                  <a:gd name="T10" fmla="*/ 9 w 277"/>
                  <a:gd name="T11" fmla="*/ 12 h 517"/>
                  <a:gd name="T12" fmla="*/ 8 w 277"/>
                  <a:gd name="T13" fmla="*/ 15 h 517"/>
                  <a:gd name="T14" fmla="*/ 2 w 277"/>
                  <a:gd name="T15" fmla="*/ 15 h 517"/>
                  <a:gd name="T16" fmla="*/ 0 w 277"/>
                  <a:gd name="T17" fmla="*/ 12 h 517"/>
                  <a:gd name="T18" fmla="*/ 0 w 277"/>
                  <a:gd name="T19" fmla="*/ 4 h 517"/>
                  <a:gd name="T20" fmla="*/ 2 w 277"/>
                  <a:gd name="T21" fmla="*/ 3 h 517"/>
                  <a:gd name="T22" fmla="*/ 3 w 277"/>
                  <a:gd name="T23" fmla="*/ 3 h 517"/>
                  <a:gd name="T24" fmla="*/ 3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0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8536"/>
              </p:ext>
            </p:extLst>
          </p:nvPr>
        </p:nvGraphicFramePr>
        <p:xfrm>
          <a:off x="177800" y="165100"/>
          <a:ext cx="6997700" cy="252669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Trading Places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Loke Tan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shooting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area A, hands relaxed at sides.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shooting area A. Gun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149"/>
          <p:cNvSpPr>
            <a:spLocks noChangeArrowheads="1"/>
          </p:cNvSpPr>
          <p:nvPr/>
        </p:nvSpPr>
        <p:spPr bwMode="auto">
          <a:xfrm>
            <a:off x="2647658" y="7745823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11" name="TextBox 255"/>
          <p:cNvSpPr txBox="1">
            <a:spLocks noChangeArrowheads="1"/>
          </p:cNvSpPr>
          <p:nvPr/>
        </p:nvSpPr>
        <p:spPr bwMode="auto">
          <a:xfrm>
            <a:off x="2800158" y="791619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</a:t>
            </a:r>
          </a:p>
        </p:txBody>
      </p:sp>
      <p:sp>
        <p:nvSpPr>
          <p:cNvPr id="212" name="Rectangle 149"/>
          <p:cNvSpPr>
            <a:spLocks noChangeArrowheads="1"/>
          </p:cNvSpPr>
          <p:nvPr/>
        </p:nvSpPr>
        <p:spPr bwMode="auto">
          <a:xfrm>
            <a:off x="1645536" y="6689796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13" name="TextBox 255"/>
          <p:cNvSpPr txBox="1">
            <a:spLocks noChangeArrowheads="1"/>
          </p:cNvSpPr>
          <p:nvPr/>
        </p:nvSpPr>
        <p:spPr bwMode="auto">
          <a:xfrm>
            <a:off x="1798036" y="6860171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B</a:t>
            </a:r>
          </a:p>
        </p:txBody>
      </p:sp>
      <p:sp>
        <p:nvSpPr>
          <p:cNvPr id="214" name="Rectangle 149"/>
          <p:cNvSpPr>
            <a:spLocks noChangeArrowheads="1"/>
          </p:cNvSpPr>
          <p:nvPr/>
        </p:nvSpPr>
        <p:spPr bwMode="auto">
          <a:xfrm>
            <a:off x="4923355" y="5529073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15" name="TextBox 255"/>
          <p:cNvSpPr txBox="1">
            <a:spLocks noChangeArrowheads="1"/>
          </p:cNvSpPr>
          <p:nvPr/>
        </p:nvSpPr>
        <p:spPr bwMode="auto">
          <a:xfrm>
            <a:off x="5075855" y="5699448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C</a:t>
            </a:r>
          </a:p>
        </p:txBody>
      </p:sp>
      <p:sp>
        <p:nvSpPr>
          <p:cNvPr id="216" name="Oval 20"/>
          <p:cNvSpPr>
            <a:spLocks noChangeArrowheads="1"/>
          </p:cNvSpPr>
          <p:nvPr/>
        </p:nvSpPr>
        <p:spPr bwMode="auto">
          <a:xfrm>
            <a:off x="5256748" y="5026913"/>
            <a:ext cx="301155" cy="344245"/>
          </a:xfrm>
          <a:prstGeom prst="ellipse">
            <a:avLst/>
          </a:prstGeom>
          <a:solidFill>
            <a:srgbClr val="2DE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" name="Rectangle 22"/>
          <p:cNvSpPr>
            <a:spLocks noChangeArrowheads="1"/>
          </p:cNvSpPr>
          <p:nvPr/>
        </p:nvSpPr>
        <p:spPr bwMode="auto">
          <a:xfrm>
            <a:off x="4381671" y="4684502"/>
            <a:ext cx="1125709" cy="7352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8" name="Rectangle 22"/>
          <p:cNvSpPr>
            <a:spLocks noChangeArrowheads="1"/>
          </p:cNvSpPr>
          <p:nvPr/>
        </p:nvSpPr>
        <p:spPr bwMode="auto">
          <a:xfrm>
            <a:off x="1494709" y="5308828"/>
            <a:ext cx="1125709" cy="7352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9" name="AutoShape 14"/>
          <p:cNvSpPr>
            <a:spLocks noChangeArrowheads="1"/>
          </p:cNvSpPr>
          <p:nvPr/>
        </p:nvSpPr>
        <p:spPr bwMode="auto">
          <a:xfrm>
            <a:off x="3196078" y="7122453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0" name="AutoShape 15"/>
          <p:cNvSpPr>
            <a:spLocks noChangeArrowheads="1"/>
          </p:cNvSpPr>
          <p:nvPr/>
        </p:nvSpPr>
        <p:spPr bwMode="auto">
          <a:xfrm>
            <a:off x="3196078" y="6752566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1" name="AutoShape 14"/>
          <p:cNvSpPr>
            <a:spLocks noChangeArrowheads="1"/>
          </p:cNvSpPr>
          <p:nvPr/>
        </p:nvSpPr>
        <p:spPr bwMode="auto">
          <a:xfrm>
            <a:off x="3692159" y="7122453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2" name="AutoShape 15"/>
          <p:cNvSpPr>
            <a:spLocks noChangeArrowheads="1"/>
          </p:cNvSpPr>
          <p:nvPr/>
        </p:nvSpPr>
        <p:spPr bwMode="auto">
          <a:xfrm>
            <a:off x="3692159" y="6752566"/>
            <a:ext cx="269875" cy="492125"/>
          </a:xfrm>
          <a:prstGeom prst="can">
            <a:avLst>
              <a:gd name="adj" fmla="val 4126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115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303</cp:revision>
  <dcterms:created xsi:type="dcterms:W3CDTF">2002-08-21T12:11:08Z</dcterms:created>
  <dcterms:modified xsi:type="dcterms:W3CDTF">2020-03-02T02:22:48Z</dcterms:modified>
  <cp:category>Shooting</cp:category>
</cp:coreProperties>
</file>