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900BB7A-1E16-4C15-AD49-3EC4F8A1E705}"/>
    <pc:docChg chg="undo custSel delSld modSld">
      <pc:chgData name="Matt Carlson" userId="0e792f37f00095d9" providerId="LiveId" clId="{0900BB7A-1E16-4C15-AD49-3EC4F8A1E705}" dt="2018-09-23T07:45:22.207" v="224" actId="20577"/>
      <pc:docMkLst>
        <pc:docMk/>
      </pc:docMkLst>
      <pc:sldChg chg="addSp delSp modSp">
        <pc:chgData name="Matt Carlson" userId="0e792f37f00095d9" providerId="LiveId" clId="{0900BB7A-1E16-4C15-AD49-3EC4F8A1E705}" dt="2018-09-23T07:45:22.207" v="224" actId="20577"/>
        <pc:sldMkLst>
          <pc:docMk/>
          <pc:sldMk cId="0" sldId="274"/>
        </pc:sldMkLst>
        <pc:spChg chg="add mod">
          <ac:chgData name="Matt Carlson" userId="0e792f37f00095d9" providerId="LiveId" clId="{0900BB7A-1E16-4C15-AD49-3EC4F8A1E705}" dt="2018-09-23T07:37:05.877" v="117" actId="1076"/>
          <ac:spMkLst>
            <pc:docMk/>
            <pc:sldMk cId="0" sldId="274"/>
            <ac:spMk id="7" creationId="{A9930185-9A1A-41A7-BB87-13F392AC7B83}"/>
          </ac:spMkLst>
        </pc:spChg>
        <pc:spChg chg="add mod">
          <ac:chgData name="Matt Carlson" userId="0e792f37f00095d9" providerId="LiveId" clId="{0900BB7A-1E16-4C15-AD49-3EC4F8A1E705}" dt="2018-09-23T07:36:41.082" v="104" actId="20577"/>
          <ac:spMkLst>
            <pc:docMk/>
            <pc:sldMk cId="0" sldId="274"/>
            <ac:spMk id="114" creationId="{16041B96-429F-46C5-8B72-6A34795FF25F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15" creationId="{28B71947-91F2-4A07-A7E1-B8EB1D764C7F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16" creationId="{049E3373-B6C7-4F08-BE53-7EA5D1866E21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17" creationId="{44AC59FF-9C57-4D37-BF37-47F1F222173C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18" creationId="{AEDC421B-E72F-4A20-B0C0-B00BD44A36D4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19" creationId="{4C204E01-8108-4478-9B2A-219641E337EE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0" creationId="{F628394E-C584-4708-99C8-FC7F72065673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1" creationId="{3B42F615-D232-4FB7-91C9-C745C9D9D590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2" creationId="{C21DCE79-425A-41EF-9216-26BC0E7DF86A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3" creationId="{F9128B21-E73B-4FE5-806F-CE09A3554871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4" creationId="{D6E5C1D7-014B-4163-BFD4-69E50BF92EC4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5" creationId="{6C57A6CA-DC74-48D9-A583-62F5A592DB3B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6" creationId="{31D0E1C1-52A8-4330-9EA7-188FCA86DED6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7" creationId="{F64709E5-9701-4444-B21D-0606D92EA71A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8" creationId="{256F8484-8379-4929-88EB-8E447F3D0638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29" creationId="{44B9DD1D-8B39-4498-A53A-57780161B6E9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30" creationId="{4A55F123-2BCD-47A1-856E-3C55CA194904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57" creationId="{D81DD269-EF89-43E8-85BD-AD9FA8FE15E1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58" creationId="{1F5243B2-C85F-4FA8-B3A7-B5A859F55A1A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59" creationId="{62B0E4BF-F516-442A-8511-F54735E691B2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0" creationId="{923D0511-8AAC-4F35-BDE8-20EAC3ADA515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1" creationId="{41E781BC-DCCB-4374-ADCA-5A01A31CD0F6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2" creationId="{113BA59B-5199-468B-897C-16C02BC5AD26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3" creationId="{E6052F3E-6781-4D1A-B137-377814341798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4" creationId="{8F1CB42A-9583-4B4D-B668-952B30FF9DA1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5" creationId="{645966E9-B092-43F7-9282-CEC0DF690E2A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6" creationId="{AB8A3A34-88A8-4973-9525-48A895B05CFF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67" creationId="{D4AF861D-413F-448F-A6FB-60A5799296D2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74" creationId="{D5FAC313-CCBE-4523-9C1E-6FBAB6C5AACD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75" creationId="{9B9CED13-815F-458C-8C49-3BAC30DFF547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76" creationId="{270F1A97-B47E-4F7F-9907-5061C2C6B8CE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77" creationId="{722E51CC-6272-43CB-A36F-27CAF366FCFF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81" creationId="{5AC27506-3CFA-4B84-885E-AC701940AF73}"/>
          </ac:spMkLst>
        </pc:spChg>
        <pc:spChg chg="add">
          <ac:chgData name="Matt Carlson" userId="0e792f37f00095d9" providerId="LiveId" clId="{0900BB7A-1E16-4C15-AD49-3EC4F8A1E705}" dt="2018-09-22T07:02:14.849" v="1"/>
          <ac:spMkLst>
            <pc:docMk/>
            <pc:sldMk cId="0" sldId="274"/>
            <ac:spMk id="182" creationId="{A53B3979-787D-4DF5-80AF-E1A291327988}"/>
          </ac:spMkLst>
        </pc:spChg>
        <pc:spChg chg="del">
          <ac:chgData name="Matt Carlson" userId="0e792f37f00095d9" providerId="LiveId" clId="{0900BB7A-1E16-4C15-AD49-3EC4F8A1E705}" dt="2018-09-23T07:36:24.868" v="100" actId="478"/>
          <ac:spMkLst>
            <pc:docMk/>
            <pc:sldMk cId="0" sldId="274"/>
            <ac:spMk id="196" creationId="{53AD94D9-6474-4BD5-8897-A254A29021FF}"/>
          </ac:spMkLst>
        </pc:spChg>
        <pc:spChg chg="del topLvl">
          <ac:chgData name="Matt Carlson" userId="0e792f37f00095d9" providerId="LiveId" clId="{0900BB7A-1E16-4C15-AD49-3EC4F8A1E705}" dt="2018-09-23T07:36:26.714" v="101" actId="478"/>
          <ac:spMkLst>
            <pc:docMk/>
            <pc:sldMk cId="0" sldId="274"/>
            <ac:spMk id="197" creationId="{BDA07DFA-40FD-4CD6-A56B-9605BC874CE6}"/>
          </ac:spMkLst>
        </pc:spChg>
        <pc:spChg chg="mod topLvl">
          <ac:chgData name="Matt Carlson" userId="0e792f37f00095d9" providerId="LiveId" clId="{0900BB7A-1E16-4C15-AD49-3EC4F8A1E705}" dt="2018-09-23T07:36:26.714" v="101" actId="478"/>
          <ac:spMkLst>
            <pc:docMk/>
            <pc:sldMk cId="0" sldId="274"/>
            <ac:spMk id="198" creationId="{AF7C71BD-ACD3-43CE-83D7-41EA6BBB0976}"/>
          </ac:spMkLst>
        </pc:spChg>
        <pc:spChg chg="add mod">
          <ac:chgData name="Matt Carlson" userId="0e792f37f00095d9" providerId="LiveId" clId="{0900BB7A-1E16-4C15-AD49-3EC4F8A1E705}" dt="2018-09-23T07:37:48.049" v="122" actId="1076"/>
          <ac:spMkLst>
            <pc:docMk/>
            <pc:sldMk cId="0" sldId="274"/>
            <ac:spMk id="201" creationId="{3BDD6B94-F215-495F-B73D-170144C5FE11}"/>
          </ac:spMkLst>
        </pc:spChg>
        <pc:spChg chg="add mod">
          <ac:chgData name="Matt Carlson" userId="0e792f37f00095d9" providerId="LiveId" clId="{0900BB7A-1E16-4C15-AD49-3EC4F8A1E705}" dt="2018-09-23T07:37:53.978" v="124" actId="1076"/>
          <ac:spMkLst>
            <pc:docMk/>
            <pc:sldMk cId="0" sldId="274"/>
            <ac:spMk id="202" creationId="{64115F1B-F1FB-4785-A472-3EC0830AF645}"/>
          </ac:spMkLst>
        </pc:spChg>
        <pc:spChg chg="del">
          <ac:chgData name="Matt Carlson" userId="0e792f37f00095d9" providerId="LiveId" clId="{0900BB7A-1E16-4C15-AD49-3EC4F8A1E705}" dt="2018-09-22T07:02:14.472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0900BB7A-1E16-4C15-AD49-3EC4F8A1E705}" dt="2018-09-22T07:02:14.472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0900BB7A-1E16-4C15-AD49-3EC4F8A1E705}" dt="2018-09-22T07:02:14.472" v="0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0900BB7A-1E16-4C15-AD49-3EC4F8A1E705}" dt="2018-09-22T07:02:14.472" v="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93" creationId="{D9563B76-F89C-4121-BD27-6EF1EF6FA888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97" creationId="{0F6AF0D7-0A69-411B-8316-3A476B429DFA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05" creationId="{4FAE20DE-F926-4FC3-9AA3-9CE16B1D4B1F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09" creationId="{73FCD60D-5709-4384-A698-081002E4A1BD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31" creationId="{58FB88EC-5AC5-49D5-8B5C-C8E881E320AD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38" creationId="{4CE7FA87-0176-46B4-BCDB-BCF4AFE8A425}"/>
          </ac:grpSpMkLst>
        </pc:grpChg>
        <pc:grpChg chg="add del mod">
          <ac:chgData name="Matt Carlson" userId="0e792f37f00095d9" providerId="LiveId" clId="{0900BB7A-1E16-4C15-AD49-3EC4F8A1E705}" dt="2018-09-23T07:37:56.434" v="125" actId="478"/>
          <ac:grpSpMkLst>
            <pc:docMk/>
            <pc:sldMk cId="0" sldId="274"/>
            <ac:grpSpMk id="143" creationId="{CD03F086-B004-4E49-A2B4-A16AB695DBB4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49" creationId="{593148EA-7445-4BCF-A457-9A30596C5652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68" creationId="{A9A66EFB-0816-4BA7-8177-9D660E1E03E3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78" creationId="{58DE33D5-85D2-4F26-A116-4F914FFDCD98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83" creationId="{38FBDC27-0198-4CC6-A3A7-01DD5A67BB95}"/>
          </ac:grpSpMkLst>
        </pc:grpChg>
        <pc:grpChg chg="add">
          <ac:chgData name="Matt Carlson" userId="0e792f37f00095d9" providerId="LiveId" clId="{0900BB7A-1E16-4C15-AD49-3EC4F8A1E705}" dt="2018-09-22T07:02:14.849" v="1"/>
          <ac:grpSpMkLst>
            <pc:docMk/>
            <pc:sldMk cId="0" sldId="274"/>
            <ac:grpSpMk id="191" creationId="{8C32F694-A786-4250-9366-185FF569626B}"/>
          </ac:grpSpMkLst>
        </pc:grpChg>
        <pc:grpChg chg="add del">
          <ac:chgData name="Matt Carlson" userId="0e792f37f00095d9" providerId="LiveId" clId="{0900BB7A-1E16-4C15-AD49-3EC4F8A1E705}" dt="2018-09-23T07:36:26.714" v="101" actId="478"/>
          <ac:grpSpMkLst>
            <pc:docMk/>
            <pc:sldMk cId="0" sldId="274"/>
            <ac:grpSpMk id="195" creationId="{6AF522EA-3385-4EDB-A948-DCCBA78C39DC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0900BB7A-1E16-4C15-AD49-3EC4F8A1E705}" dt="2018-09-22T07:02:14.472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0900BB7A-1E16-4C15-AD49-3EC4F8A1E705}" dt="2018-09-23T07:45:22.207" v="22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0900BB7A-1E16-4C15-AD49-3EC4F8A1E705}" dt="2018-09-22T07:02:14.849" v="1"/>
          <ac:cxnSpMkLst>
            <pc:docMk/>
            <pc:sldMk cId="0" sldId="274"/>
            <ac:cxnSpMk id="101" creationId="{FEFD82B8-0625-4E5A-ADF3-72F4597C1F3D}"/>
          </ac:cxnSpMkLst>
        </pc:cxnChg>
        <pc:cxnChg chg="add mod">
          <ac:chgData name="Matt Carlson" userId="0e792f37f00095d9" providerId="LiveId" clId="{0900BB7A-1E16-4C15-AD49-3EC4F8A1E705}" dt="2018-09-23T07:35:54.545" v="96" actId="14100"/>
          <ac:cxnSpMkLst>
            <pc:docMk/>
            <pc:sldMk cId="0" sldId="274"/>
            <ac:cxnSpMk id="102" creationId="{C274C4D1-9CCF-4168-9D3A-75E57302BA7B}"/>
          </ac:cxnSpMkLst>
        </pc:cxnChg>
        <pc:cxnChg chg="add mod">
          <ac:chgData name="Matt Carlson" userId="0e792f37f00095d9" providerId="LiveId" clId="{0900BB7A-1E16-4C15-AD49-3EC4F8A1E705}" dt="2018-09-23T07:35:57.572" v="97" actId="14100"/>
          <ac:cxnSpMkLst>
            <pc:docMk/>
            <pc:sldMk cId="0" sldId="274"/>
            <ac:cxnSpMk id="103" creationId="{3E0EBF4D-912E-4364-A1B3-A35E1D0F1DD2}"/>
          </ac:cxnSpMkLst>
        </pc:cxnChg>
        <pc:cxnChg chg="add">
          <ac:chgData name="Matt Carlson" userId="0e792f37f00095d9" providerId="LiveId" clId="{0900BB7A-1E16-4C15-AD49-3EC4F8A1E705}" dt="2018-09-22T07:02:14.849" v="1"/>
          <ac:cxnSpMkLst>
            <pc:docMk/>
            <pc:sldMk cId="0" sldId="274"/>
            <ac:cxnSpMk id="104" creationId="{46A38726-2534-4378-9A42-3E1D224EFF19}"/>
          </ac:cxnSpMkLst>
        </pc:cxnChg>
        <pc:cxnChg chg="del">
          <ac:chgData name="Matt Carlson" userId="0e792f37f00095d9" providerId="LiveId" clId="{0900BB7A-1E16-4C15-AD49-3EC4F8A1E705}" dt="2018-09-22T07:02:14.472" v="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0900BB7A-1E16-4C15-AD49-3EC4F8A1E705}" dt="2018-09-22T07:02:14.472" v="0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0900BB7A-1E16-4C15-AD49-3EC4F8A1E705}" dt="2018-09-22T07:02:14.472" v="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0900BB7A-1E16-4C15-AD49-3EC4F8A1E705}" dt="2018-09-22T07:02:14.472" v="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0900BB7A-1E16-4C15-AD49-3EC4F8A1E705}" dt="2018-09-23T07:36:03.389" v="98" actId="1076"/>
          <ac:cxnSpMkLst>
            <pc:docMk/>
            <pc:sldMk cId="0" sldId="274"/>
            <ac:cxnSpMk id="171" creationId="{5E1A39A1-E6FD-4962-AADC-3D65337EBBDE}"/>
          </ac:cxnSpMkLst>
        </pc:cxnChg>
        <pc:cxnChg chg="add mod">
          <ac:chgData name="Matt Carlson" userId="0e792f37f00095d9" providerId="LiveId" clId="{0900BB7A-1E16-4C15-AD49-3EC4F8A1E705}" dt="2018-09-23T07:35:44.716" v="93" actId="1076"/>
          <ac:cxnSpMkLst>
            <pc:docMk/>
            <pc:sldMk cId="0" sldId="274"/>
            <ac:cxnSpMk id="172" creationId="{6962E468-7F4A-4869-AE2A-1148FA7EEFBA}"/>
          </ac:cxnSpMkLst>
        </pc:cxnChg>
        <pc:cxnChg chg="add">
          <ac:chgData name="Matt Carlson" userId="0e792f37f00095d9" providerId="LiveId" clId="{0900BB7A-1E16-4C15-AD49-3EC4F8A1E705}" dt="2018-09-22T07:02:14.849" v="1"/>
          <ac:cxnSpMkLst>
            <pc:docMk/>
            <pc:sldMk cId="0" sldId="274"/>
            <ac:cxnSpMk id="173" creationId="{203B7719-485A-45D4-9615-05BBB046D287}"/>
          </ac:cxnSpMkLst>
        </pc:cxnChg>
        <pc:cxnChg chg="add">
          <ac:chgData name="Matt Carlson" userId="0e792f37f00095d9" providerId="LiveId" clId="{0900BB7A-1E16-4C15-AD49-3EC4F8A1E705}" dt="2018-09-22T07:02:14.849" v="1"/>
          <ac:cxnSpMkLst>
            <pc:docMk/>
            <pc:sldMk cId="0" sldId="274"/>
            <ac:cxnSpMk id="199" creationId="{80B716E4-8549-41E9-9FA9-E687B2032161}"/>
          </ac:cxnSpMkLst>
        </pc:cxnChg>
        <pc:cxnChg chg="add">
          <ac:chgData name="Matt Carlson" userId="0e792f37f00095d9" providerId="LiveId" clId="{0900BB7A-1E16-4C15-AD49-3EC4F8A1E705}" dt="2018-09-22T07:02:14.849" v="1"/>
          <ac:cxnSpMkLst>
            <pc:docMk/>
            <pc:sldMk cId="0" sldId="274"/>
            <ac:cxnSpMk id="200" creationId="{BD092255-0E02-4E87-BA8A-CB65BBC45901}"/>
          </ac:cxnSpMkLst>
        </pc:cxnChg>
      </pc:sldChg>
      <pc:sldChg chg="del">
        <pc:chgData name="Matt Carlson" userId="0e792f37f00095d9" providerId="LiveId" clId="{0900BB7A-1E16-4C15-AD49-3EC4F8A1E705}" dt="2018-09-22T07:09:57.170" v="85" actId="2696"/>
        <pc:sldMkLst>
          <pc:docMk/>
          <pc:sldMk cId="0" sldId="275"/>
        </pc:sldMkLst>
      </pc:sldChg>
      <pc:sldChg chg="del">
        <pc:chgData name="Matt Carlson" userId="0e792f37f00095d9" providerId="LiveId" clId="{0900BB7A-1E16-4C15-AD49-3EC4F8A1E705}" dt="2018-09-22T07:09:57.148" v="84" actId="2696"/>
        <pc:sldMkLst>
          <pc:docMk/>
          <pc:sldMk cId="0" sldId="276"/>
        </pc:sldMkLst>
      </pc:sldChg>
      <pc:sldChg chg="del">
        <pc:chgData name="Matt Carlson" userId="0e792f37f00095d9" providerId="LiveId" clId="{0900BB7A-1E16-4C15-AD49-3EC4F8A1E705}" dt="2018-09-22T07:09:57.091" v="83" actId="2696"/>
        <pc:sldMkLst>
          <pc:docMk/>
          <pc:sldMk cId="0" sldId="279"/>
        </pc:sldMkLst>
      </pc:sldChg>
      <pc:sldChg chg="del">
        <pc:chgData name="Matt Carlson" userId="0e792f37f00095d9" providerId="LiveId" clId="{0900BB7A-1E16-4C15-AD49-3EC4F8A1E705}" dt="2018-09-22T07:09:57.191" v="86" actId="2696"/>
        <pc:sldMkLst>
          <pc:docMk/>
          <pc:sldMk cId="0" sldId="280"/>
        </pc:sldMkLst>
      </pc:sldChg>
      <pc:sldChg chg="del">
        <pc:chgData name="Matt Carlson" userId="0e792f37f00095d9" providerId="LiveId" clId="{0900BB7A-1E16-4C15-AD49-3EC4F8A1E705}" dt="2018-09-22T07:09:57.225" v="87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46323"/>
              </p:ext>
            </p:extLst>
          </p:nvPr>
        </p:nvGraphicFramePr>
        <p:xfrm>
          <a:off x="177800" y="165100"/>
          <a:ext cx="6997700" cy="296415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Northwest Section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 – Series Sanctum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sides, facing squarely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squarely downrange. Gun loaded, stock touching belt, muzzle held at low ready.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Bridge surface is a shooting area. Bridge supports are not part of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metric, 12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29">
            <a:extLst>
              <a:ext uri="{FF2B5EF4-FFF2-40B4-BE49-F238E27FC236}">
                <a16:creationId xmlns:a16="http://schemas.microsoft.com/office/drawing/2014/main" id="{D9563B76-F89C-4121-BD27-6EF1EF6FA888}"/>
              </a:ext>
            </a:extLst>
          </p:cNvPr>
          <p:cNvGrpSpPr>
            <a:grpSpLocks/>
          </p:cNvGrpSpPr>
          <p:nvPr/>
        </p:nvGrpSpPr>
        <p:grpSpPr bwMode="auto">
          <a:xfrm>
            <a:off x="3131249" y="3756383"/>
            <a:ext cx="302342" cy="771889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90CB346F-6941-4FB7-855A-FFC8C188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E4FC1A56-BC2F-4902-86D8-DABEE52B4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17085CCF-61D9-4F19-81A7-E5CC14839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0F6AF0D7-0A69-411B-8316-3A476B429DFA}"/>
              </a:ext>
            </a:extLst>
          </p:cNvPr>
          <p:cNvGrpSpPr>
            <a:grpSpLocks/>
          </p:cNvGrpSpPr>
          <p:nvPr/>
        </p:nvGrpSpPr>
        <p:grpSpPr bwMode="auto">
          <a:xfrm>
            <a:off x="3706600" y="3748913"/>
            <a:ext cx="302342" cy="771889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EBF4DF76-A483-40B7-A00E-F0166399C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E28014E8-8656-4AD7-834D-6FDDE7C1D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A0E588AC-2800-4FF4-89AF-470F80EA9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FD82B8-0625-4E5A-ADF3-72F4597C1F3D}"/>
              </a:ext>
            </a:extLst>
          </p:cNvPr>
          <p:cNvCxnSpPr>
            <a:cxnSpLocks/>
          </p:cNvCxnSpPr>
          <p:nvPr/>
        </p:nvCxnSpPr>
        <p:spPr>
          <a:xfrm>
            <a:off x="3429000" y="54102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74C4D1-9CCF-4168-9D3A-75E57302BA7B}"/>
              </a:ext>
            </a:extLst>
          </p:cNvPr>
          <p:cNvCxnSpPr>
            <a:cxnSpLocks/>
          </p:cNvCxnSpPr>
          <p:nvPr/>
        </p:nvCxnSpPr>
        <p:spPr>
          <a:xfrm>
            <a:off x="3204914" y="5943601"/>
            <a:ext cx="751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0EBF4D-912E-4364-A1B3-A35E1D0F1DD2}"/>
              </a:ext>
            </a:extLst>
          </p:cNvPr>
          <p:cNvCxnSpPr>
            <a:cxnSpLocks/>
          </p:cNvCxnSpPr>
          <p:nvPr/>
        </p:nvCxnSpPr>
        <p:spPr>
          <a:xfrm>
            <a:off x="3220789" y="6181230"/>
            <a:ext cx="735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6A38726-2534-4378-9A42-3E1D224EFF19}"/>
              </a:ext>
            </a:extLst>
          </p:cNvPr>
          <p:cNvCxnSpPr>
            <a:cxnSpLocks/>
          </p:cNvCxnSpPr>
          <p:nvPr/>
        </p:nvCxnSpPr>
        <p:spPr>
          <a:xfrm>
            <a:off x="3733800" y="54102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292">
            <a:extLst>
              <a:ext uri="{FF2B5EF4-FFF2-40B4-BE49-F238E27FC236}">
                <a16:creationId xmlns:a16="http://schemas.microsoft.com/office/drawing/2014/main" id="{4FAE20DE-F926-4FC3-9AA3-9CE16B1D4B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48100" y="6012911"/>
            <a:ext cx="381000" cy="2432748"/>
            <a:chOff x="1809" y="4032"/>
            <a:chExt cx="495" cy="1354"/>
          </a:xfrm>
        </p:grpSpPr>
        <p:sp>
          <p:nvSpPr>
            <p:cNvPr id="106" name="Freeform 293">
              <a:extLst>
                <a:ext uri="{FF2B5EF4-FFF2-40B4-BE49-F238E27FC236}">
                  <a16:creationId xmlns:a16="http://schemas.microsoft.com/office/drawing/2014/main" id="{0E7DF2F1-1C35-48A2-AFF2-78908110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36 h 976"/>
                <a:gd name="T2" fmla="*/ 1181 w 288"/>
                <a:gd name="T3" fmla="*/ 0 h 976"/>
                <a:gd name="T4" fmla="*/ 1181 w 288"/>
                <a:gd name="T5" fmla="*/ 166 h 976"/>
                <a:gd name="T6" fmla="*/ 0 w 288"/>
                <a:gd name="T7" fmla="*/ 203 h 976"/>
                <a:gd name="T8" fmla="*/ 0 w 288"/>
                <a:gd name="T9" fmla="*/ 3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94">
              <a:extLst>
                <a:ext uri="{FF2B5EF4-FFF2-40B4-BE49-F238E27FC236}">
                  <a16:creationId xmlns:a16="http://schemas.microsoft.com/office/drawing/2014/main" id="{A4FAB069-CF7E-4859-BCBC-6D9DDB5BB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95">
              <a:extLst>
                <a:ext uri="{FF2B5EF4-FFF2-40B4-BE49-F238E27FC236}">
                  <a16:creationId xmlns:a16="http://schemas.microsoft.com/office/drawing/2014/main" id="{E7B73344-6247-4BFB-A220-B0D69FE11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2">
            <a:extLst>
              <a:ext uri="{FF2B5EF4-FFF2-40B4-BE49-F238E27FC236}">
                <a16:creationId xmlns:a16="http://schemas.microsoft.com/office/drawing/2014/main" id="{73FCD60D-5709-4384-A698-081002E4A1BD}"/>
              </a:ext>
            </a:extLst>
          </p:cNvPr>
          <p:cNvGrpSpPr>
            <a:grpSpLocks/>
          </p:cNvGrpSpPr>
          <p:nvPr/>
        </p:nvGrpSpPr>
        <p:grpSpPr bwMode="auto">
          <a:xfrm>
            <a:off x="3021445" y="6080365"/>
            <a:ext cx="266057" cy="2322259"/>
            <a:chOff x="1809" y="4032"/>
            <a:chExt cx="495" cy="1354"/>
          </a:xfrm>
        </p:grpSpPr>
        <p:sp>
          <p:nvSpPr>
            <p:cNvPr id="111" name="Freeform 293">
              <a:extLst>
                <a:ext uri="{FF2B5EF4-FFF2-40B4-BE49-F238E27FC236}">
                  <a16:creationId xmlns:a16="http://schemas.microsoft.com/office/drawing/2014/main" id="{0B128BE4-3946-4898-88A7-3DF9C3A9B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36 h 976"/>
                <a:gd name="T2" fmla="*/ 1181 w 288"/>
                <a:gd name="T3" fmla="*/ 0 h 976"/>
                <a:gd name="T4" fmla="*/ 1181 w 288"/>
                <a:gd name="T5" fmla="*/ 166 h 976"/>
                <a:gd name="T6" fmla="*/ 0 w 288"/>
                <a:gd name="T7" fmla="*/ 203 h 976"/>
                <a:gd name="T8" fmla="*/ 0 w 288"/>
                <a:gd name="T9" fmla="*/ 3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94">
              <a:extLst>
                <a:ext uri="{FF2B5EF4-FFF2-40B4-BE49-F238E27FC236}">
                  <a16:creationId xmlns:a16="http://schemas.microsoft.com/office/drawing/2014/main" id="{0C42EBB5-9E4D-404E-904F-819391386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95">
              <a:extLst>
                <a:ext uri="{FF2B5EF4-FFF2-40B4-BE49-F238E27FC236}">
                  <a16:creationId xmlns:a16="http://schemas.microsoft.com/office/drawing/2014/main" id="{4A45044E-C7D8-4C69-B46A-0CCB96C0A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6041B96-429F-46C5-8B72-6A34795FF25F}"/>
              </a:ext>
            </a:extLst>
          </p:cNvPr>
          <p:cNvSpPr/>
          <p:nvPr/>
        </p:nvSpPr>
        <p:spPr>
          <a:xfrm>
            <a:off x="3229751" y="8807645"/>
            <a:ext cx="726901" cy="250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B71947-91F2-4A07-A7E1-B8EB1D764C7F}"/>
              </a:ext>
            </a:extLst>
          </p:cNvPr>
          <p:cNvSpPr/>
          <p:nvPr/>
        </p:nvSpPr>
        <p:spPr>
          <a:xfrm>
            <a:off x="3493436" y="7437998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9E3373-B6C7-4F08-BE53-7EA5D1866E21}"/>
              </a:ext>
            </a:extLst>
          </p:cNvPr>
          <p:cNvSpPr/>
          <p:nvPr/>
        </p:nvSpPr>
        <p:spPr>
          <a:xfrm>
            <a:off x="3493436" y="7515048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AC59FF-9C57-4D37-BF37-47F1F222173C}"/>
              </a:ext>
            </a:extLst>
          </p:cNvPr>
          <p:cNvSpPr/>
          <p:nvPr/>
        </p:nvSpPr>
        <p:spPr>
          <a:xfrm>
            <a:off x="3493436" y="7592098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EDC421B-E72F-4A20-B0C0-B00BD44A36D4}"/>
              </a:ext>
            </a:extLst>
          </p:cNvPr>
          <p:cNvSpPr/>
          <p:nvPr/>
        </p:nvSpPr>
        <p:spPr>
          <a:xfrm>
            <a:off x="3493436" y="7666598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C204E01-8108-4478-9B2A-219641E337EE}"/>
              </a:ext>
            </a:extLst>
          </p:cNvPr>
          <p:cNvSpPr/>
          <p:nvPr/>
        </p:nvSpPr>
        <p:spPr>
          <a:xfrm>
            <a:off x="3493436" y="7743648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28394E-C584-4708-99C8-FC7F72065673}"/>
              </a:ext>
            </a:extLst>
          </p:cNvPr>
          <p:cNvSpPr/>
          <p:nvPr/>
        </p:nvSpPr>
        <p:spPr>
          <a:xfrm>
            <a:off x="3493436" y="7820698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B42F615-D232-4FB7-91C9-C745C9D9D590}"/>
              </a:ext>
            </a:extLst>
          </p:cNvPr>
          <p:cNvSpPr/>
          <p:nvPr/>
        </p:nvSpPr>
        <p:spPr>
          <a:xfrm>
            <a:off x="3493436" y="7895198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21DCE79-425A-41EF-9216-26BC0E7DF86A}"/>
              </a:ext>
            </a:extLst>
          </p:cNvPr>
          <p:cNvSpPr/>
          <p:nvPr/>
        </p:nvSpPr>
        <p:spPr>
          <a:xfrm>
            <a:off x="3493436" y="7974825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128B21-E73B-4FE5-806F-CE09A3554871}"/>
              </a:ext>
            </a:extLst>
          </p:cNvPr>
          <p:cNvSpPr/>
          <p:nvPr/>
        </p:nvSpPr>
        <p:spPr>
          <a:xfrm>
            <a:off x="3493436" y="8055013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6E5C1D7-014B-4163-BFD4-69E50BF92EC4}"/>
              </a:ext>
            </a:extLst>
          </p:cNvPr>
          <p:cNvSpPr/>
          <p:nvPr/>
        </p:nvSpPr>
        <p:spPr>
          <a:xfrm>
            <a:off x="3493436" y="8141477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57A6CA-DC74-48D9-A583-62F5A592DB3B}"/>
              </a:ext>
            </a:extLst>
          </p:cNvPr>
          <p:cNvSpPr/>
          <p:nvPr/>
        </p:nvSpPr>
        <p:spPr>
          <a:xfrm>
            <a:off x="3493436" y="8225673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1D0E1C1-52A8-4330-9EA7-188FCA86DED6}"/>
              </a:ext>
            </a:extLst>
          </p:cNvPr>
          <p:cNvSpPr/>
          <p:nvPr/>
        </p:nvSpPr>
        <p:spPr>
          <a:xfrm>
            <a:off x="3493436" y="8304436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64709E5-9701-4444-B21D-0606D92EA71A}"/>
              </a:ext>
            </a:extLst>
          </p:cNvPr>
          <p:cNvSpPr/>
          <p:nvPr/>
        </p:nvSpPr>
        <p:spPr>
          <a:xfrm>
            <a:off x="3493436" y="8379773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56F8484-8379-4929-88EB-8E447F3D0638}"/>
              </a:ext>
            </a:extLst>
          </p:cNvPr>
          <p:cNvSpPr/>
          <p:nvPr/>
        </p:nvSpPr>
        <p:spPr>
          <a:xfrm>
            <a:off x="3493436" y="8464253"/>
            <a:ext cx="181824" cy="45719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4B9DD1D-8B39-4498-A53A-57780161B6E9}"/>
              </a:ext>
            </a:extLst>
          </p:cNvPr>
          <p:cNvSpPr/>
          <p:nvPr/>
        </p:nvSpPr>
        <p:spPr>
          <a:xfrm>
            <a:off x="3962400" y="7266934"/>
            <a:ext cx="98137" cy="370883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A55F123-2BCD-47A1-856E-3C55CA194904}"/>
              </a:ext>
            </a:extLst>
          </p:cNvPr>
          <p:cNvSpPr/>
          <p:nvPr/>
        </p:nvSpPr>
        <p:spPr>
          <a:xfrm>
            <a:off x="3106777" y="7275415"/>
            <a:ext cx="98137" cy="370883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387">
            <a:extLst>
              <a:ext uri="{FF2B5EF4-FFF2-40B4-BE49-F238E27FC236}">
                <a16:creationId xmlns:a16="http://schemas.microsoft.com/office/drawing/2014/main" id="{58FB88EC-5AC5-49D5-8B5C-C8E881E320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96000" y="7345400"/>
            <a:ext cx="228600" cy="862013"/>
            <a:chOff x="1680" y="768"/>
            <a:chExt cx="144" cy="543"/>
          </a:xfrm>
        </p:grpSpPr>
        <p:sp>
          <p:nvSpPr>
            <p:cNvPr id="132" name="Line 388">
              <a:extLst>
                <a:ext uri="{FF2B5EF4-FFF2-40B4-BE49-F238E27FC236}">
                  <a16:creationId xmlns:a16="http://schemas.microsoft.com/office/drawing/2014/main" id="{02FCC0E8-6788-4DC5-8386-643330C26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89">
              <a:extLst>
                <a:ext uri="{FF2B5EF4-FFF2-40B4-BE49-F238E27FC236}">
                  <a16:creationId xmlns:a16="http://schemas.microsoft.com/office/drawing/2014/main" id="{D225E7EB-886F-4FEE-A158-EE0C98A2E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390">
              <a:extLst>
                <a:ext uri="{FF2B5EF4-FFF2-40B4-BE49-F238E27FC236}">
                  <a16:creationId xmlns:a16="http://schemas.microsoft.com/office/drawing/2014/main" id="{F97B02CB-D591-412B-A3BA-89F1716E2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5" name="Freeform 391">
                <a:extLst>
                  <a:ext uri="{FF2B5EF4-FFF2-40B4-BE49-F238E27FC236}">
                    <a16:creationId xmlns:a16="http://schemas.microsoft.com/office/drawing/2014/main" id="{CBFA2391-23CA-4A3B-8AB0-7B3056135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392">
                <a:extLst>
                  <a:ext uri="{FF2B5EF4-FFF2-40B4-BE49-F238E27FC236}">
                    <a16:creationId xmlns:a16="http://schemas.microsoft.com/office/drawing/2014/main" id="{597C5028-853D-4572-B5DB-232C3EA49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93">
                <a:extLst>
                  <a:ext uri="{FF2B5EF4-FFF2-40B4-BE49-F238E27FC236}">
                    <a16:creationId xmlns:a16="http://schemas.microsoft.com/office/drawing/2014/main" id="{1CAE6D58-0465-4F19-9CE7-5ECCE22DF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" name="Group 387">
            <a:extLst>
              <a:ext uri="{FF2B5EF4-FFF2-40B4-BE49-F238E27FC236}">
                <a16:creationId xmlns:a16="http://schemas.microsoft.com/office/drawing/2014/main" id="{4CE7FA87-0176-46B4-BCDB-BCF4AFE8A42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48400" y="7497800"/>
            <a:ext cx="228600" cy="862013"/>
            <a:chOff x="1680" y="768"/>
            <a:chExt cx="144" cy="543"/>
          </a:xfrm>
        </p:grpSpPr>
        <p:sp>
          <p:nvSpPr>
            <p:cNvPr id="139" name="Line 388">
              <a:extLst>
                <a:ext uri="{FF2B5EF4-FFF2-40B4-BE49-F238E27FC236}">
                  <a16:creationId xmlns:a16="http://schemas.microsoft.com/office/drawing/2014/main" id="{7A77E40B-8422-4540-B52B-944F75B8C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89">
              <a:extLst>
                <a:ext uri="{FF2B5EF4-FFF2-40B4-BE49-F238E27FC236}">
                  <a16:creationId xmlns:a16="http://schemas.microsoft.com/office/drawing/2014/main" id="{3287E6AD-6C0D-45CF-BA52-177DEE51E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1" name="Group 390">
              <a:extLst>
                <a:ext uri="{FF2B5EF4-FFF2-40B4-BE49-F238E27FC236}">
                  <a16:creationId xmlns:a16="http://schemas.microsoft.com/office/drawing/2014/main" id="{1E1F2831-01FB-407D-A3B4-E64283F92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2" name="Freeform 391">
                <a:extLst>
                  <a:ext uri="{FF2B5EF4-FFF2-40B4-BE49-F238E27FC236}">
                    <a16:creationId xmlns:a16="http://schemas.microsoft.com/office/drawing/2014/main" id="{0249534A-337B-451E-A504-3E62D685F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392">
                <a:extLst>
                  <a:ext uri="{FF2B5EF4-FFF2-40B4-BE49-F238E27FC236}">
                    <a16:creationId xmlns:a16="http://schemas.microsoft.com/office/drawing/2014/main" id="{74DBAB46-26A5-4522-B877-188209689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393">
                <a:extLst>
                  <a:ext uri="{FF2B5EF4-FFF2-40B4-BE49-F238E27FC236}">
                    <a16:creationId xmlns:a16="http://schemas.microsoft.com/office/drawing/2014/main" id="{E02E144C-4733-45F8-92C5-D6051BDB4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9" name="Group 194">
            <a:extLst>
              <a:ext uri="{FF2B5EF4-FFF2-40B4-BE49-F238E27FC236}">
                <a16:creationId xmlns:a16="http://schemas.microsoft.com/office/drawing/2014/main" id="{593148EA-7445-4BCF-A457-9A30596C5652}"/>
              </a:ext>
            </a:extLst>
          </p:cNvPr>
          <p:cNvGrpSpPr>
            <a:grpSpLocks/>
          </p:cNvGrpSpPr>
          <p:nvPr/>
        </p:nvGrpSpPr>
        <p:grpSpPr bwMode="auto">
          <a:xfrm>
            <a:off x="869989" y="7288107"/>
            <a:ext cx="198438" cy="984250"/>
            <a:chOff x="1799" y="2184"/>
            <a:chExt cx="125" cy="620"/>
          </a:xfrm>
        </p:grpSpPr>
        <p:grpSp>
          <p:nvGrpSpPr>
            <p:cNvPr id="150" name="Group 195">
              <a:extLst>
                <a:ext uri="{FF2B5EF4-FFF2-40B4-BE49-F238E27FC236}">
                  <a16:creationId xmlns:a16="http://schemas.microsoft.com/office/drawing/2014/main" id="{5500458F-B3C0-4312-AF62-08F444795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55" name="Freeform 196">
                <a:extLst>
                  <a:ext uri="{FF2B5EF4-FFF2-40B4-BE49-F238E27FC236}">
                    <a16:creationId xmlns:a16="http://schemas.microsoft.com/office/drawing/2014/main" id="{2C3F3164-23BC-458D-8369-3F4973F80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97">
                <a:extLst>
                  <a:ext uri="{FF2B5EF4-FFF2-40B4-BE49-F238E27FC236}">
                    <a16:creationId xmlns:a16="http://schemas.microsoft.com/office/drawing/2014/main" id="{8FB578CB-5A18-417B-8354-481DBC427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1" name="Group 198">
              <a:extLst>
                <a:ext uri="{FF2B5EF4-FFF2-40B4-BE49-F238E27FC236}">
                  <a16:creationId xmlns:a16="http://schemas.microsoft.com/office/drawing/2014/main" id="{CB17A955-C47F-4F34-B1EB-43B5AB431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52" name="Line 199">
                <a:extLst>
                  <a:ext uri="{FF2B5EF4-FFF2-40B4-BE49-F238E27FC236}">
                    <a16:creationId xmlns:a16="http://schemas.microsoft.com/office/drawing/2014/main" id="{9E64F1D0-178D-4AD7-BFF7-944C9584C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200">
                <a:extLst>
                  <a:ext uri="{FF2B5EF4-FFF2-40B4-BE49-F238E27FC236}">
                    <a16:creationId xmlns:a16="http://schemas.microsoft.com/office/drawing/2014/main" id="{7A6F942E-17B1-41A1-B720-7A0179722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Freeform 201">
                <a:extLst>
                  <a:ext uri="{FF2B5EF4-FFF2-40B4-BE49-F238E27FC236}">
                    <a16:creationId xmlns:a16="http://schemas.microsoft.com/office/drawing/2014/main" id="{C6D8358E-7C40-4394-AD11-48AD4AD35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7" name="Oval 670">
            <a:extLst>
              <a:ext uri="{FF2B5EF4-FFF2-40B4-BE49-F238E27FC236}">
                <a16:creationId xmlns:a16="http://schemas.microsoft.com/office/drawing/2014/main" id="{D81DD269-EF89-43E8-85BD-AD9FA8FE15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8773" y="425634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670">
            <a:extLst>
              <a:ext uri="{FF2B5EF4-FFF2-40B4-BE49-F238E27FC236}">
                <a16:creationId xmlns:a16="http://schemas.microsoft.com/office/drawing/2014/main" id="{1F5243B2-C85F-4FA8-B3A7-B5A859F55A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2134" y="425634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670">
            <a:extLst>
              <a:ext uri="{FF2B5EF4-FFF2-40B4-BE49-F238E27FC236}">
                <a16:creationId xmlns:a16="http://schemas.microsoft.com/office/drawing/2014/main" id="{62B0E4BF-F516-442A-8511-F54735E691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65495" y="425634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670">
            <a:extLst>
              <a:ext uri="{FF2B5EF4-FFF2-40B4-BE49-F238E27FC236}">
                <a16:creationId xmlns:a16="http://schemas.microsoft.com/office/drawing/2014/main" id="{923D0511-8AAC-4F35-BDE8-20EAC3ADA5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22223" y="425634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670">
            <a:extLst>
              <a:ext uri="{FF2B5EF4-FFF2-40B4-BE49-F238E27FC236}">
                <a16:creationId xmlns:a16="http://schemas.microsoft.com/office/drawing/2014/main" id="{41E781BC-DCCB-4374-ADCA-5A01A31CD0F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78951" y="425634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670">
            <a:extLst>
              <a:ext uri="{FF2B5EF4-FFF2-40B4-BE49-F238E27FC236}">
                <a16:creationId xmlns:a16="http://schemas.microsoft.com/office/drawing/2014/main" id="{113BA59B-5199-468B-897C-16C02BC5AD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35679" y="4262100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670">
            <a:extLst>
              <a:ext uri="{FF2B5EF4-FFF2-40B4-BE49-F238E27FC236}">
                <a16:creationId xmlns:a16="http://schemas.microsoft.com/office/drawing/2014/main" id="{E6052F3E-6781-4D1A-B137-3778143417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58908" y="402220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670">
            <a:extLst>
              <a:ext uri="{FF2B5EF4-FFF2-40B4-BE49-F238E27FC236}">
                <a16:creationId xmlns:a16="http://schemas.microsoft.com/office/drawing/2014/main" id="{8F1CB42A-9583-4B4D-B668-952B30FF9D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5458" y="425080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670">
            <a:extLst>
              <a:ext uri="{FF2B5EF4-FFF2-40B4-BE49-F238E27FC236}">
                <a16:creationId xmlns:a16="http://schemas.microsoft.com/office/drawing/2014/main" id="{645966E9-B092-43F7-9282-CEC0DF690E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49978" y="425080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670">
            <a:extLst>
              <a:ext uri="{FF2B5EF4-FFF2-40B4-BE49-F238E27FC236}">
                <a16:creationId xmlns:a16="http://schemas.microsoft.com/office/drawing/2014/main" id="{AB8A3A34-88A8-4973-9525-48A895B05C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65916" y="459073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670">
            <a:extLst>
              <a:ext uri="{FF2B5EF4-FFF2-40B4-BE49-F238E27FC236}">
                <a16:creationId xmlns:a16="http://schemas.microsoft.com/office/drawing/2014/main" id="{D4AF861D-413F-448F-A6FB-60A5799296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55547" y="459073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" name="Group 91">
            <a:extLst>
              <a:ext uri="{FF2B5EF4-FFF2-40B4-BE49-F238E27FC236}">
                <a16:creationId xmlns:a16="http://schemas.microsoft.com/office/drawing/2014/main" id="{A9A66EFB-0816-4BA7-8177-9D660E1E03E3}"/>
              </a:ext>
            </a:extLst>
          </p:cNvPr>
          <p:cNvGrpSpPr>
            <a:grpSpLocks/>
          </p:cNvGrpSpPr>
          <p:nvPr/>
        </p:nvGrpSpPr>
        <p:grpSpPr bwMode="auto">
          <a:xfrm>
            <a:off x="2277445" y="4088184"/>
            <a:ext cx="1075355" cy="1807454"/>
            <a:chOff x="2592" y="3166"/>
            <a:chExt cx="328" cy="938"/>
          </a:xfrm>
        </p:grpSpPr>
        <p:sp>
          <p:nvSpPr>
            <p:cNvPr id="169" name="Freeform 92">
              <a:extLst>
                <a:ext uri="{FF2B5EF4-FFF2-40B4-BE49-F238E27FC236}">
                  <a16:creationId xmlns:a16="http://schemas.microsoft.com/office/drawing/2014/main" id="{57EDB927-B027-43A5-B09E-EFC6558E6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93">
              <a:extLst>
                <a:ext uri="{FF2B5EF4-FFF2-40B4-BE49-F238E27FC236}">
                  <a16:creationId xmlns:a16="http://schemas.microsoft.com/office/drawing/2014/main" id="{F9FFF6BB-4493-47F9-BB14-F92543BE1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37239526 h 288"/>
                <a:gd name="T2" fmla="*/ 0 w 528"/>
                <a:gd name="T3" fmla="*/ 3723952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3723952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E1A39A1-E6FD-4962-AADC-3D65337EBBDE}"/>
              </a:ext>
            </a:extLst>
          </p:cNvPr>
          <p:cNvCxnSpPr>
            <a:cxnSpLocks/>
          </p:cNvCxnSpPr>
          <p:nvPr/>
        </p:nvCxnSpPr>
        <p:spPr>
          <a:xfrm>
            <a:off x="3956652" y="5943601"/>
            <a:ext cx="0" cy="2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962E468-7F4A-4869-AE2A-1148FA7EEFBA}"/>
              </a:ext>
            </a:extLst>
          </p:cNvPr>
          <p:cNvCxnSpPr>
            <a:cxnSpLocks/>
          </p:cNvCxnSpPr>
          <p:nvPr/>
        </p:nvCxnSpPr>
        <p:spPr>
          <a:xfrm>
            <a:off x="3220789" y="5957254"/>
            <a:ext cx="0" cy="2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03B7719-485A-45D4-9615-05BBB046D287}"/>
              </a:ext>
            </a:extLst>
          </p:cNvPr>
          <p:cNvCxnSpPr>
            <a:cxnSpLocks/>
          </p:cNvCxnSpPr>
          <p:nvPr/>
        </p:nvCxnSpPr>
        <p:spPr>
          <a:xfrm>
            <a:off x="3443248" y="5410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724">
            <a:extLst>
              <a:ext uri="{FF2B5EF4-FFF2-40B4-BE49-F238E27FC236}">
                <a16:creationId xmlns:a16="http://schemas.microsoft.com/office/drawing/2014/main" id="{D5FAC313-CCBE-4523-9C1E-6FBAB6C5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951" y="4171658"/>
            <a:ext cx="73025" cy="84138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725">
            <a:extLst>
              <a:ext uri="{FF2B5EF4-FFF2-40B4-BE49-F238E27FC236}">
                <a16:creationId xmlns:a16="http://schemas.microsoft.com/office/drawing/2014/main" id="{9B9CED13-815F-458C-8C49-3BAC30DF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263" y="4300246"/>
            <a:ext cx="152400" cy="174625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726">
            <a:extLst>
              <a:ext uri="{FF2B5EF4-FFF2-40B4-BE49-F238E27FC236}">
                <a16:creationId xmlns:a16="http://schemas.microsoft.com/office/drawing/2014/main" id="{270F1A97-B47E-4F7F-9907-5061C2C6B8CE}"/>
              </a:ext>
            </a:extLst>
          </p:cNvPr>
          <p:cNvSpPr>
            <a:spLocks/>
          </p:cNvSpPr>
          <p:nvPr/>
        </p:nvSpPr>
        <p:spPr bwMode="auto">
          <a:xfrm>
            <a:off x="5122488" y="4446296"/>
            <a:ext cx="107950" cy="357188"/>
          </a:xfrm>
          <a:custGeom>
            <a:avLst/>
            <a:gdLst>
              <a:gd name="T0" fmla="*/ 0 w 148"/>
              <a:gd name="T1" fmla="*/ 0 h 426"/>
              <a:gd name="T2" fmla="*/ 0 w 148"/>
              <a:gd name="T3" fmla="*/ 0 h 426"/>
              <a:gd name="T4" fmla="*/ 0 w 148"/>
              <a:gd name="T5" fmla="*/ 1 h 426"/>
              <a:gd name="T6" fmla="*/ 0 w 148"/>
              <a:gd name="T7" fmla="*/ 1 h 426"/>
              <a:gd name="T8" fmla="*/ 0 w 14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426"/>
              <a:gd name="T17" fmla="*/ 148 w 14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426">
                <a:moveTo>
                  <a:pt x="0" y="0"/>
                </a:moveTo>
                <a:lnTo>
                  <a:pt x="147" y="0"/>
                </a:lnTo>
                <a:lnTo>
                  <a:pt x="123" y="425"/>
                </a:lnTo>
                <a:lnTo>
                  <a:pt x="21" y="425"/>
                </a:lnTo>
                <a:lnTo>
                  <a:pt x="0" y="0"/>
                </a:lnTo>
              </a:path>
            </a:pathLst>
          </a:custGeom>
          <a:solidFill>
            <a:srgbClr val="00CCFF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Rectangle 727">
            <a:extLst>
              <a:ext uri="{FF2B5EF4-FFF2-40B4-BE49-F238E27FC236}">
                <a16:creationId xmlns:a16="http://schemas.microsoft.com/office/drawing/2014/main" id="{722E51CC-6272-43CB-A36F-27CAF366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363" y="4216108"/>
            <a:ext cx="74613" cy="90488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58DE33D5-85D2-4F26-A116-4F914FFDCD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97006" y="4088183"/>
            <a:ext cx="1134473" cy="1815134"/>
            <a:chOff x="2592" y="3166"/>
            <a:chExt cx="328" cy="938"/>
          </a:xfrm>
        </p:grpSpPr>
        <p:sp>
          <p:nvSpPr>
            <p:cNvPr id="179" name="Freeform 92">
              <a:extLst>
                <a:ext uri="{FF2B5EF4-FFF2-40B4-BE49-F238E27FC236}">
                  <a16:creationId xmlns:a16="http://schemas.microsoft.com/office/drawing/2014/main" id="{CBEF2064-1F70-4F85-ADF0-3B69A96E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93">
              <a:extLst>
                <a:ext uri="{FF2B5EF4-FFF2-40B4-BE49-F238E27FC236}">
                  <a16:creationId xmlns:a16="http://schemas.microsoft.com/office/drawing/2014/main" id="{7F7EFD5B-D02C-41F9-B0BF-03D3E144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37239526 h 288"/>
                <a:gd name="T2" fmla="*/ 0 w 528"/>
                <a:gd name="T3" fmla="*/ 3723952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3723952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" name="Freeform 20">
            <a:extLst>
              <a:ext uri="{FF2B5EF4-FFF2-40B4-BE49-F238E27FC236}">
                <a16:creationId xmlns:a16="http://schemas.microsoft.com/office/drawing/2014/main" id="{5AC27506-3CFA-4B84-885E-AC701940AF73}"/>
              </a:ext>
            </a:extLst>
          </p:cNvPr>
          <p:cNvSpPr>
            <a:spLocks/>
          </p:cNvSpPr>
          <p:nvPr/>
        </p:nvSpPr>
        <p:spPr bwMode="auto">
          <a:xfrm>
            <a:off x="1038894" y="5895638"/>
            <a:ext cx="340358" cy="1128549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20">
            <a:extLst>
              <a:ext uri="{FF2B5EF4-FFF2-40B4-BE49-F238E27FC236}">
                <a16:creationId xmlns:a16="http://schemas.microsoft.com/office/drawing/2014/main" id="{A53B3979-787D-4DF5-80AF-E1A291327988}"/>
              </a:ext>
            </a:extLst>
          </p:cNvPr>
          <p:cNvSpPr>
            <a:spLocks/>
          </p:cNvSpPr>
          <p:nvPr/>
        </p:nvSpPr>
        <p:spPr bwMode="auto">
          <a:xfrm flipH="1">
            <a:off x="6169127" y="5884301"/>
            <a:ext cx="310945" cy="102697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3" name="Group 491">
            <a:extLst>
              <a:ext uri="{FF2B5EF4-FFF2-40B4-BE49-F238E27FC236}">
                <a16:creationId xmlns:a16="http://schemas.microsoft.com/office/drawing/2014/main" id="{38FBDC27-0198-4CC6-A3A7-01DD5A67BB9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64152" y="5096115"/>
            <a:ext cx="198438" cy="984250"/>
            <a:chOff x="1799" y="2184"/>
            <a:chExt cx="125" cy="620"/>
          </a:xfrm>
        </p:grpSpPr>
        <p:grpSp>
          <p:nvGrpSpPr>
            <p:cNvPr id="184" name="Group 492">
              <a:extLst>
                <a:ext uri="{FF2B5EF4-FFF2-40B4-BE49-F238E27FC236}">
                  <a16:creationId xmlns:a16="http://schemas.microsoft.com/office/drawing/2014/main" id="{CF6BF2B5-F4F8-4A08-B496-F9A61BB0F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89" name="Freeform 493">
                <a:extLst>
                  <a:ext uri="{FF2B5EF4-FFF2-40B4-BE49-F238E27FC236}">
                    <a16:creationId xmlns:a16="http://schemas.microsoft.com/office/drawing/2014/main" id="{BC4B1B32-F4A2-4511-A484-8A956ACF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494">
                <a:extLst>
                  <a:ext uri="{FF2B5EF4-FFF2-40B4-BE49-F238E27FC236}">
                    <a16:creationId xmlns:a16="http://schemas.microsoft.com/office/drawing/2014/main" id="{F3B01758-9D87-4A89-B6C8-BAD8BEF4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" name="Group 495">
              <a:extLst>
                <a:ext uri="{FF2B5EF4-FFF2-40B4-BE49-F238E27FC236}">
                  <a16:creationId xmlns:a16="http://schemas.microsoft.com/office/drawing/2014/main" id="{312E4E43-B03F-41FA-9B7E-4D0C43CDA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86" name="Line 496">
                <a:extLst>
                  <a:ext uri="{FF2B5EF4-FFF2-40B4-BE49-F238E27FC236}">
                    <a16:creationId xmlns:a16="http://schemas.microsoft.com/office/drawing/2014/main" id="{B6FD5644-E425-426A-B23E-EB53B9373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497">
                <a:extLst>
                  <a:ext uri="{FF2B5EF4-FFF2-40B4-BE49-F238E27FC236}">
                    <a16:creationId xmlns:a16="http://schemas.microsoft.com/office/drawing/2014/main" id="{24A32BEF-48A9-4BD1-ABD6-29C39101B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Freeform 498">
                <a:extLst>
                  <a:ext uri="{FF2B5EF4-FFF2-40B4-BE49-F238E27FC236}">
                    <a16:creationId xmlns:a16="http://schemas.microsoft.com/office/drawing/2014/main" id="{264FF034-AFCC-4F62-92EA-CBD2E0EC6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1" name="Group 292">
            <a:extLst>
              <a:ext uri="{FF2B5EF4-FFF2-40B4-BE49-F238E27FC236}">
                <a16:creationId xmlns:a16="http://schemas.microsoft.com/office/drawing/2014/main" id="{8C32F694-A786-4250-9366-185FF569626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9803" y="5248602"/>
            <a:ext cx="222250" cy="858838"/>
            <a:chOff x="384" y="816"/>
            <a:chExt cx="140" cy="541"/>
          </a:xfrm>
        </p:grpSpPr>
        <p:sp>
          <p:nvSpPr>
            <p:cNvPr id="192" name="Line 293">
              <a:extLst>
                <a:ext uri="{FF2B5EF4-FFF2-40B4-BE49-F238E27FC236}">
                  <a16:creationId xmlns:a16="http://schemas.microsoft.com/office/drawing/2014/main" id="{16600E9F-FA4C-4070-8A2D-AF3834A40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4">
              <a:extLst>
                <a:ext uri="{FF2B5EF4-FFF2-40B4-BE49-F238E27FC236}">
                  <a16:creationId xmlns:a16="http://schemas.microsoft.com/office/drawing/2014/main" id="{9D8C8B7F-7F64-4E43-98BD-E86B46C93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5">
              <a:extLst>
                <a:ext uri="{FF2B5EF4-FFF2-40B4-BE49-F238E27FC236}">
                  <a16:creationId xmlns:a16="http://schemas.microsoft.com/office/drawing/2014/main" id="{5280B12E-CF70-4285-858C-62880779D7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8" name="Freeform 317">
            <a:extLst>
              <a:ext uri="{FF2B5EF4-FFF2-40B4-BE49-F238E27FC236}">
                <a16:creationId xmlns:a16="http://schemas.microsoft.com/office/drawing/2014/main" id="{AF7C71BD-ACD3-43CE-83D7-41EA6BBB0976}"/>
              </a:ext>
            </a:extLst>
          </p:cNvPr>
          <p:cNvSpPr>
            <a:spLocks/>
          </p:cNvSpPr>
          <p:nvPr/>
        </p:nvSpPr>
        <p:spPr bwMode="auto">
          <a:xfrm>
            <a:off x="131691" y="5305752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0B716E4-8549-41E9-9FA9-E687B2032161}"/>
              </a:ext>
            </a:extLst>
          </p:cNvPr>
          <p:cNvCxnSpPr>
            <a:cxnSpLocks/>
          </p:cNvCxnSpPr>
          <p:nvPr/>
        </p:nvCxnSpPr>
        <p:spPr>
          <a:xfrm>
            <a:off x="3748048" y="8530248"/>
            <a:ext cx="208604" cy="27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D092255-0E02-4E87-BA8A-CB65BBC45901}"/>
              </a:ext>
            </a:extLst>
          </p:cNvPr>
          <p:cNvCxnSpPr>
            <a:cxnSpLocks/>
          </p:cNvCxnSpPr>
          <p:nvPr/>
        </p:nvCxnSpPr>
        <p:spPr>
          <a:xfrm flipH="1">
            <a:off x="3236212" y="8521473"/>
            <a:ext cx="178541" cy="28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930185-9A1A-41A7-BB87-13F392AC7B83}"/>
              </a:ext>
            </a:extLst>
          </p:cNvPr>
          <p:cNvSpPr txBox="1"/>
          <p:nvPr/>
        </p:nvSpPr>
        <p:spPr>
          <a:xfrm>
            <a:off x="3308049" y="8893498"/>
            <a:ext cx="5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X</a:t>
            </a:r>
            <a:endParaRPr lang="en-US" b="1" dirty="0"/>
          </a:p>
        </p:txBody>
      </p:sp>
      <p:sp>
        <p:nvSpPr>
          <p:cNvPr id="201" name="Freeform 36">
            <a:extLst>
              <a:ext uri="{FF2B5EF4-FFF2-40B4-BE49-F238E27FC236}">
                <a16:creationId xmlns:a16="http://schemas.microsoft.com/office/drawing/2014/main" id="{3BDD6B94-F215-495F-B73D-170144C5FE11}"/>
              </a:ext>
            </a:extLst>
          </p:cNvPr>
          <p:cNvSpPr>
            <a:spLocks/>
          </p:cNvSpPr>
          <p:nvPr/>
        </p:nvSpPr>
        <p:spPr bwMode="auto">
          <a:xfrm>
            <a:off x="2740446" y="759875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Freeform 36">
            <a:extLst>
              <a:ext uri="{FF2B5EF4-FFF2-40B4-BE49-F238E27FC236}">
                <a16:creationId xmlns:a16="http://schemas.microsoft.com/office/drawing/2014/main" id="{64115F1B-F1FB-4785-A472-3EC0830AF645}"/>
              </a:ext>
            </a:extLst>
          </p:cNvPr>
          <p:cNvSpPr>
            <a:spLocks/>
          </p:cNvSpPr>
          <p:nvPr/>
        </p:nvSpPr>
        <p:spPr bwMode="auto">
          <a:xfrm>
            <a:off x="4236242" y="7632594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127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2018-09-23T07:45:55Z</dcterms:modified>
  <cp:category>Shooting</cp:category>
</cp:coreProperties>
</file>