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BBE0E3"/>
    <a:srgbClr val="DDEFF1"/>
    <a:srgbClr val="4ADC93"/>
    <a:srgbClr val="D2F6E4"/>
    <a:srgbClr val="EBDAB9"/>
    <a:srgbClr val="FFD2A5"/>
    <a:srgbClr val="FFCC99"/>
    <a:srgbClr val="EE732E"/>
    <a:srgbClr val="A2D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B63B05-7942-4A95-9A6A-454FD4DC20AC}" v="8" dt="2019-07-28T07:55:50.3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4032" y="102"/>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85B63B05-7942-4A95-9A6A-454FD4DC20AC}"/>
    <pc:docChg chg="delSld modSld">
      <pc:chgData name="Matt Carlson" userId="0e792f37f00095d9" providerId="LiveId" clId="{85B63B05-7942-4A95-9A6A-454FD4DC20AC}" dt="2019-07-28T07:55:50.392" v="27"/>
      <pc:docMkLst>
        <pc:docMk/>
      </pc:docMkLst>
      <pc:sldChg chg="addSp modSp">
        <pc:chgData name="Matt Carlson" userId="0e792f37f00095d9" providerId="LiveId" clId="{85B63B05-7942-4A95-9A6A-454FD4DC20AC}" dt="2019-07-28T07:55:50.392" v="27"/>
        <pc:sldMkLst>
          <pc:docMk/>
          <pc:sldMk cId="0" sldId="274"/>
        </pc:sldMkLst>
        <pc:spChg chg="mod">
          <ac:chgData name="Matt Carlson" userId="0e792f37f00095d9" providerId="LiveId" clId="{85B63B05-7942-4A95-9A6A-454FD4DC20AC}" dt="2019-07-28T07:22:34.199" v="15" actId="1076"/>
          <ac:spMkLst>
            <pc:docMk/>
            <pc:sldMk cId="0" sldId="274"/>
            <ac:spMk id="129" creationId="{45B3FFC9-493C-41BD-9CC0-A41F98567819}"/>
          </ac:spMkLst>
        </pc:spChg>
        <pc:spChg chg="ord">
          <ac:chgData name="Matt Carlson" userId="0e792f37f00095d9" providerId="LiveId" clId="{85B63B05-7942-4A95-9A6A-454FD4DC20AC}" dt="2019-07-28T07:21:41.107" v="7" actId="166"/>
          <ac:spMkLst>
            <pc:docMk/>
            <pc:sldMk cId="0" sldId="274"/>
            <ac:spMk id="130" creationId="{081B6C31-7730-46F1-9308-AC1E3E2DA769}"/>
          </ac:spMkLst>
        </pc:spChg>
        <pc:spChg chg="mod">
          <ac:chgData name="Matt Carlson" userId="0e792f37f00095d9" providerId="LiveId" clId="{85B63B05-7942-4A95-9A6A-454FD4DC20AC}" dt="2019-07-28T07:22:28.340" v="14" actId="1076"/>
          <ac:spMkLst>
            <pc:docMk/>
            <pc:sldMk cId="0" sldId="274"/>
            <ac:spMk id="166" creationId="{C3AD2486-25D1-4E63-B5B5-6838B82E7DA8}"/>
          </ac:spMkLst>
        </pc:spChg>
        <pc:grpChg chg="mod">
          <ac:chgData name="Matt Carlson" userId="0e792f37f00095d9" providerId="LiveId" clId="{85B63B05-7942-4A95-9A6A-454FD4DC20AC}" dt="2019-07-28T07:22:12.430" v="12" actId="1076"/>
          <ac:grpSpMkLst>
            <pc:docMk/>
            <pc:sldMk cId="0" sldId="274"/>
            <ac:grpSpMk id="136" creationId="{E2913882-9EFD-451D-815C-C06C8B58886B}"/>
          </ac:grpSpMkLst>
        </pc:grpChg>
        <pc:grpChg chg="mod ord">
          <ac:chgData name="Matt Carlson" userId="0e792f37f00095d9" providerId="LiveId" clId="{85B63B05-7942-4A95-9A6A-454FD4DC20AC}" dt="2019-07-28T07:21:45.282" v="8" actId="1076"/>
          <ac:grpSpMkLst>
            <pc:docMk/>
            <pc:sldMk cId="0" sldId="274"/>
            <ac:grpSpMk id="314" creationId="{9639241B-CE35-4120-95C4-8E177EBEB285}"/>
          </ac:grpSpMkLst>
        </pc:grpChg>
        <pc:grpChg chg="mod ord">
          <ac:chgData name="Matt Carlson" userId="0e792f37f00095d9" providerId="LiveId" clId="{85B63B05-7942-4A95-9A6A-454FD4DC20AC}" dt="2019-07-28T07:22:16.036" v="13" actId="1076"/>
          <ac:grpSpMkLst>
            <pc:docMk/>
            <pc:sldMk cId="0" sldId="274"/>
            <ac:grpSpMk id="322" creationId="{FA20F9BA-8F5A-415A-A5AB-33C2BE34D293}"/>
          </ac:grpSpMkLst>
        </pc:grpChg>
        <pc:grpChg chg="mod ord">
          <ac:chgData name="Matt Carlson" userId="0e792f37f00095d9" providerId="LiveId" clId="{85B63B05-7942-4A95-9A6A-454FD4DC20AC}" dt="2019-07-28T07:22:16.036" v="13" actId="1076"/>
          <ac:grpSpMkLst>
            <pc:docMk/>
            <pc:sldMk cId="0" sldId="274"/>
            <ac:grpSpMk id="330" creationId="{2DB60389-1620-453B-8F99-B2040B5013D4}"/>
          </ac:grpSpMkLst>
        </pc:grpChg>
        <pc:graphicFrameChg chg="mod modGraphic">
          <ac:chgData name="Matt Carlson" userId="0e792f37f00095d9" providerId="LiveId" clId="{85B63B05-7942-4A95-9A6A-454FD4DC20AC}" dt="2019-07-28T07:55:50.392" v="27"/>
          <ac:graphicFrameMkLst>
            <pc:docMk/>
            <pc:sldMk cId="0" sldId="274"/>
            <ac:graphicFrameMk id="110" creationId="{00000000-0000-0000-0000-000000000000}"/>
          </ac:graphicFrameMkLst>
        </pc:graphicFrameChg>
        <pc:cxnChg chg="add mod">
          <ac:chgData name="Matt Carlson" userId="0e792f37f00095d9" providerId="LiveId" clId="{85B63B05-7942-4A95-9A6A-454FD4DC20AC}" dt="2019-07-28T07:22:43.449" v="18" actId="14100"/>
          <ac:cxnSpMkLst>
            <pc:docMk/>
            <pc:sldMk cId="0" sldId="274"/>
            <ac:cxnSpMk id="113" creationId="{252B20DB-4DDD-4829-A239-42A7C57E4965}"/>
          </ac:cxnSpMkLst>
        </pc:cxnChg>
      </pc:sldChg>
      <pc:sldChg chg="del">
        <pc:chgData name="Matt Carlson" userId="0e792f37f00095d9" providerId="LiveId" clId="{85B63B05-7942-4A95-9A6A-454FD4DC20AC}" dt="2019-07-28T07:21:23.859" v="2" actId="2696"/>
        <pc:sldMkLst>
          <pc:docMk/>
          <pc:sldMk cId="0" sldId="275"/>
        </pc:sldMkLst>
      </pc:sldChg>
      <pc:sldChg chg="del">
        <pc:chgData name="Matt Carlson" userId="0e792f37f00095d9" providerId="LiveId" clId="{85B63B05-7942-4A95-9A6A-454FD4DC20AC}" dt="2019-07-28T07:21:23.828" v="1" actId="2696"/>
        <pc:sldMkLst>
          <pc:docMk/>
          <pc:sldMk cId="0" sldId="276"/>
        </pc:sldMkLst>
      </pc:sldChg>
      <pc:sldChg chg="del">
        <pc:chgData name="Matt Carlson" userId="0e792f37f00095d9" providerId="LiveId" clId="{85B63B05-7942-4A95-9A6A-454FD4DC20AC}" dt="2019-07-28T07:21:23.737" v="0" actId="2696"/>
        <pc:sldMkLst>
          <pc:docMk/>
          <pc:sldMk cId="0" sldId="279"/>
        </pc:sldMkLst>
      </pc:sldChg>
      <pc:sldChg chg="del">
        <pc:chgData name="Matt Carlson" userId="0e792f37f00095d9" providerId="LiveId" clId="{85B63B05-7942-4A95-9A6A-454FD4DC20AC}" dt="2019-07-28T07:21:23.892" v="3" actId="2696"/>
        <pc:sldMkLst>
          <pc:docMk/>
          <pc:sldMk cId="0" sldId="280"/>
        </pc:sldMkLst>
      </pc:sldChg>
      <pc:sldChg chg="del">
        <pc:chgData name="Matt Carlson" userId="0e792f37f00095d9" providerId="LiveId" clId="{85B63B05-7942-4A95-9A6A-454FD4DC20AC}" dt="2019-07-28T07:21:23.948" v="4" actId="2696"/>
        <pc:sldMkLst>
          <pc:docMk/>
          <pc:sldMk cId="0" sldId="281"/>
        </pc:sldMkLst>
      </pc:sldChg>
    </pc:docChg>
  </pc:docChgLst>
  <pc:docChgLst>
    <pc:chgData name="Stanley Lewis" userId="73e2e121f7ce4bca" providerId="LiveId" clId="{76052857-A3DC-4D1F-AEB7-6451740D6CCE}"/>
    <pc:docChg chg="undo redo custSel modSld">
      <pc:chgData name="Stanley Lewis" userId="73e2e121f7ce4bca" providerId="LiveId" clId="{76052857-A3DC-4D1F-AEB7-6451740D6CCE}" dt="2019-07-26T04:48:07.481" v="1114" actId="20577"/>
      <pc:docMkLst>
        <pc:docMk/>
      </pc:docMkLst>
      <pc:sldChg chg="addSp delSp modSp">
        <pc:chgData name="Stanley Lewis" userId="73e2e121f7ce4bca" providerId="LiveId" clId="{76052857-A3DC-4D1F-AEB7-6451740D6CCE}" dt="2019-07-26T04:48:07.481" v="1114" actId="20577"/>
        <pc:sldMkLst>
          <pc:docMk/>
          <pc:sldMk cId="0" sldId="274"/>
        </pc:sldMkLst>
        <pc:spChg chg="add mod topLvl">
          <ac:chgData name="Stanley Lewis" userId="73e2e121f7ce4bca" providerId="LiveId" clId="{76052857-A3DC-4D1F-AEB7-6451740D6CCE}" dt="2019-07-26T04:00:08.437" v="435" actId="164"/>
          <ac:spMkLst>
            <pc:docMk/>
            <pc:sldMk cId="0" sldId="274"/>
            <ac:spMk id="2" creationId="{EA5F0FEE-D4FF-421D-A79F-7EACFC10624A}"/>
          </ac:spMkLst>
        </pc:spChg>
        <pc:spChg chg="add mod">
          <ac:chgData name="Stanley Lewis" userId="73e2e121f7ce4bca" providerId="LiveId" clId="{76052857-A3DC-4D1F-AEB7-6451740D6CCE}" dt="2019-07-26T04:33:27.827" v="1103" actId="1076"/>
          <ac:spMkLst>
            <pc:docMk/>
            <pc:sldMk cId="0" sldId="274"/>
            <ac:spMk id="3" creationId="{6E9B53F5-A357-4863-A1CF-FE5B47EF4593}"/>
          </ac:spMkLst>
        </pc:spChg>
        <pc:spChg chg="add del mod">
          <ac:chgData name="Stanley Lewis" userId="73e2e121f7ce4bca" providerId="LiveId" clId="{76052857-A3DC-4D1F-AEB7-6451740D6CCE}" dt="2019-07-26T04:16:46.806" v="534" actId="478"/>
          <ac:spMkLst>
            <pc:docMk/>
            <pc:sldMk cId="0" sldId="274"/>
            <ac:spMk id="30" creationId="{05B50B63-FC11-4534-BF5A-6B1EC795C2D3}"/>
          </ac:spMkLst>
        </pc:spChg>
        <pc:spChg chg="add del mod">
          <ac:chgData name="Stanley Lewis" userId="73e2e121f7ce4bca" providerId="LiveId" clId="{76052857-A3DC-4D1F-AEB7-6451740D6CCE}" dt="2019-07-26T04:23:33.490" v="770" actId="478"/>
          <ac:spMkLst>
            <pc:docMk/>
            <pc:sldMk cId="0" sldId="274"/>
            <ac:spMk id="64" creationId="{99F752EA-BCDF-4C52-B49A-3294E87F1AA4}"/>
          </ac:spMkLst>
        </pc:spChg>
        <pc:spChg chg="add mod">
          <ac:chgData name="Stanley Lewis" userId="73e2e121f7ce4bca" providerId="LiveId" clId="{76052857-A3DC-4D1F-AEB7-6451740D6CCE}" dt="2019-07-26T04:28:33.320" v="989" actId="1076"/>
          <ac:spMkLst>
            <pc:docMk/>
            <pc:sldMk cId="0" sldId="274"/>
            <ac:spMk id="65" creationId="{304BCBF7-5019-412E-AC6F-21F1D6DFD707}"/>
          </ac:spMkLst>
        </pc:spChg>
        <pc:spChg chg="del">
          <ac:chgData name="Stanley Lewis" userId="73e2e121f7ce4bca" providerId="LiveId" clId="{76052857-A3DC-4D1F-AEB7-6451740D6CCE}" dt="2019-07-26T03:22:45.504" v="0" actId="478"/>
          <ac:spMkLst>
            <pc:docMk/>
            <pc:sldMk cId="0" sldId="274"/>
            <ac:spMk id="118" creationId="{E9657081-D875-45AB-B0A7-30FF72C745A0}"/>
          </ac:spMkLst>
        </pc:spChg>
        <pc:spChg chg="del">
          <ac:chgData name="Stanley Lewis" userId="73e2e121f7ce4bca" providerId="LiveId" clId="{76052857-A3DC-4D1F-AEB7-6451740D6CCE}" dt="2019-07-26T03:22:45.504" v="0" actId="478"/>
          <ac:spMkLst>
            <pc:docMk/>
            <pc:sldMk cId="0" sldId="274"/>
            <ac:spMk id="119" creationId="{7FC3AE37-2EA0-4685-B2E8-909CCE367F2B}"/>
          </ac:spMkLst>
        </pc:spChg>
        <pc:spChg chg="del">
          <ac:chgData name="Stanley Lewis" userId="73e2e121f7ce4bca" providerId="LiveId" clId="{76052857-A3DC-4D1F-AEB7-6451740D6CCE}" dt="2019-07-26T03:22:45.504" v="0" actId="478"/>
          <ac:spMkLst>
            <pc:docMk/>
            <pc:sldMk cId="0" sldId="274"/>
            <ac:spMk id="120" creationId="{87944975-712A-4246-85B4-7D3D5AB1986A}"/>
          </ac:spMkLst>
        </pc:spChg>
        <pc:spChg chg="del">
          <ac:chgData name="Stanley Lewis" userId="73e2e121f7ce4bca" providerId="LiveId" clId="{76052857-A3DC-4D1F-AEB7-6451740D6CCE}" dt="2019-07-26T03:22:45.504" v="0" actId="478"/>
          <ac:spMkLst>
            <pc:docMk/>
            <pc:sldMk cId="0" sldId="274"/>
            <ac:spMk id="136" creationId="{00A5F534-C8E3-416C-9AD7-C2B68FDECDE9}"/>
          </ac:spMkLst>
        </pc:spChg>
        <pc:spChg chg="del">
          <ac:chgData name="Stanley Lewis" userId="73e2e121f7ce4bca" providerId="LiveId" clId="{76052857-A3DC-4D1F-AEB7-6451740D6CCE}" dt="2019-07-26T03:22:45.504" v="0" actId="478"/>
          <ac:spMkLst>
            <pc:docMk/>
            <pc:sldMk cId="0" sldId="274"/>
            <ac:spMk id="151" creationId="{CCCB2A0D-3183-49B0-A049-CEFD6AEA49F9}"/>
          </ac:spMkLst>
        </pc:spChg>
        <pc:spChg chg="del">
          <ac:chgData name="Stanley Lewis" userId="73e2e121f7ce4bca" providerId="LiveId" clId="{76052857-A3DC-4D1F-AEB7-6451740D6CCE}" dt="2019-07-26T03:22:45.504" v="0" actId="478"/>
          <ac:spMkLst>
            <pc:docMk/>
            <pc:sldMk cId="0" sldId="274"/>
            <ac:spMk id="152" creationId="{6B8A7F71-2C5C-4112-8383-21676019C80A}"/>
          </ac:spMkLst>
        </pc:spChg>
        <pc:spChg chg="del">
          <ac:chgData name="Stanley Lewis" userId="73e2e121f7ce4bca" providerId="LiveId" clId="{76052857-A3DC-4D1F-AEB7-6451740D6CCE}" dt="2019-07-26T03:22:45.504" v="0" actId="478"/>
          <ac:spMkLst>
            <pc:docMk/>
            <pc:sldMk cId="0" sldId="274"/>
            <ac:spMk id="153" creationId="{1D41B59E-19E1-4D25-B179-55E400DA43EC}"/>
          </ac:spMkLst>
        </pc:spChg>
        <pc:spChg chg="del">
          <ac:chgData name="Stanley Lewis" userId="73e2e121f7ce4bca" providerId="LiveId" clId="{76052857-A3DC-4D1F-AEB7-6451740D6CCE}" dt="2019-07-26T03:22:45.504" v="0" actId="478"/>
          <ac:spMkLst>
            <pc:docMk/>
            <pc:sldMk cId="0" sldId="274"/>
            <ac:spMk id="155" creationId="{21895EC6-2A93-4685-8A34-78F67FBD1338}"/>
          </ac:spMkLst>
        </pc:spChg>
        <pc:spChg chg="del">
          <ac:chgData name="Stanley Lewis" userId="73e2e121f7ce4bca" providerId="LiveId" clId="{76052857-A3DC-4D1F-AEB7-6451740D6CCE}" dt="2019-07-26T03:22:45.504" v="0" actId="478"/>
          <ac:spMkLst>
            <pc:docMk/>
            <pc:sldMk cId="0" sldId="274"/>
            <ac:spMk id="164" creationId="{9937EA5F-A543-4CC2-BD8B-80938E657CBE}"/>
          </ac:spMkLst>
        </pc:spChg>
        <pc:spChg chg="add del mod topLvl">
          <ac:chgData name="Stanley Lewis" userId="73e2e121f7ce4bca" providerId="LiveId" clId="{76052857-A3DC-4D1F-AEB7-6451740D6CCE}" dt="2019-07-26T03:57:57.465" v="401" actId="478"/>
          <ac:spMkLst>
            <pc:docMk/>
            <pc:sldMk cId="0" sldId="274"/>
            <ac:spMk id="195" creationId="{DEC275E9-2943-4B67-A18D-0759E6E85A55}"/>
          </ac:spMkLst>
        </pc:spChg>
        <pc:spChg chg="add del mod topLvl">
          <ac:chgData name="Stanley Lewis" userId="73e2e121f7ce4bca" providerId="LiveId" clId="{76052857-A3DC-4D1F-AEB7-6451740D6CCE}" dt="2019-07-26T03:57:55.478" v="400" actId="478"/>
          <ac:spMkLst>
            <pc:docMk/>
            <pc:sldMk cId="0" sldId="274"/>
            <ac:spMk id="196" creationId="{D42BBF58-115F-4886-A2B1-EAC18BCDFF19}"/>
          </ac:spMkLst>
        </pc:spChg>
        <pc:spChg chg="add del mod">
          <ac:chgData name="Stanley Lewis" userId="73e2e121f7ce4bca" providerId="LiveId" clId="{76052857-A3DC-4D1F-AEB7-6451740D6CCE}" dt="2019-07-26T03:27:12.559" v="47" actId="478"/>
          <ac:spMkLst>
            <pc:docMk/>
            <pc:sldMk cId="0" sldId="274"/>
            <ac:spMk id="197" creationId="{3CDFEE86-77A2-4870-B710-A960F5D1154C}"/>
          </ac:spMkLst>
        </pc:spChg>
        <pc:spChg chg="add del mod">
          <ac:chgData name="Stanley Lewis" userId="73e2e121f7ce4bca" providerId="LiveId" clId="{76052857-A3DC-4D1F-AEB7-6451740D6CCE}" dt="2019-07-26T03:53:41.013" v="318" actId="478"/>
          <ac:spMkLst>
            <pc:docMk/>
            <pc:sldMk cId="0" sldId="274"/>
            <ac:spMk id="198" creationId="{C2217B87-4AC6-4812-8648-169E351C8586}"/>
          </ac:spMkLst>
        </pc:spChg>
        <pc:spChg chg="add del mod">
          <ac:chgData name="Stanley Lewis" userId="73e2e121f7ce4bca" providerId="LiveId" clId="{76052857-A3DC-4D1F-AEB7-6451740D6CCE}" dt="2019-07-26T03:26:13.261" v="30"/>
          <ac:spMkLst>
            <pc:docMk/>
            <pc:sldMk cId="0" sldId="274"/>
            <ac:spMk id="199" creationId="{35E75F4A-6BD6-44C7-98F6-40F73BD8B058}"/>
          </ac:spMkLst>
        </pc:spChg>
        <pc:spChg chg="add del mod">
          <ac:chgData name="Stanley Lewis" userId="73e2e121f7ce4bca" providerId="LiveId" clId="{76052857-A3DC-4D1F-AEB7-6451740D6CCE}" dt="2019-07-26T03:27:13.526" v="48" actId="478"/>
          <ac:spMkLst>
            <pc:docMk/>
            <pc:sldMk cId="0" sldId="274"/>
            <ac:spMk id="200" creationId="{CDE1A55B-1F8C-47BB-B8A8-0B1225C094BF}"/>
          </ac:spMkLst>
        </pc:spChg>
        <pc:spChg chg="add del mod">
          <ac:chgData name="Stanley Lewis" userId="73e2e121f7ce4bca" providerId="LiveId" clId="{76052857-A3DC-4D1F-AEB7-6451740D6CCE}" dt="2019-07-26T03:26:45.799" v="43" actId="478"/>
          <ac:spMkLst>
            <pc:docMk/>
            <pc:sldMk cId="0" sldId="274"/>
            <ac:spMk id="201" creationId="{1DD41711-E458-495D-823E-0360C8949E4D}"/>
          </ac:spMkLst>
        </pc:spChg>
        <pc:spChg chg="add del mod">
          <ac:chgData name="Stanley Lewis" userId="73e2e121f7ce4bca" providerId="LiveId" clId="{76052857-A3DC-4D1F-AEB7-6451740D6CCE}" dt="2019-07-26T03:26:41.110" v="41"/>
          <ac:spMkLst>
            <pc:docMk/>
            <pc:sldMk cId="0" sldId="274"/>
            <ac:spMk id="202" creationId="{261319EF-AAC2-49A6-9E99-E229EA8CBCED}"/>
          </ac:spMkLst>
        </pc:spChg>
        <pc:spChg chg="add del">
          <ac:chgData name="Stanley Lewis" userId="73e2e121f7ce4bca" providerId="LiveId" clId="{76052857-A3DC-4D1F-AEB7-6451740D6CCE}" dt="2019-07-26T03:26:40.675" v="39"/>
          <ac:spMkLst>
            <pc:docMk/>
            <pc:sldMk cId="0" sldId="274"/>
            <ac:spMk id="203" creationId="{9B283693-5F4C-4D37-836B-DBCF234AF0E7}"/>
          </ac:spMkLst>
        </pc:spChg>
        <pc:spChg chg="add del mod">
          <ac:chgData name="Stanley Lewis" userId="73e2e121f7ce4bca" providerId="LiveId" clId="{76052857-A3DC-4D1F-AEB7-6451740D6CCE}" dt="2019-07-26T03:38:33.883" v="189" actId="478"/>
          <ac:spMkLst>
            <pc:docMk/>
            <pc:sldMk cId="0" sldId="274"/>
            <ac:spMk id="204" creationId="{D7BE8971-628D-45B8-A9EB-CD82AE17EEB0}"/>
          </ac:spMkLst>
        </pc:spChg>
        <pc:spChg chg="add del mod">
          <ac:chgData name="Stanley Lewis" userId="73e2e121f7ce4bca" providerId="LiveId" clId="{76052857-A3DC-4D1F-AEB7-6451740D6CCE}" dt="2019-07-26T03:53:40.375" v="316" actId="478"/>
          <ac:spMkLst>
            <pc:docMk/>
            <pc:sldMk cId="0" sldId="274"/>
            <ac:spMk id="205" creationId="{BF6B039B-41A4-434A-84F0-45E2204B7E08}"/>
          </ac:spMkLst>
        </pc:spChg>
        <pc:spChg chg="add del mod">
          <ac:chgData name="Stanley Lewis" userId="73e2e121f7ce4bca" providerId="LiveId" clId="{76052857-A3DC-4D1F-AEB7-6451740D6CCE}" dt="2019-07-26T03:29:56.222" v="102"/>
          <ac:spMkLst>
            <pc:docMk/>
            <pc:sldMk cId="0" sldId="274"/>
            <ac:spMk id="206" creationId="{A9EF8E4A-BA19-4209-BE5D-60FE85BF45A2}"/>
          </ac:spMkLst>
        </pc:spChg>
        <pc:spChg chg="add del mod">
          <ac:chgData name="Stanley Lewis" userId="73e2e121f7ce4bca" providerId="LiveId" clId="{76052857-A3DC-4D1F-AEB7-6451740D6CCE}" dt="2019-07-26T03:53:40.705" v="317" actId="478"/>
          <ac:spMkLst>
            <pc:docMk/>
            <pc:sldMk cId="0" sldId="274"/>
            <ac:spMk id="207" creationId="{37C2046D-A06E-4409-A4EA-1382D9CE2F56}"/>
          </ac:spMkLst>
        </pc:spChg>
        <pc:spChg chg="add del mod">
          <ac:chgData name="Stanley Lewis" userId="73e2e121f7ce4bca" providerId="LiveId" clId="{76052857-A3DC-4D1F-AEB7-6451740D6CCE}" dt="2019-07-26T03:32:33.342" v="139" actId="478"/>
          <ac:spMkLst>
            <pc:docMk/>
            <pc:sldMk cId="0" sldId="274"/>
            <ac:spMk id="208" creationId="{8A9F1B85-C2BB-41EE-835F-DDE9D3D4ECAF}"/>
          </ac:spMkLst>
        </pc:spChg>
        <pc:spChg chg="add del mod">
          <ac:chgData name="Stanley Lewis" userId="73e2e121f7ce4bca" providerId="LiveId" clId="{76052857-A3DC-4D1F-AEB7-6451740D6CCE}" dt="2019-07-26T03:32:32.576" v="138" actId="478"/>
          <ac:spMkLst>
            <pc:docMk/>
            <pc:sldMk cId="0" sldId="274"/>
            <ac:spMk id="209" creationId="{F300B500-9540-447A-AB83-A04A5541BD58}"/>
          </ac:spMkLst>
        </pc:spChg>
        <pc:spChg chg="add del mod">
          <ac:chgData name="Stanley Lewis" userId="73e2e121f7ce4bca" providerId="LiveId" clId="{76052857-A3DC-4D1F-AEB7-6451740D6CCE}" dt="2019-07-26T03:32:27.062" v="137" actId="478"/>
          <ac:spMkLst>
            <pc:docMk/>
            <pc:sldMk cId="0" sldId="274"/>
            <ac:spMk id="210" creationId="{353D6BD2-41C7-4732-8339-791A8880C9AE}"/>
          </ac:spMkLst>
        </pc:spChg>
        <pc:spChg chg="add del mod">
          <ac:chgData name="Stanley Lewis" userId="73e2e121f7ce4bca" providerId="LiveId" clId="{76052857-A3DC-4D1F-AEB7-6451740D6CCE}" dt="2019-07-26T03:32:26.388" v="136" actId="478"/>
          <ac:spMkLst>
            <pc:docMk/>
            <pc:sldMk cId="0" sldId="274"/>
            <ac:spMk id="211" creationId="{D20431FA-D3A7-4A51-BB28-806CD96826BE}"/>
          </ac:spMkLst>
        </pc:spChg>
        <pc:spChg chg="add del">
          <ac:chgData name="Stanley Lewis" userId="73e2e121f7ce4bca" providerId="LiveId" clId="{76052857-A3DC-4D1F-AEB7-6451740D6CCE}" dt="2019-07-26T03:33:36.041" v="148"/>
          <ac:spMkLst>
            <pc:docMk/>
            <pc:sldMk cId="0" sldId="274"/>
            <ac:spMk id="212" creationId="{ACCFFB0D-0613-434C-9DCC-403F44057C36}"/>
          </ac:spMkLst>
        </pc:spChg>
        <pc:spChg chg="add mod ord">
          <ac:chgData name="Stanley Lewis" userId="73e2e121f7ce4bca" providerId="LiveId" clId="{76052857-A3DC-4D1F-AEB7-6451740D6CCE}" dt="2019-07-26T04:27:44.439" v="968" actId="1076"/>
          <ac:spMkLst>
            <pc:docMk/>
            <pc:sldMk cId="0" sldId="274"/>
            <ac:spMk id="216" creationId="{4F37B675-7D8D-46A3-A924-7F1F4CC8BFAA}"/>
          </ac:spMkLst>
        </pc:spChg>
        <pc:spChg chg="mod topLvl">
          <ac:chgData name="Stanley Lewis" userId="73e2e121f7ce4bca" providerId="LiveId" clId="{76052857-A3DC-4D1F-AEB7-6451740D6CCE}" dt="2019-07-26T04:27:46.743" v="969" actId="165"/>
          <ac:spMkLst>
            <pc:docMk/>
            <pc:sldMk cId="0" sldId="274"/>
            <ac:spMk id="219" creationId="{567DC783-9EB6-446C-9BC3-96F50B1425A6}"/>
          </ac:spMkLst>
        </pc:spChg>
        <pc:spChg chg="mod topLvl">
          <ac:chgData name="Stanley Lewis" userId="73e2e121f7ce4bca" providerId="LiveId" clId="{76052857-A3DC-4D1F-AEB7-6451740D6CCE}" dt="2019-07-26T04:27:46.743" v="969" actId="165"/>
          <ac:spMkLst>
            <pc:docMk/>
            <pc:sldMk cId="0" sldId="274"/>
            <ac:spMk id="220" creationId="{027A169B-22AF-4969-8996-EE94D9C874B7}"/>
          </ac:spMkLst>
        </pc:spChg>
        <pc:spChg chg="add del mod">
          <ac:chgData name="Stanley Lewis" userId="73e2e121f7ce4bca" providerId="LiveId" clId="{76052857-A3DC-4D1F-AEB7-6451740D6CCE}" dt="2019-07-26T03:38:56.798" v="197" actId="478"/>
          <ac:spMkLst>
            <pc:docMk/>
            <pc:sldMk cId="0" sldId="274"/>
            <ac:spMk id="227" creationId="{480B22D8-9CF5-4D6D-994D-38705B3A54FF}"/>
          </ac:spMkLst>
        </pc:spChg>
        <pc:spChg chg="add del mod">
          <ac:chgData name="Stanley Lewis" userId="73e2e121f7ce4bca" providerId="LiveId" clId="{76052857-A3DC-4D1F-AEB7-6451740D6CCE}" dt="2019-07-26T03:49:07.747" v="275" actId="478"/>
          <ac:spMkLst>
            <pc:docMk/>
            <pc:sldMk cId="0" sldId="274"/>
            <ac:spMk id="228" creationId="{C64CE7CC-8422-4FBB-9C3B-C61CABF3AF91}"/>
          </ac:spMkLst>
        </pc:spChg>
        <pc:spChg chg="add mod ord">
          <ac:chgData name="Stanley Lewis" userId="73e2e121f7ce4bca" providerId="LiveId" clId="{76052857-A3DC-4D1F-AEB7-6451740D6CCE}" dt="2019-07-26T04:17:46.101" v="552" actId="1076"/>
          <ac:spMkLst>
            <pc:docMk/>
            <pc:sldMk cId="0" sldId="274"/>
            <ac:spMk id="229" creationId="{1ECB5D1B-AE45-41E2-9F2B-64740D2B396C}"/>
          </ac:spMkLst>
        </pc:spChg>
        <pc:spChg chg="add del mod ord">
          <ac:chgData name="Stanley Lewis" userId="73e2e121f7ce4bca" providerId="LiveId" clId="{76052857-A3DC-4D1F-AEB7-6451740D6CCE}" dt="2019-07-26T03:53:39.867" v="315" actId="478"/>
          <ac:spMkLst>
            <pc:docMk/>
            <pc:sldMk cId="0" sldId="274"/>
            <ac:spMk id="230" creationId="{70F56AC8-66CD-4A5F-BC11-608255A854E1}"/>
          </ac:spMkLst>
        </pc:spChg>
        <pc:spChg chg="add mod ord topLvl">
          <ac:chgData name="Stanley Lewis" userId="73e2e121f7ce4bca" providerId="LiveId" clId="{76052857-A3DC-4D1F-AEB7-6451740D6CCE}" dt="2019-07-26T04:00:08.437" v="435" actId="164"/>
          <ac:spMkLst>
            <pc:docMk/>
            <pc:sldMk cId="0" sldId="274"/>
            <ac:spMk id="231" creationId="{086CFAF6-B1A7-4683-8506-C30F293A7F60}"/>
          </ac:spMkLst>
        </pc:spChg>
        <pc:spChg chg="del">
          <ac:chgData name="Stanley Lewis" userId="73e2e121f7ce4bca" providerId="LiveId" clId="{76052857-A3DC-4D1F-AEB7-6451740D6CCE}" dt="2019-07-26T03:48:49.624" v="268" actId="478"/>
          <ac:spMkLst>
            <pc:docMk/>
            <pc:sldMk cId="0" sldId="274"/>
            <ac:spMk id="235" creationId="{A55051F8-F90A-49B4-AD30-8081BCED291A}"/>
          </ac:spMkLst>
        </pc:spChg>
        <pc:spChg chg="add mod topLvl">
          <ac:chgData name="Stanley Lewis" userId="73e2e121f7ce4bca" providerId="LiveId" clId="{76052857-A3DC-4D1F-AEB7-6451740D6CCE}" dt="2019-07-26T04:00:08.437" v="435" actId="164"/>
          <ac:spMkLst>
            <pc:docMk/>
            <pc:sldMk cId="0" sldId="274"/>
            <ac:spMk id="236" creationId="{DCB3FD20-712C-4199-AA96-D9142E666B92}"/>
          </ac:spMkLst>
        </pc:spChg>
        <pc:spChg chg="add mod">
          <ac:chgData name="Stanley Lewis" userId="73e2e121f7ce4bca" providerId="LiveId" clId="{76052857-A3DC-4D1F-AEB7-6451740D6CCE}" dt="2019-07-26T04:17:46.101" v="552" actId="1076"/>
          <ac:spMkLst>
            <pc:docMk/>
            <pc:sldMk cId="0" sldId="274"/>
            <ac:spMk id="237" creationId="{58FC3B4E-8F47-4534-8B07-4ED63A826565}"/>
          </ac:spMkLst>
        </pc:spChg>
        <pc:spChg chg="add del">
          <ac:chgData name="Stanley Lewis" userId="73e2e121f7ce4bca" providerId="LiveId" clId="{76052857-A3DC-4D1F-AEB7-6451740D6CCE}" dt="2019-07-26T03:55:52.075" v="341"/>
          <ac:spMkLst>
            <pc:docMk/>
            <pc:sldMk cId="0" sldId="274"/>
            <ac:spMk id="305" creationId="{29C9A10C-E578-4A72-8CD0-FCD4BA6C92A1}"/>
          </ac:spMkLst>
        </pc:spChg>
        <pc:spChg chg="add mod ord">
          <ac:chgData name="Stanley Lewis" userId="73e2e121f7ce4bca" providerId="LiveId" clId="{76052857-A3DC-4D1F-AEB7-6451740D6CCE}" dt="2019-07-26T04:00:08.437" v="435" actId="164"/>
          <ac:spMkLst>
            <pc:docMk/>
            <pc:sldMk cId="0" sldId="274"/>
            <ac:spMk id="328" creationId="{38FB40D7-E1B4-48FA-B9B4-303F1E286488}"/>
          </ac:spMkLst>
        </pc:spChg>
        <pc:spChg chg="add mod ord">
          <ac:chgData name="Stanley Lewis" userId="73e2e121f7ce4bca" providerId="LiveId" clId="{76052857-A3DC-4D1F-AEB7-6451740D6CCE}" dt="2019-07-26T04:00:08.437" v="435" actId="164"/>
          <ac:spMkLst>
            <pc:docMk/>
            <pc:sldMk cId="0" sldId="274"/>
            <ac:spMk id="329" creationId="{06DB1C93-709D-47F4-B266-0AA596012447}"/>
          </ac:spMkLst>
        </pc:spChg>
        <pc:spChg chg="add del mod">
          <ac:chgData name="Stanley Lewis" userId="73e2e121f7ce4bca" providerId="LiveId" clId="{76052857-A3DC-4D1F-AEB7-6451740D6CCE}" dt="2019-07-26T04:16:47.275" v="535" actId="478"/>
          <ac:spMkLst>
            <pc:docMk/>
            <pc:sldMk cId="0" sldId="274"/>
            <ac:spMk id="336" creationId="{BC360861-1317-4D86-80F5-4AC73147F860}"/>
          </ac:spMkLst>
        </pc:spChg>
        <pc:spChg chg="add mod">
          <ac:chgData name="Stanley Lewis" userId="73e2e121f7ce4bca" providerId="LiveId" clId="{76052857-A3DC-4D1F-AEB7-6451740D6CCE}" dt="2019-07-26T04:17:46.101" v="552" actId="1076"/>
          <ac:spMkLst>
            <pc:docMk/>
            <pc:sldMk cId="0" sldId="274"/>
            <ac:spMk id="337" creationId="{0699B948-1FB4-4B61-8CF8-8FDBC2840CD9}"/>
          </ac:spMkLst>
        </pc:spChg>
        <pc:spChg chg="add mod">
          <ac:chgData name="Stanley Lewis" userId="73e2e121f7ce4bca" providerId="LiveId" clId="{76052857-A3DC-4D1F-AEB7-6451740D6CCE}" dt="2019-07-26T04:17:46.101" v="552" actId="1076"/>
          <ac:spMkLst>
            <pc:docMk/>
            <pc:sldMk cId="0" sldId="274"/>
            <ac:spMk id="363" creationId="{8C563860-5E25-4F4D-930F-78D21C9F7DC8}"/>
          </ac:spMkLst>
        </pc:spChg>
        <pc:spChg chg="add del mod">
          <ac:chgData name="Stanley Lewis" userId="73e2e121f7ce4bca" providerId="LiveId" clId="{76052857-A3DC-4D1F-AEB7-6451740D6CCE}" dt="2019-07-26T04:17:22.783" v="548" actId="478"/>
          <ac:spMkLst>
            <pc:docMk/>
            <pc:sldMk cId="0" sldId="274"/>
            <ac:spMk id="364" creationId="{4991C436-4C23-4178-B774-77F82317336E}"/>
          </ac:spMkLst>
        </pc:spChg>
        <pc:spChg chg="add mod">
          <ac:chgData name="Stanley Lewis" userId="73e2e121f7ce4bca" providerId="LiveId" clId="{76052857-A3DC-4D1F-AEB7-6451740D6CCE}" dt="2019-07-26T04:17:46.101" v="552" actId="1076"/>
          <ac:spMkLst>
            <pc:docMk/>
            <pc:sldMk cId="0" sldId="274"/>
            <ac:spMk id="365" creationId="{33DD01B7-B396-4391-90AE-6D72B9950E1B}"/>
          </ac:spMkLst>
        </pc:spChg>
        <pc:spChg chg="mod topLvl">
          <ac:chgData name="Stanley Lewis" userId="73e2e121f7ce4bca" providerId="LiveId" clId="{76052857-A3DC-4D1F-AEB7-6451740D6CCE}" dt="2019-07-26T04:13:02.968" v="486" actId="164"/>
          <ac:spMkLst>
            <pc:docMk/>
            <pc:sldMk cId="0" sldId="274"/>
            <ac:spMk id="378" creationId="{C1F3E74B-B50A-474A-AB94-3204EC8D027A}"/>
          </ac:spMkLst>
        </pc:spChg>
        <pc:spChg chg="mod topLvl">
          <ac:chgData name="Stanley Lewis" userId="73e2e121f7ce4bca" providerId="LiveId" clId="{76052857-A3DC-4D1F-AEB7-6451740D6CCE}" dt="2019-07-26T04:13:02.968" v="486" actId="164"/>
          <ac:spMkLst>
            <pc:docMk/>
            <pc:sldMk cId="0" sldId="274"/>
            <ac:spMk id="379" creationId="{270DAAF3-5B11-417D-B0A1-27FC4350D8FD}"/>
          </ac:spMkLst>
        </pc:spChg>
        <pc:spChg chg="mod topLvl">
          <ac:chgData name="Stanley Lewis" userId="73e2e121f7ce4bca" providerId="LiveId" clId="{76052857-A3DC-4D1F-AEB7-6451740D6CCE}" dt="2019-07-26T04:13:02.968" v="486" actId="164"/>
          <ac:spMkLst>
            <pc:docMk/>
            <pc:sldMk cId="0" sldId="274"/>
            <ac:spMk id="380" creationId="{009A9F71-5647-4DF5-B847-BDD3BFF5AF57}"/>
          </ac:spMkLst>
        </pc:spChg>
        <pc:spChg chg="add mod">
          <ac:chgData name="Stanley Lewis" userId="73e2e121f7ce4bca" providerId="LiveId" clId="{76052857-A3DC-4D1F-AEB7-6451740D6CCE}" dt="2019-07-26T04:17:46.101" v="552" actId="1076"/>
          <ac:spMkLst>
            <pc:docMk/>
            <pc:sldMk cId="0" sldId="274"/>
            <ac:spMk id="389" creationId="{37B4AB20-5CC6-4968-B8BC-30F168C8A00E}"/>
          </ac:spMkLst>
        </pc:spChg>
        <pc:spChg chg="add mod">
          <ac:chgData name="Stanley Lewis" userId="73e2e121f7ce4bca" providerId="LiveId" clId="{76052857-A3DC-4D1F-AEB7-6451740D6CCE}" dt="2019-07-26T04:18:00.353" v="554" actId="1076"/>
          <ac:spMkLst>
            <pc:docMk/>
            <pc:sldMk cId="0" sldId="274"/>
            <ac:spMk id="390" creationId="{9D434306-FC41-49B9-B53A-7FA423219CAE}"/>
          </ac:spMkLst>
        </pc:spChg>
        <pc:spChg chg="add mod">
          <ac:chgData name="Stanley Lewis" userId="73e2e121f7ce4bca" providerId="LiveId" clId="{76052857-A3DC-4D1F-AEB7-6451740D6CCE}" dt="2019-07-26T04:24:37.457" v="787" actId="1076"/>
          <ac:spMkLst>
            <pc:docMk/>
            <pc:sldMk cId="0" sldId="274"/>
            <ac:spMk id="391" creationId="{548544F4-2525-46CE-8D41-1AE058544B73}"/>
          </ac:spMkLst>
        </pc:spChg>
        <pc:spChg chg="add mod">
          <ac:chgData name="Stanley Lewis" userId="73e2e121f7ce4bca" providerId="LiveId" clId="{76052857-A3DC-4D1F-AEB7-6451740D6CCE}" dt="2019-07-26T04:24:39.494" v="788" actId="1076"/>
          <ac:spMkLst>
            <pc:docMk/>
            <pc:sldMk cId="0" sldId="274"/>
            <ac:spMk id="392" creationId="{7AE636F2-C3F1-49B5-9CB9-0E1426F810B7}"/>
          </ac:spMkLst>
        </pc:spChg>
        <pc:spChg chg="add mod">
          <ac:chgData name="Stanley Lewis" userId="73e2e121f7ce4bca" providerId="LiveId" clId="{76052857-A3DC-4D1F-AEB7-6451740D6CCE}" dt="2019-07-26T04:28:43.703" v="992" actId="1076"/>
          <ac:spMkLst>
            <pc:docMk/>
            <pc:sldMk cId="0" sldId="274"/>
            <ac:spMk id="397" creationId="{71EF6977-DB19-429A-B970-F9A9BF1B9893}"/>
          </ac:spMkLst>
        </pc:spChg>
        <pc:spChg chg="add mod">
          <ac:chgData name="Stanley Lewis" userId="73e2e121f7ce4bca" providerId="LiveId" clId="{76052857-A3DC-4D1F-AEB7-6451740D6CCE}" dt="2019-07-26T04:28:55.287" v="998" actId="20577"/>
          <ac:spMkLst>
            <pc:docMk/>
            <pc:sldMk cId="0" sldId="274"/>
            <ac:spMk id="398" creationId="{ED17FF3B-E005-4117-93F7-880D206600F7}"/>
          </ac:spMkLst>
        </pc:spChg>
        <pc:spChg chg="add mod">
          <ac:chgData name="Stanley Lewis" userId="73e2e121f7ce4bca" providerId="LiveId" clId="{76052857-A3DC-4D1F-AEB7-6451740D6CCE}" dt="2019-07-26T04:29:04.191" v="1007" actId="1076"/>
          <ac:spMkLst>
            <pc:docMk/>
            <pc:sldMk cId="0" sldId="274"/>
            <ac:spMk id="399" creationId="{F83463D7-A4DC-43C4-89AD-2B6718978EB9}"/>
          </ac:spMkLst>
        </pc:spChg>
        <pc:spChg chg="add mod">
          <ac:chgData name="Stanley Lewis" userId="73e2e121f7ce4bca" providerId="LiveId" clId="{76052857-A3DC-4D1F-AEB7-6451740D6CCE}" dt="2019-07-26T04:29:17.073" v="1021" actId="1076"/>
          <ac:spMkLst>
            <pc:docMk/>
            <pc:sldMk cId="0" sldId="274"/>
            <ac:spMk id="400" creationId="{AFE01B93-540F-4121-AEE1-E2043AE6BE67}"/>
          </ac:spMkLst>
        </pc:spChg>
        <pc:spChg chg="add mod">
          <ac:chgData name="Stanley Lewis" userId="73e2e121f7ce4bca" providerId="LiveId" clId="{76052857-A3DC-4D1F-AEB7-6451740D6CCE}" dt="2019-07-26T04:29:26.732" v="1034" actId="1076"/>
          <ac:spMkLst>
            <pc:docMk/>
            <pc:sldMk cId="0" sldId="274"/>
            <ac:spMk id="401" creationId="{A5049917-E58B-4AEA-A3B2-65ADFAD42E14}"/>
          </ac:spMkLst>
        </pc:spChg>
        <pc:spChg chg="add mod">
          <ac:chgData name="Stanley Lewis" userId="73e2e121f7ce4bca" providerId="LiveId" clId="{76052857-A3DC-4D1F-AEB7-6451740D6CCE}" dt="2019-07-26T04:29:40.123" v="1043" actId="1076"/>
          <ac:spMkLst>
            <pc:docMk/>
            <pc:sldMk cId="0" sldId="274"/>
            <ac:spMk id="402" creationId="{0192F9BE-2422-4365-AF00-2688B8BCB5C3}"/>
          </ac:spMkLst>
        </pc:spChg>
        <pc:spChg chg="add del mod">
          <ac:chgData name="Stanley Lewis" userId="73e2e121f7ce4bca" providerId="LiveId" clId="{76052857-A3DC-4D1F-AEB7-6451740D6CCE}" dt="2019-07-26T04:30:19.423" v="1093" actId="478"/>
          <ac:spMkLst>
            <pc:docMk/>
            <pc:sldMk cId="0" sldId="274"/>
            <ac:spMk id="403" creationId="{EA9F92CC-A1FC-4501-8903-7DA0E6046FE1}"/>
          </ac:spMkLst>
        </pc:spChg>
        <pc:grpChg chg="add del mod topLvl">
          <ac:chgData name="Stanley Lewis" userId="73e2e121f7ce4bca" providerId="LiveId" clId="{76052857-A3DC-4D1F-AEB7-6451740D6CCE}" dt="2019-07-26T03:57:49.723" v="399" actId="165"/>
          <ac:grpSpMkLst>
            <pc:docMk/>
            <pc:sldMk cId="0" sldId="274"/>
            <ac:grpSpMk id="3" creationId="{178161C7-A540-4EE6-9EAE-1C5CAEA86415}"/>
          </ac:grpSpMkLst>
        </pc:grpChg>
        <pc:grpChg chg="add del mod">
          <ac:chgData name="Stanley Lewis" userId="73e2e121f7ce4bca" providerId="LiveId" clId="{76052857-A3DC-4D1F-AEB7-6451740D6CCE}" dt="2019-07-26T03:57:40.912" v="397" actId="165"/>
          <ac:grpSpMkLst>
            <pc:docMk/>
            <pc:sldMk cId="0" sldId="274"/>
            <ac:grpSpMk id="13" creationId="{58634284-3554-43CF-8D94-01596D8EEE24}"/>
          </ac:grpSpMkLst>
        </pc:grpChg>
        <pc:grpChg chg="add mod">
          <ac:chgData name="Stanley Lewis" userId="73e2e121f7ce4bca" providerId="LiveId" clId="{76052857-A3DC-4D1F-AEB7-6451740D6CCE}" dt="2019-07-26T04:17:46.101" v="552" actId="1076"/>
          <ac:grpSpMkLst>
            <pc:docMk/>
            <pc:sldMk cId="0" sldId="274"/>
            <ac:grpSpMk id="20" creationId="{44FDDBB9-A039-4C0A-860A-0A5FC60DA254}"/>
          </ac:grpSpMkLst>
        </pc:grpChg>
        <pc:grpChg chg="add mod ord">
          <ac:chgData name="Stanley Lewis" userId="73e2e121f7ce4bca" providerId="LiveId" clId="{76052857-A3DC-4D1F-AEB7-6451740D6CCE}" dt="2019-07-26T04:17:46.101" v="552" actId="1076"/>
          <ac:grpSpMkLst>
            <pc:docMk/>
            <pc:sldMk cId="0" sldId="274"/>
            <ac:grpSpMk id="21" creationId="{FF180024-F715-47F8-BAD2-305AA928512F}"/>
          </ac:grpSpMkLst>
        </pc:grpChg>
        <pc:grpChg chg="del">
          <ac:chgData name="Stanley Lewis" userId="73e2e121f7ce4bca" providerId="LiveId" clId="{76052857-A3DC-4D1F-AEB7-6451740D6CCE}" dt="2019-07-26T03:22:45.504" v="0" actId="478"/>
          <ac:grpSpMkLst>
            <pc:docMk/>
            <pc:sldMk cId="0" sldId="274"/>
            <ac:grpSpMk id="94" creationId="{27790BD9-BEEA-418B-B1A2-AF823F41474A}"/>
          </ac:grpSpMkLst>
        </pc:grpChg>
        <pc:grpChg chg="del">
          <ac:chgData name="Stanley Lewis" userId="73e2e121f7ce4bca" providerId="LiveId" clId="{76052857-A3DC-4D1F-AEB7-6451740D6CCE}" dt="2019-07-26T03:22:45.504" v="0" actId="478"/>
          <ac:grpSpMkLst>
            <pc:docMk/>
            <pc:sldMk cId="0" sldId="274"/>
            <ac:grpSpMk id="99" creationId="{1088E2CB-38C0-42E2-9CA7-82AB912EBC97}"/>
          </ac:grpSpMkLst>
        </pc:grpChg>
        <pc:grpChg chg="del">
          <ac:chgData name="Stanley Lewis" userId="73e2e121f7ce4bca" providerId="LiveId" clId="{76052857-A3DC-4D1F-AEB7-6451740D6CCE}" dt="2019-07-26T03:22:45.504" v="0" actId="478"/>
          <ac:grpSpMkLst>
            <pc:docMk/>
            <pc:sldMk cId="0" sldId="274"/>
            <ac:grpSpMk id="103" creationId="{72EA427E-9FCD-48D2-9CC5-B08471D0A8B5}"/>
          </ac:grpSpMkLst>
        </pc:grpChg>
        <pc:grpChg chg="del">
          <ac:chgData name="Stanley Lewis" userId="73e2e121f7ce4bca" providerId="LiveId" clId="{76052857-A3DC-4D1F-AEB7-6451740D6CCE}" dt="2019-07-26T03:22:45.504" v="0" actId="478"/>
          <ac:grpSpMkLst>
            <pc:docMk/>
            <pc:sldMk cId="0" sldId="274"/>
            <ac:grpSpMk id="107" creationId="{50B46513-00B9-4BEB-8D78-DFC58D5E010E}"/>
          </ac:grpSpMkLst>
        </pc:grpChg>
        <pc:grpChg chg="del">
          <ac:chgData name="Stanley Lewis" userId="73e2e121f7ce4bca" providerId="LiveId" clId="{76052857-A3DC-4D1F-AEB7-6451740D6CCE}" dt="2019-07-26T03:22:45.504" v="0" actId="478"/>
          <ac:grpSpMkLst>
            <pc:docMk/>
            <pc:sldMk cId="0" sldId="274"/>
            <ac:grpSpMk id="121" creationId="{FA30A923-5ACD-49BB-A232-64641C44B1B6}"/>
          </ac:grpSpMkLst>
        </pc:grpChg>
        <pc:grpChg chg="del">
          <ac:chgData name="Stanley Lewis" userId="73e2e121f7ce4bca" providerId="LiveId" clId="{76052857-A3DC-4D1F-AEB7-6451740D6CCE}" dt="2019-07-26T03:22:45.504" v="0" actId="478"/>
          <ac:grpSpMkLst>
            <pc:docMk/>
            <pc:sldMk cId="0" sldId="274"/>
            <ac:grpSpMk id="131" creationId="{93B55ABA-C5B9-4765-BC5F-79DE62D8D2B0}"/>
          </ac:grpSpMkLst>
        </pc:grpChg>
        <pc:grpChg chg="add del mod">
          <ac:chgData name="Stanley Lewis" userId="73e2e121f7ce4bca" providerId="LiveId" clId="{76052857-A3DC-4D1F-AEB7-6451740D6CCE}" dt="2019-07-26T04:33:53.422" v="1108" actId="478"/>
          <ac:grpSpMkLst>
            <pc:docMk/>
            <pc:sldMk cId="0" sldId="274"/>
            <ac:grpSpMk id="136" creationId="{3924C1AC-926B-4BD2-BB8B-1543FE8E9878}"/>
          </ac:grpSpMkLst>
        </pc:grpChg>
        <pc:grpChg chg="del">
          <ac:chgData name="Stanley Lewis" userId="73e2e121f7ce4bca" providerId="LiveId" clId="{76052857-A3DC-4D1F-AEB7-6451740D6CCE}" dt="2019-07-26T03:22:45.504" v="0" actId="478"/>
          <ac:grpSpMkLst>
            <pc:docMk/>
            <pc:sldMk cId="0" sldId="274"/>
            <ac:grpSpMk id="137" creationId="{EBF2C90A-4BF2-4DB0-A873-F95967F48BF5}"/>
          </ac:grpSpMkLst>
        </pc:grpChg>
        <pc:grpChg chg="mod">
          <ac:chgData name="Stanley Lewis" userId="73e2e121f7ce4bca" providerId="LiveId" clId="{76052857-A3DC-4D1F-AEB7-6451740D6CCE}" dt="2019-07-26T04:33:47.566" v="1107" actId="1076"/>
          <ac:grpSpMkLst>
            <pc:docMk/>
            <pc:sldMk cId="0" sldId="274"/>
            <ac:grpSpMk id="138" creationId="{813CCE99-5E98-4C89-BEB0-4314EBE432DD}"/>
          </ac:grpSpMkLst>
        </pc:grpChg>
        <pc:grpChg chg="mod">
          <ac:chgData name="Stanley Lewis" userId="73e2e121f7ce4bca" providerId="LiveId" clId="{76052857-A3DC-4D1F-AEB7-6451740D6CCE}" dt="2019-07-26T04:33:47.566" v="1107" actId="1076"/>
          <ac:grpSpMkLst>
            <pc:docMk/>
            <pc:sldMk cId="0" sldId="274"/>
            <ac:grpSpMk id="139" creationId="{4DD0F9AA-4EE3-4346-B08B-0EA5CF0CC825}"/>
          </ac:grpSpMkLst>
        </pc:grpChg>
        <pc:grpChg chg="mod">
          <ac:chgData name="Stanley Lewis" userId="73e2e121f7ce4bca" providerId="LiveId" clId="{76052857-A3DC-4D1F-AEB7-6451740D6CCE}" dt="2019-07-26T04:33:47.566" v="1107" actId="1076"/>
          <ac:grpSpMkLst>
            <pc:docMk/>
            <pc:sldMk cId="0" sldId="274"/>
            <ac:grpSpMk id="140" creationId="{FD60A8C6-1A1F-48D1-9839-17E56E879EF6}"/>
          </ac:grpSpMkLst>
        </pc:grpChg>
        <pc:grpChg chg="mod">
          <ac:chgData name="Stanley Lewis" userId="73e2e121f7ce4bca" providerId="LiveId" clId="{76052857-A3DC-4D1F-AEB7-6451740D6CCE}" dt="2019-07-26T04:33:47.566" v="1107" actId="1076"/>
          <ac:grpSpMkLst>
            <pc:docMk/>
            <pc:sldMk cId="0" sldId="274"/>
            <ac:grpSpMk id="141" creationId="{03A9D8CF-8374-4D83-A4E8-A07384A730E3}"/>
          </ac:grpSpMkLst>
        </pc:grpChg>
        <pc:grpChg chg="add mod ord">
          <ac:chgData name="Stanley Lewis" userId="73e2e121f7ce4bca" providerId="LiveId" clId="{76052857-A3DC-4D1F-AEB7-6451740D6CCE}" dt="2019-07-26T04:17:46.101" v="552" actId="1076"/>
          <ac:grpSpMkLst>
            <pc:docMk/>
            <pc:sldMk cId="0" sldId="274"/>
            <ac:grpSpMk id="143" creationId="{FE3F846D-9C2A-4E98-9BDB-ED1C371232D1}"/>
          </ac:grpSpMkLst>
        </pc:grpChg>
        <pc:grpChg chg="mod">
          <ac:chgData name="Stanley Lewis" userId="73e2e121f7ce4bca" providerId="LiveId" clId="{76052857-A3DC-4D1F-AEB7-6451740D6CCE}" dt="2019-07-26T04:17:46.101" v="552" actId="1076"/>
          <ac:grpSpMkLst>
            <pc:docMk/>
            <pc:sldMk cId="0" sldId="274"/>
            <ac:grpSpMk id="145" creationId="{203FF5A4-E47C-472A-8794-E1075EE386E5}"/>
          </ac:grpSpMkLst>
        </pc:grpChg>
        <pc:grpChg chg="mod">
          <ac:chgData name="Stanley Lewis" userId="73e2e121f7ce4bca" providerId="LiveId" clId="{76052857-A3DC-4D1F-AEB7-6451740D6CCE}" dt="2019-07-26T04:33:47.566" v="1107" actId="1076"/>
          <ac:grpSpMkLst>
            <pc:docMk/>
            <pc:sldMk cId="0" sldId="274"/>
            <ac:grpSpMk id="151" creationId="{A31602E3-CA5D-4AA1-96CA-148A6440A411}"/>
          </ac:grpSpMkLst>
        </pc:grpChg>
        <pc:grpChg chg="mod">
          <ac:chgData name="Stanley Lewis" userId="73e2e121f7ce4bca" providerId="LiveId" clId="{76052857-A3DC-4D1F-AEB7-6451740D6CCE}" dt="2019-07-26T04:33:47.566" v="1107" actId="1076"/>
          <ac:grpSpMkLst>
            <pc:docMk/>
            <pc:sldMk cId="0" sldId="274"/>
            <ac:grpSpMk id="153" creationId="{4E981825-C6C1-4B54-97CD-5B5E638DE1BB}"/>
          </ac:grpSpMkLst>
        </pc:grpChg>
        <pc:grpChg chg="del">
          <ac:chgData name="Stanley Lewis" userId="73e2e121f7ce4bca" providerId="LiveId" clId="{76052857-A3DC-4D1F-AEB7-6451740D6CCE}" dt="2019-07-26T03:22:45.504" v="0" actId="478"/>
          <ac:grpSpMkLst>
            <pc:docMk/>
            <pc:sldMk cId="0" sldId="274"/>
            <ac:grpSpMk id="156" creationId="{89631BCC-1521-4006-A23C-61BA39FD6070}"/>
          </ac:grpSpMkLst>
        </pc:grpChg>
        <pc:grpChg chg="del">
          <ac:chgData name="Stanley Lewis" userId="73e2e121f7ce4bca" providerId="LiveId" clId="{76052857-A3DC-4D1F-AEB7-6451740D6CCE}" dt="2019-07-26T03:22:45.504" v="0" actId="478"/>
          <ac:grpSpMkLst>
            <pc:docMk/>
            <pc:sldMk cId="0" sldId="274"/>
            <ac:grpSpMk id="160" creationId="{9611A534-015E-4201-ABA0-78D6D38955A7}"/>
          </ac:grpSpMkLst>
        </pc:grpChg>
        <pc:grpChg chg="del">
          <ac:chgData name="Stanley Lewis" userId="73e2e121f7ce4bca" providerId="LiveId" clId="{76052857-A3DC-4D1F-AEB7-6451740D6CCE}" dt="2019-07-26T03:22:45.504" v="0" actId="478"/>
          <ac:grpSpMkLst>
            <pc:docMk/>
            <pc:sldMk cId="0" sldId="274"/>
            <ac:grpSpMk id="165" creationId="{25146144-9949-4D9F-8A72-9B05037883D1}"/>
          </ac:grpSpMkLst>
        </pc:grpChg>
        <pc:grpChg chg="del">
          <ac:chgData name="Stanley Lewis" userId="73e2e121f7ce4bca" providerId="LiveId" clId="{76052857-A3DC-4D1F-AEB7-6451740D6CCE}" dt="2019-07-26T03:22:45.504" v="0" actId="478"/>
          <ac:grpSpMkLst>
            <pc:docMk/>
            <pc:sldMk cId="0" sldId="274"/>
            <ac:grpSpMk id="171" creationId="{176051A8-1624-4380-8DCC-DCE4FC159E43}"/>
          </ac:grpSpMkLst>
        </pc:grpChg>
        <pc:grpChg chg="del">
          <ac:chgData name="Stanley Lewis" userId="73e2e121f7ce4bca" providerId="LiveId" clId="{76052857-A3DC-4D1F-AEB7-6451740D6CCE}" dt="2019-07-26T03:22:45.504" v="0" actId="478"/>
          <ac:grpSpMkLst>
            <pc:docMk/>
            <pc:sldMk cId="0" sldId="274"/>
            <ac:grpSpMk id="175" creationId="{79E4790B-9D76-4406-A346-36758CC95AAA}"/>
          </ac:grpSpMkLst>
        </pc:grpChg>
        <pc:grpChg chg="del">
          <ac:chgData name="Stanley Lewis" userId="73e2e121f7ce4bca" providerId="LiveId" clId="{76052857-A3DC-4D1F-AEB7-6451740D6CCE}" dt="2019-07-26T03:22:45.504" v="0" actId="478"/>
          <ac:grpSpMkLst>
            <pc:docMk/>
            <pc:sldMk cId="0" sldId="274"/>
            <ac:grpSpMk id="178" creationId="{84FA9450-BAB7-4533-817B-E5C759EA8725}"/>
          </ac:grpSpMkLst>
        </pc:grpChg>
        <pc:grpChg chg="del">
          <ac:chgData name="Stanley Lewis" userId="73e2e121f7ce4bca" providerId="LiveId" clId="{76052857-A3DC-4D1F-AEB7-6451740D6CCE}" dt="2019-07-26T03:22:45.504" v="0" actId="478"/>
          <ac:grpSpMkLst>
            <pc:docMk/>
            <pc:sldMk cId="0" sldId="274"/>
            <ac:grpSpMk id="181" creationId="{E6B74595-3CBF-48D5-A7E6-0C78137A4D84}"/>
          </ac:grpSpMkLst>
        </pc:grpChg>
        <pc:grpChg chg="del">
          <ac:chgData name="Stanley Lewis" userId="73e2e121f7ce4bca" providerId="LiveId" clId="{76052857-A3DC-4D1F-AEB7-6451740D6CCE}" dt="2019-07-26T03:22:45.504" v="0" actId="478"/>
          <ac:grpSpMkLst>
            <pc:docMk/>
            <pc:sldMk cId="0" sldId="274"/>
            <ac:grpSpMk id="184" creationId="{359A6503-66E1-4262-B52C-1AA3783DEF63}"/>
          </ac:grpSpMkLst>
        </pc:grpChg>
        <pc:grpChg chg="del">
          <ac:chgData name="Stanley Lewis" userId="73e2e121f7ce4bca" providerId="LiveId" clId="{76052857-A3DC-4D1F-AEB7-6451740D6CCE}" dt="2019-07-26T03:22:45.504" v="0" actId="478"/>
          <ac:grpSpMkLst>
            <pc:docMk/>
            <pc:sldMk cId="0" sldId="274"/>
            <ac:grpSpMk id="189" creationId="{ED1E0927-4A50-4C5B-8215-3FF70B6CECF6}"/>
          </ac:grpSpMkLst>
        </pc:grpChg>
        <pc:grpChg chg="add del mod">
          <ac:chgData name="Stanley Lewis" userId="73e2e121f7ce4bca" providerId="LiveId" clId="{76052857-A3DC-4D1F-AEB7-6451740D6CCE}" dt="2019-07-26T04:27:46.743" v="969" actId="165"/>
          <ac:grpSpMkLst>
            <pc:docMk/>
            <pc:sldMk cId="0" sldId="274"/>
            <ac:grpSpMk id="217" creationId="{D4AD7EC4-50E0-4ADC-97A6-CBD7D181EAD5}"/>
          </ac:grpSpMkLst>
        </pc:grpChg>
        <pc:grpChg chg="mod topLvl">
          <ac:chgData name="Stanley Lewis" userId="73e2e121f7ce4bca" providerId="LiveId" clId="{76052857-A3DC-4D1F-AEB7-6451740D6CCE}" dt="2019-07-26T04:27:46.743" v="969" actId="165"/>
          <ac:grpSpMkLst>
            <pc:docMk/>
            <pc:sldMk cId="0" sldId="274"/>
            <ac:grpSpMk id="218" creationId="{2CAFB784-D183-4AF4-B83C-686EAE7D74F3}"/>
          </ac:grpSpMkLst>
        </pc:grpChg>
        <pc:grpChg chg="add del mod topLvl">
          <ac:chgData name="Stanley Lewis" userId="73e2e121f7ce4bca" providerId="LiveId" clId="{76052857-A3DC-4D1F-AEB7-6451740D6CCE}" dt="2019-07-26T04:27:46.743" v="969" actId="165"/>
          <ac:grpSpMkLst>
            <pc:docMk/>
            <pc:sldMk cId="0" sldId="274"/>
            <ac:grpSpMk id="221" creationId="{3DEAA753-BBDC-4B0A-A4D1-A2C89CAE16DC}"/>
          </ac:grpSpMkLst>
        </pc:grpChg>
        <pc:grpChg chg="add del mod ord topLvl">
          <ac:chgData name="Stanley Lewis" userId="73e2e121f7ce4bca" providerId="LiveId" clId="{76052857-A3DC-4D1F-AEB7-6451740D6CCE}" dt="2019-07-26T03:57:46.792" v="398" actId="478"/>
          <ac:grpSpMkLst>
            <pc:docMk/>
            <pc:sldMk cId="0" sldId="274"/>
            <ac:grpSpMk id="232" creationId="{FF7C10AD-087F-434B-824B-95DB5D7D715D}"/>
          </ac:grpSpMkLst>
        </pc:grpChg>
        <pc:grpChg chg="add del mod">
          <ac:chgData name="Stanley Lewis" userId="73e2e121f7ce4bca" providerId="LiveId" clId="{76052857-A3DC-4D1F-AEB7-6451740D6CCE}" dt="2019-07-26T03:51:44.735" v="311" actId="478"/>
          <ac:grpSpMkLst>
            <pc:docMk/>
            <pc:sldMk cId="0" sldId="274"/>
            <ac:grpSpMk id="242" creationId="{67D7C412-2E0E-44DA-B66D-FE506B082865}"/>
          </ac:grpSpMkLst>
        </pc:grpChg>
        <pc:grpChg chg="add del mod">
          <ac:chgData name="Stanley Lewis" userId="73e2e121f7ce4bca" providerId="LiveId" clId="{76052857-A3DC-4D1F-AEB7-6451740D6CCE}" dt="2019-07-26T03:55:50.497" v="339" actId="478"/>
          <ac:grpSpMkLst>
            <pc:docMk/>
            <pc:sldMk cId="0" sldId="274"/>
            <ac:grpSpMk id="251" creationId="{70C6B30E-4332-400C-B5F8-1397ACB90B31}"/>
          </ac:grpSpMkLst>
        </pc:grpChg>
        <pc:grpChg chg="add del mod">
          <ac:chgData name="Stanley Lewis" userId="73e2e121f7ce4bca" providerId="LiveId" clId="{76052857-A3DC-4D1F-AEB7-6451740D6CCE}" dt="2019-07-26T03:56:04.861" v="344" actId="478"/>
          <ac:grpSpMkLst>
            <pc:docMk/>
            <pc:sldMk cId="0" sldId="274"/>
            <ac:grpSpMk id="259" creationId="{885885D2-E70D-4E7F-AB17-AB4EB08B520A}"/>
          </ac:grpSpMkLst>
        </pc:grpChg>
        <pc:grpChg chg="mod">
          <ac:chgData name="Stanley Lewis" userId="73e2e121f7ce4bca" providerId="LiveId" clId="{76052857-A3DC-4D1F-AEB7-6451740D6CCE}" dt="2019-07-26T03:51:46.736" v="312"/>
          <ac:grpSpMkLst>
            <pc:docMk/>
            <pc:sldMk cId="0" sldId="274"/>
            <ac:grpSpMk id="260" creationId="{A2BDE9DA-1714-4BD5-B97D-F0816615D346}"/>
          </ac:grpSpMkLst>
        </pc:grpChg>
        <pc:grpChg chg="mod">
          <ac:chgData name="Stanley Lewis" userId="73e2e121f7ce4bca" providerId="LiveId" clId="{76052857-A3DC-4D1F-AEB7-6451740D6CCE}" dt="2019-07-26T03:51:46.736" v="312"/>
          <ac:grpSpMkLst>
            <pc:docMk/>
            <pc:sldMk cId="0" sldId="274"/>
            <ac:grpSpMk id="264" creationId="{8449997C-9EBE-42D2-AAAF-C31D1B977FED}"/>
          </ac:grpSpMkLst>
        </pc:grpChg>
        <pc:grpChg chg="add mod">
          <ac:chgData name="Stanley Lewis" userId="73e2e121f7ce4bca" providerId="LiveId" clId="{76052857-A3DC-4D1F-AEB7-6451740D6CCE}" dt="2019-07-26T04:17:46.101" v="552" actId="1076"/>
          <ac:grpSpMkLst>
            <pc:docMk/>
            <pc:sldMk cId="0" sldId="274"/>
            <ac:grpSpMk id="267" creationId="{C037DBE9-03A5-4BCC-A6E1-22679D65422F}"/>
          </ac:grpSpMkLst>
        </pc:grpChg>
        <pc:grpChg chg="add del mod">
          <ac:chgData name="Stanley Lewis" userId="73e2e121f7ce4bca" providerId="LiveId" clId="{76052857-A3DC-4D1F-AEB7-6451740D6CCE}" dt="2019-07-26T04:02:22.724" v="444" actId="478"/>
          <ac:grpSpMkLst>
            <pc:docMk/>
            <pc:sldMk cId="0" sldId="274"/>
            <ac:grpSpMk id="275" creationId="{95B190CA-C2E4-465E-AFC8-FC6F140FB8C9}"/>
          </ac:grpSpMkLst>
        </pc:grpChg>
        <pc:grpChg chg="add mod">
          <ac:chgData name="Stanley Lewis" userId="73e2e121f7ce4bca" providerId="LiveId" clId="{76052857-A3DC-4D1F-AEB7-6451740D6CCE}" dt="2019-07-26T04:17:46.101" v="552" actId="1076"/>
          <ac:grpSpMkLst>
            <pc:docMk/>
            <pc:sldMk cId="0" sldId="274"/>
            <ac:grpSpMk id="283" creationId="{C6563F85-D299-4465-9E5D-163CF17CB6D1}"/>
          </ac:grpSpMkLst>
        </pc:grpChg>
        <pc:grpChg chg="add del mod">
          <ac:chgData name="Stanley Lewis" userId="73e2e121f7ce4bca" providerId="LiveId" clId="{76052857-A3DC-4D1F-AEB7-6451740D6CCE}" dt="2019-07-26T04:02:25.651" v="445" actId="478"/>
          <ac:grpSpMkLst>
            <pc:docMk/>
            <pc:sldMk cId="0" sldId="274"/>
            <ac:grpSpMk id="291" creationId="{73C8A594-3AFC-45F4-9275-1BC082C44A7E}"/>
          </ac:grpSpMkLst>
        </pc:grpChg>
        <pc:grpChg chg="add del mod">
          <ac:chgData name="Stanley Lewis" userId="73e2e121f7ce4bca" providerId="LiveId" clId="{76052857-A3DC-4D1F-AEB7-6451740D6CCE}" dt="2019-07-26T03:55:38.158" v="338"/>
          <ac:grpSpMkLst>
            <pc:docMk/>
            <pc:sldMk cId="0" sldId="274"/>
            <ac:grpSpMk id="299" creationId="{50995FAD-422F-4D55-B7C3-63ECE551C8CB}"/>
          </ac:grpSpMkLst>
        </pc:grpChg>
        <pc:grpChg chg="add mod">
          <ac:chgData name="Stanley Lewis" userId="73e2e121f7ce4bca" providerId="LiveId" clId="{76052857-A3DC-4D1F-AEB7-6451740D6CCE}" dt="2019-07-26T04:17:46.101" v="552" actId="1076"/>
          <ac:grpSpMkLst>
            <pc:docMk/>
            <pc:sldMk cId="0" sldId="274"/>
            <ac:grpSpMk id="306" creationId="{180FE620-8461-4196-AD6E-6D584722612D}"/>
          </ac:grpSpMkLst>
        </pc:grpChg>
        <pc:grpChg chg="mod">
          <ac:chgData name="Stanley Lewis" userId="73e2e121f7ce4bca" providerId="LiveId" clId="{76052857-A3DC-4D1F-AEB7-6451740D6CCE}" dt="2019-07-26T04:17:46.101" v="552" actId="1076"/>
          <ac:grpSpMkLst>
            <pc:docMk/>
            <pc:sldMk cId="0" sldId="274"/>
            <ac:grpSpMk id="307" creationId="{AF551E47-7533-4090-819F-5785E8D1F547}"/>
          </ac:grpSpMkLst>
        </pc:grpChg>
        <pc:grpChg chg="mod">
          <ac:chgData name="Stanley Lewis" userId="73e2e121f7ce4bca" providerId="LiveId" clId="{76052857-A3DC-4D1F-AEB7-6451740D6CCE}" dt="2019-07-26T04:17:46.101" v="552" actId="1076"/>
          <ac:grpSpMkLst>
            <pc:docMk/>
            <pc:sldMk cId="0" sldId="274"/>
            <ac:grpSpMk id="308" creationId="{A0EE5642-C1DF-4A39-B2A6-CC79C86E63C2}"/>
          </ac:grpSpMkLst>
        </pc:grpChg>
        <pc:grpChg chg="add mod">
          <ac:chgData name="Stanley Lewis" userId="73e2e121f7ce4bca" providerId="LiveId" clId="{76052857-A3DC-4D1F-AEB7-6451740D6CCE}" dt="2019-07-26T04:17:46.101" v="552" actId="1076"/>
          <ac:grpSpMkLst>
            <pc:docMk/>
            <pc:sldMk cId="0" sldId="274"/>
            <ac:grpSpMk id="314" creationId="{9639241B-CE35-4120-95C4-8E177EBEB285}"/>
          </ac:grpSpMkLst>
        </pc:grpChg>
        <pc:grpChg chg="mod">
          <ac:chgData name="Stanley Lewis" userId="73e2e121f7ce4bca" providerId="LiveId" clId="{76052857-A3DC-4D1F-AEB7-6451740D6CCE}" dt="2019-07-26T04:17:46.101" v="552" actId="1076"/>
          <ac:grpSpMkLst>
            <pc:docMk/>
            <pc:sldMk cId="0" sldId="274"/>
            <ac:grpSpMk id="315" creationId="{EFA2BF5B-5A94-47E6-B748-0D4E0E918EFF}"/>
          </ac:grpSpMkLst>
        </pc:grpChg>
        <pc:grpChg chg="mod">
          <ac:chgData name="Stanley Lewis" userId="73e2e121f7ce4bca" providerId="LiveId" clId="{76052857-A3DC-4D1F-AEB7-6451740D6CCE}" dt="2019-07-26T04:17:46.101" v="552" actId="1076"/>
          <ac:grpSpMkLst>
            <pc:docMk/>
            <pc:sldMk cId="0" sldId="274"/>
            <ac:grpSpMk id="316" creationId="{A6BD262B-227E-4CDA-8714-87F210A01A86}"/>
          </ac:grpSpMkLst>
        </pc:grpChg>
        <pc:grpChg chg="add mod ord">
          <ac:chgData name="Stanley Lewis" userId="73e2e121f7ce4bca" providerId="LiveId" clId="{76052857-A3DC-4D1F-AEB7-6451740D6CCE}" dt="2019-07-26T04:17:46.101" v="552" actId="1076"/>
          <ac:grpSpMkLst>
            <pc:docMk/>
            <pc:sldMk cId="0" sldId="274"/>
            <ac:grpSpMk id="322" creationId="{FA20F9BA-8F5A-415A-A5AB-33C2BE34D293}"/>
          </ac:grpSpMkLst>
        </pc:grpChg>
        <pc:grpChg chg="mod">
          <ac:chgData name="Stanley Lewis" userId="73e2e121f7ce4bca" providerId="LiveId" clId="{76052857-A3DC-4D1F-AEB7-6451740D6CCE}" dt="2019-07-26T04:17:46.101" v="552" actId="1076"/>
          <ac:grpSpMkLst>
            <pc:docMk/>
            <pc:sldMk cId="0" sldId="274"/>
            <ac:grpSpMk id="325" creationId="{1DD14149-3417-4225-B83A-2FEACA790A8E}"/>
          </ac:grpSpMkLst>
        </pc:grpChg>
        <pc:grpChg chg="add mod ord">
          <ac:chgData name="Stanley Lewis" userId="73e2e121f7ce4bca" providerId="LiveId" clId="{76052857-A3DC-4D1F-AEB7-6451740D6CCE}" dt="2019-07-26T04:24:51.873" v="789" actId="1076"/>
          <ac:grpSpMkLst>
            <pc:docMk/>
            <pc:sldMk cId="0" sldId="274"/>
            <ac:grpSpMk id="330" creationId="{2DB60389-1620-453B-8F99-B2040B5013D4}"/>
          </ac:grpSpMkLst>
        </pc:grpChg>
        <pc:grpChg chg="mod">
          <ac:chgData name="Stanley Lewis" userId="73e2e121f7ce4bca" providerId="LiveId" clId="{76052857-A3DC-4D1F-AEB7-6451740D6CCE}" dt="2019-07-26T04:17:46.101" v="552" actId="1076"/>
          <ac:grpSpMkLst>
            <pc:docMk/>
            <pc:sldMk cId="0" sldId="274"/>
            <ac:grpSpMk id="333" creationId="{B9BB4A39-3BB9-4352-AAFA-0D1F25CE0084}"/>
          </ac:grpSpMkLst>
        </pc:grpChg>
        <pc:grpChg chg="add del mod">
          <ac:chgData name="Stanley Lewis" userId="73e2e121f7ce4bca" providerId="LiveId" clId="{76052857-A3DC-4D1F-AEB7-6451740D6CCE}" dt="2019-07-26T04:03:02.783" v="455"/>
          <ac:grpSpMkLst>
            <pc:docMk/>
            <pc:sldMk cId="0" sldId="274"/>
            <ac:grpSpMk id="338" creationId="{1D45623F-472A-4909-89A0-C720E63D572F}"/>
          </ac:grpSpMkLst>
        </pc:grpChg>
        <pc:grpChg chg="mod">
          <ac:chgData name="Stanley Lewis" userId="73e2e121f7ce4bca" providerId="LiveId" clId="{76052857-A3DC-4D1F-AEB7-6451740D6CCE}" dt="2019-07-26T04:03:02.221" v="454" actId="1076"/>
          <ac:grpSpMkLst>
            <pc:docMk/>
            <pc:sldMk cId="0" sldId="274"/>
            <ac:grpSpMk id="339" creationId="{0F075544-7FEA-4DB7-9E05-7ECFCD42534E}"/>
          </ac:grpSpMkLst>
        </pc:grpChg>
        <pc:grpChg chg="mod">
          <ac:chgData name="Stanley Lewis" userId="73e2e121f7ce4bca" providerId="LiveId" clId="{76052857-A3DC-4D1F-AEB7-6451740D6CCE}" dt="2019-07-26T04:03:02.221" v="454" actId="1076"/>
          <ac:grpSpMkLst>
            <pc:docMk/>
            <pc:sldMk cId="0" sldId="274"/>
            <ac:grpSpMk id="340" creationId="{7967B2A5-9ACD-456E-9796-1DCE282FABB2}"/>
          </ac:grpSpMkLst>
        </pc:grpChg>
        <pc:grpChg chg="mod">
          <ac:chgData name="Stanley Lewis" userId="73e2e121f7ce4bca" providerId="LiveId" clId="{76052857-A3DC-4D1F-AEB7-6451740D6CCE}" dt="2019-07-26T04:03:02.221" v="454" actId="1076"/>
          <ac:grpSpMkLst>
            <pc:docMk/>
            <pc:sldMk cId="0" sldId="274"/>
            <ac:grpSpMk id="341" creationId="{5C6A6724-AE85-468F-BB20-78E4CF97EEFE}"/>
          </ac:grpSpMkLst>
        </pc:grpChg>
        <pc:grpChg chg="add mod ord">
          <ac:chgData name="Stanley Lewis" userId="73e2e121f7ce4bca" providerId="LiveId" clId="{76052857-A3DC-4D1F-AEB7-6451740D6CCE}" dt="2019-07-26T04:17:46.101" v="552" actId="1076"/>
          <ac:grpSpMkLst>
            <pc:docMk/>
            <pc:sldMk cId="0" sldId="274"/>
            <ac:grpSpMk id="349" creationId="{BD43BCB8-FC44-461D-917F-E4924DA4E740}"/>
          </ac:grpSpMkLst>
        </pc:grpChg>
        <pc:grpChg chg="mod">
          <ac:chgData name="Stanley Lewis" userId="73e2e121f7ce4bca" providerId="LiveId" clId="{76052857-A3DC-4D1F-AEB7-6451740D6CCE}" dt="2019-07-26T04:17:46.101" v="552" actId="1076"/>
          <ac:grpSpMkLst>
            <pc:docMk/>
            <pc:sldMk cId="0" sldId="274"/>
            <ac:grpSpMk id="352" creationId="{16E9F965-945F-4DDF-9206-07102263B2AE}"/>
          </ac:grpSpMkLst>
        </pc:grpChg>
        <pc:grpChg chg="add mod ord">
          <ac:chgData name="Stanley Lewis" userId="73e2e121f7ce4bca" providerId="LiveId" clId="{76052857-A3DC-4D1F-AEB7-6451740D6CCE}" dt="2019-07-26T04:17:46.101" v="552" actId="1076"/>
          <ac:grpSpMkLst>
            <pc:docMk/>
            <pc:sldMk cId="0" sldId="274"/>
            <ac:grpSpMk id="355" creationId="{40ED2C43-7C53-4839-91EE-5889F2BF5FD4}"/>
          </ac:grpSpMkLst>
        </pc:grpChg>
        <pc:grpChg chg="add mod ord">
          <ac:chgData name="Stanley Lewis" userId="73e2e121f7ce4bca" providerId="LiveId" clId="{76052857-A3DC-4D1F-AEB7-6451740D6CCE}" dt="2019-07-26T04:17:46.101" v="552" actId="1076"/>
          <ac:grpSpMkLst>
            <pc:docMk/>
            <pc:sldMk cId="0" sldId="274"/>
            <ac:grpSpMk id="359" creationId="{E2E1C21B-63E7-4514-B93B-281A60EA4C80}"/>
          </ac:grpSpMkLst>
        </pc:grpChg>
        <pc:grpChg chg="add mod">
          <ac:chgData name="Stanley Lewis" userId="73e2e121f7ce4bca" providerId="LiveId" clId="{76052857-A3DC-4D1F-AEB7-6451740D6CCE}" dt="2019-07-26T04:17:46.101" v="552" actId="1076"/>
          <ac:grpSpMkLst>
            <pc:docMk/>
            <pc:sldMk cId="0" sldId="274"/>
            <ac:grpSpMk id="366" creationId="{4A6E8244-96EF-4091-BF4C-1E70A3E4ECCA}"/>
          </ac:grpSpMkLst>
        </pc:grpChg>
        <pc:grpChg chg="mod">
          <ac:chgData name="Stanley Lewis" userId="73e2e121f7ce4bca" providerId="LiveId" clId="{76052857-A3DC-4D1F-AEB7-6451740D6CCE}" dt="2019-07-26T04:17:46.101" v="552" actId="1076"/>
          <ac:grpSpMkLst>
            <pc:docMk/>
            <pc:sldMk cId="0" sldId="274"/>
            <ac:grpSpMk id="367" creationId="{8D7DAF8E-AC10-4D1C-9321-7339383B0A48}"/>
          </ac:grpSpMkLst>
        </pc:grpChg>
        <pc:grpChg chg="mod">
          <ac:chgData name="Stanley Lewis" userId="73e2e121f7ce4bca" providerId="LiveId" clId="{76052857-A3DC-4D1F-AEB7-6451740D6CCE}" dt="2019-07-26T04:17:46.101" v="552" actId="1076"/>
          <ac:grpSpMkLst>
            <pc:docMk/>
            <pc:sldMk cId="0" sldId="274"/>
            <ac:grpSpMk id="368" creationId="{06182359-67CC-4150-83FD-6EBB1CA9E894}"/>
          </ac:grpSpMkLst>
        </pc:grpChg>
        <pc:grpChg chg="mod">
          <ac:chgData name="Stanley Lewis" userId="73e2e121f7ce4bca" providerId="LiveId" clId="{76052857-A3DC-4D1F-AEB7-6451740D6CCE}" dt="2019-07-26T04:17:46.101" v="552" actId="1076"/>
          <ac:grpSpMkLst>
            <pc:docMk/>
            <pc:sldMk cId="0" sldId="274"/>
            <ac:grpSpMk id="369" creationId="{0C5AAFCA-1CE6-4DE0-8ECB-DA907E3E97EE}"/>
          </ac:grpSpMkLst>
        </pc:grpChg>
        <pc:grpChg chg="add del mod">
          <ac:chgData name="Stanley Lewis" userId="73e2e121f7ce4bca" providerId="LiveId" clId="{76052857-A3DC-4D1F-AEB7-6451740D6CCE}" dt="2019-07-26T04:12:50.822" v="483" actId="165"/>
          <ac:grpSpMkLst>
            <pc:docMk/>
            <pc:sldMk cId="0" sldId="274"/>
            <ac:grpSpMk id="377" creationId="{2AD92065-3851-4351-8B91-6C307195FA4F}"/>
          </ac:grpSpMkLst>
        </pc:grpChg>
        <pc:grpChg chg="add mod ord">
          <ac:chgData name="Stanley Lewis" userId="73e2e121f7ce4bca" providerId="LiveId" clId="{76052857-A3DC-4D1F-AEB7-6451740D6CCE}" dt="2019-07-26T04:17:46.101" v="552" actId="1076"/>
          <ac:grpSpMkLst>
            <pc:docMk/>
            <pc:sldMk cId="0" sldId="274"/>
            <ac:grpSpMk id="381" creationId="{59D26225-0BE7-48B4-9082-210B89838D79}"/>
          </ac:grpSpMkLst>
        </pc:grpChg>
        <pc:grpChg chg="add mod">
          <ac:chgData name="Stanley Lewis" userId="73e2e121f7ce4bca" providerId="LiveId" clId="{76052857-A3DC-4D1F-AEB7-6451740D6CCE}" dt="2019-07-26T04:27:53.355" v="972" actId="1076"/>
          <ac:grpSpMkLst>
            <pc:docMk/>
            <pc:sldMk cId="0" sldId="274"/>
            <ac:grpSpMk id="393" creationId="{21580C37-7DD9-4D77-AEA2-A47066702E3B}"/>
          </ac:grpSpMkLst>
        </pc:grpChg>
        <pc:graphicFrameChg chg="mod modGraphic">
          <ac:chgData name="Stanley Lewis" userId="73e2e121f7ce4bca" providerId="LiveId" clId="{76052857-A3DC-4D1F-AEB7-6451740D6CCE}" dt="2019-07-26T04:48:07.481" v="1114" actId="20577"/>
          <ac:graphicFrameMkLst>
            <pc:docMk/>
            <pc:sldMk cId="0" sldId="274"/>
            <ac:graphicFrameMk id="110" creationId="{00000000-0000-0000-0000-000000000000}"/>
          </ac:graphicFrameMkLst>
        </pc:graphicFrameChg>
        <pc:picChg chg="mod">
          <ac:chgData name="Stanley Lewis" userId="73e2e121f7ce4bca" providerId="LiveId" clId="{76052857-A3DC-4D1F-AEB7-6451740D6CCE}" dt="2019-07-26T03:54:07.957" v="325" actId="1076"/>
          <ac:picMkLst>
            <pc:docMk/>
            <pc:sldMk cId="0" sldId="274"/>
            <ac:picMk id="3113" creationId="{00000000-0000-0000-0000-000000000000}"/>
          </ac:picMkLst>
        </pc:picChg>
        <pc:cxnChg chg="add del mod">
          <ac:chgData name="Stanley Lewis" userId="73e2e121f7ce4bca" providerId="LiveId" clId="{76052857-A3DC-4D1F-AEB7-6451740D6CCE}" dt="2019-07-26T03:38:36.021" v="191" actId="478"/>
          <ac:cxnSpMkLst>
            <pc:docMk/>
            <pc:sldMk cId="0" sldId="274"/>
            <ac:cxnSpMk id="5" creationId="{822F1A47-076F-4D88-B91E-48306FAC83F6}"/>
          </ac:cxnSpMkLst>
        </pc:cxnChg>
        <pc:cxnChg chg="del">
          <ac:chgData name="Stanley Lewis" userId="73e2e121f7ce4bca" providerId="LiveId" clId="{76052857-A3DC-4D1F-AEB7-6451740D6CCE}" dt="2019-07-26T03:22:45.504" v="0" actId="478"/>
          <ac:cxnSpMkLst>
            <pc:docMk/>
            <pc:sldMk cId="0" sldId="274"/>
            <ac:cxnSpMk id="93" creationId="{4CA13B8B-FBEE-4DA3-A2C2-BFEE77F343D1}"/>
          </ac:cxnSpMkLst>
        </pc:cxnChg>
        <pc:cxnChg chg="del">
          <ac:chgData name="Stanley Lewis" userId="73e2e121f7ce4bca" providerId="LiveId" clId="{76052857-A3DC-4D1F-AEB7-6451740D6CCE}" dt="2019-07-26T03:22:45.504" v="0" actId="478"/>
          <ac:cxnSpMkLst>
            <pc:docMk/>
            <pc:sldMk cId="0" sldId="274"/>
            <ac:cxnSpMk id="98" creationId="{B022AECC-6754-452B-9826-962B405325A6}"/>
          </ac:cxnSpMkLst>
        </pc:cxnChg>
        <pc:cxnChg chg="del">
          <ac:chgData name="Stanley Lewis" userId="73e2e121f7ce4bca" providerId="LiveId" clId="{76052857-A3DC-4D1F-AEB7-6451740D6CCE}" dt="2019-07-26T03:22:45.504" v="0" actId="478"/>
          <ac:cxnSpMkLst>
            <pc:docMk/>
            <pc:sldMk cId="0" sldId="274"/>
            <ac:cxnSpMk id="135" creationId="{B731693E-57F4-475D-804A-020F165BEB8A}"/>
          </ac:cxnSpMkLst>
        </pc:cxnChg>
        <pc:cxnChg chg="del">
          <ac:chgData name="Stanley Lewis" userId="73e2e121f7ce4bca" providerId="LiveId" clId="{76052857-A3DC-4D1F-AEB7-6451740D6CCE}" dt="2019-07-26T03:22:45.504" v="0" actId="478"/>
          <ac:cxnSpMkLst>
            <pc:docMk/>
            <pc:sldMk cId="0" sldId="274"/>
            <ac:cxnSpMk id="154" creationId="{9EECBF10-222B-4ADA-BA36-7E6717419433}"/>
          </ac:cxnSpMkLst>
        </pc:cxnChg>
        <pc:cxnChg chg="del">
          <ac:chgData name="Stanley Lewis" userId="73e2e121f7ce4bca" providerId="LiveId" clId="{76052857-A3DC-4D1F-AEB7-6451740D6CCE}" dt="2019-07-26T03:22:45.504" v="0" actId="478"/>
          <ac:cxnSpMkLst>
            <pc:docMk/>
            <pc:sldMk cId="0" sldId="274"/>
            <ac:cxnSpMk id="159" creationId="{51ED4D8B-6D94-4D6C-A96D-88913AF4C883}"/>
          </ac:cxnSpMkLst>
        </pc:cxnChg>
        <pc:cxnChg chg="del">
          <ac:chgData name="Stanley Lewis" userId="73e2e121f7ce4bca" providerId="LiveId" clId="{76052857-A3DC-4D1F-AEB7-6451740D6CCE}" dt="2019-07-26T03:22:45.504" v="0" actId="478"/>
          <ac:cxnSpMkLst>
            <pc:docMk/>
            <pc:sldMk cId="0" sldId="274"/>
            <ac:cxnSpMk id="169" creationId="{04D30676-D9A3-41EB-AE2C-3D16CA412107}"/>
          </ac:cxnSpMkLst>
        </pc:cxnChg>
        <pc:cxnChg chg="del">
          <ac:chgData name="Stanley Lewis" userId="73e2e121f7ce4bca" providerId="LiveId" clId="{76052857-A3DC-4D1F-AEB7-6451740D6CCE}" dt="2019-07-26T03:22:45.504" v="0" actId="478"/>
          <ac:cxnSpMkLst>
            <pc:docMk/>
            <pc:sldMk cId="0" sldId="274"/>
            <ac:cxnSpMk id="170" creationId="{E7DB753B-40A9-4C8C-9304-C858FB1A8325}"/>
          </ac:cxnSpMkLst>
        </pc:cxnChg>
        <pc:cxnChg chg="del">
          <ac:chgData name="Stanley Lewis" userId="73e2e121f7ce4bca" providerId="LiveId" clId="{76052857-A3DC-4D1F-AEB7-6451740D6CCE}" dt="2019-07-26T03:22:45.504" v="0" actId="478"/>
          <ac:cxnSpMkLst>
            <pc:docMk/>
            <pc:sldMk cId="0" sldId="274"/>
            <ac:cxnSpMk id="188" creationId="{8C0264D6-1235-4CE6-9B44-00C2431614F8}"/>
          </ac:cxnSpMkLst>
        </pc:cxnChg>
        <pc:cxnChg chg="add mod">
          <ac:chgData name="Stanley Lewis" userId="73e2e121f7ce4bca" providerId="LiveId" clId="{76052857-A3DC-4D1F-AEB7-6451740D6CCE}" dt="2019-07-26T04:17:46.101" v="552" actId="1076"/>
          <ac:cxnSpMkLst>
            <pc:docMk/>
            <pc:sldMk cId="0" sldId="274"/>
            <ac:cxnSpMk id="213" creationId="{CB3E02FA-1210-4AE1-BA01-06267DBDFA34}"/>
          </ac:cxnSpMkLst>
        </pc:cxnChg>
        <pc:cxnChg chg="add del mod">
          <ac:chgData name="Stanley Lewis" userId="73e2e121f7ce4bca" providerId="LiveId" clId="{76052857-A3DC-4D1F-AEB7-6451740D6CCE}" dt="2019-07-26T03:38:36.021" v="191" actId="478"/>
          <ac:cxnSpMkLst>
            <pc:docMk/>
            <pc:sldMk cId="0" sldId="274"/>
            <ac:cxnSpMk id="214" creationId="{433FB5B3-6B4C-4A59-9D8C-26108A8A7953}"/>
          </ac:cxnSpMkLst>
        </pc:cxnChg>
        <pc:cxnChg chg="add del mod">
          <ac:chgData name="Stanley Lewis" userId="73e2e121f7ce4bca" providerId="LiveId" clId="{76052857-A3DC-4D1F-AEB7-6451740D6CCE}" dt="2019-07-26T03:38:34.762" v="190" actId="478"/>
          <ac:cxnSpMkLst>
            <pc:docMk/>
            <pc:sldMk cId="0" sldId="274"/>
            <ac:cxnSpMk id="215" creationId="{2190E869-A08B-4A87-9566-A256AABC86AE}"/>
          </ac:cxnSpMkLst>
        </pc:cxnChg>
        <pc:cxnChg chg="add mod">
          <ac:chgData name="Stanley Lewis" userId="73e2e121f7ce4bca" providerId="LiveId" clId="{76052857-A3DC-4D1F-AEB7-6451740D6CCE}" dt="2019-07-26T04:17:46.101" v="552" actId="1076"/>
          <ac:cxnSpMkLst>
            <pc:docMk/>
            <pc:sldMk cId="0" sldId="274"/>
            <ac:cxnSpMk id="238" creationId="{584C2BB6-0309-4BA0-B7D4-6D3876AEFC6D}"/>
          </ac:cxnSpMkLst>
        </pc:cxnChg>
        <pc:cxnChg chg="add mod">
          <ac:chgData name="Stanley Lewis" userId="73e2e121f7ce4bca" providerId="LiveId" clId="{76052857-A3DC-4D1F-AEB7-6451740D6CCE}" dt="2019-07-26T04:17:46.101" v="552" actId="1076"/>
          <ac:cxnSpMkLst>
            <pc:docMk/>
            <pc:sldMk cId="0" sldId="274"/>
            <ac:cxnSpMk id="239" creationId="{66134077-E533-4EA8-B0D1-B798E568000F}"/>
          </ac:cxnSpMkLst>
        </pc:cxnChg>
        <pc:cxnChg chg="add mod">
          <ac:chgData name="Stanley Lewis" userId="73e2e121f7ce4bca" providerId="LiveId" clId="{76052857-A3DC-4D1F-AEB7-6451740D6CCE}" dt="2019-07-26T04:17:46.101" v="552" actId="1076"/>
          <ac:cxnSpMkLst>
            <pc:docMk/>
            <pc:sldMk cId="0" sldId="274"/>
            <ac:cxnSpMk id="240" creationId="{6EDECB53-9EAD-4871-8B83-4EFECBDE4F1D}"/>
          </ac:cxnSpMkLst>
        </pc:cxnChg>
        <pc:cxnChg chg="add mod">
          <ac:chgData name="Stanley Lewis" userId="73e2e121f7ce4bca" providerId="LiveId" clId="{76052857-A3DC-4D1F-AEB7-6451740D6CCE}" dt="2019-07-26T04:17:46.101" v="552" actId="1076"/>
          <ac:cxnSpMkLst>
            <pc:docMk/>
            <pc:sldMk cId="0" sldId="274"/>
            <ac:cxnSpMk id="241" creationId="{2008AEEB-D848-4F94-91FC-CFB1B70ACFF7}"/>
          </ac:cxnSpMkLst>
        </pc:cxnChg>
        <pc:cxnChg chg="add mod">
          <ac:chgData name="Stanley Lewis" userId="73e2e121f7ce4bca" providerId="LiveId" clId="{76052857-A3DC-4D1F-AEB7-6451740D6CCE}" dt="2019-07-26T04:17:46.101" v="552" actId="1076"/>
          <ac:cxnSpMkLst>
            <pc:docMk/>
            <pc:sldMk cId="0" sldId="274"/>
            <ac:cxnSpMk id="385" creationId="{DB193329-38EF-4D3C-8DA5-13B817FED967}"/>
          </ac:cxnSpMkLst>
        </pc:cxnChg>
        <pc:cxnChg chg="add mod">
          <ac:chgData name="Stanley Lewis" userId="73e2e121f7ce4bca" providerId="LiveId" clId="{76052857-A3DC-4D1F-AEB7-6451740D6CCE}" dt="2019-07-26T04:17:46.101" v="552" actId="1076"/>
          <ac:cxnSpMkLst>
            <pc:docMk/>
            <pc:sldMk cId="0" sldId="274"/>
            <ac:cxnSpMk id="386" creationId="{06C19C5D-E305-44CD-A3CB-A6A9F8A57A52}"/>
          </ac:cxnSpMkLst>
        </pc:cxnChg>
        <pc:cxnChg chg="add mod">
          <ac:chgData name="Stanley Lewis" userId="73e2e121f7ce4bca" providerId="LiveId" clId="{76052857-A3DC-4D1F-AEB7-6451740D6CCE}" dt="2019-07-26T04:17:46.101" v="552" actId="1076"/>
          <ac:cxnSpMkLst>
            <pc:docMk/>
            <pc:sldMk cId="0" sldId="274"/>
            <ac:cxnSpMk id="387" creationId="{F80ABEFF-414D-4B8B-9E05-26B37858148D}"/>
          </ac:cxnSpMkLst>
        </pc:cxnChg>
        <pc:cxnChg chg="add mod">
          <ac:chgData name="Stanley Lewis" userId="73e2e121f7ce4bca" providerId="LiveId" clId="{76052857-A3DC-4D1F-AEB7-6451740D6CCE}" dt="2019-07-26T04:17:46.101" v="552" actId="1076"/>
          <ac:cxnSpMkLst>
            <pc:docMk/>
            <pc:sldMk cId="0" sldId="274"/>
            <ac:cxnSpMk id="388" creationId="{5C8382AB-25F2-4AAA-95DB-0D020CDB9BC9}"/>
          </ac:cxnSpMkLst>
        </pc:cxnChg>
      </pc:sldChg>
    </pc:docChg>
  </pc:docChgLst>
  <pc:docChgLst>
    <pc:chgData name="Stanley Lewis" userId="73e2e121f7ce4bca" providerId="LiveId" clId="{44CCC27C-4D11-411A-9D41-AF6537F70EB4}"/>
    <pc:docChg chg="custSel modSld">
      <pc:chgData name="Stanley Lewis" userId="73e2e121f7ce4bca" providerId="LiveId" clId="{44CCC27C-4D11-411A-9D41-AF6537F70EB4}" dt="2019-07-26T21:32:16.253" v="47" actId="1076"/>
      <pc:docMkLst>
        <pc:docMk/>
      </pc:docMkLst>
      <pc:sldChg chg="addSp delSp modSp">
        <pc:chgData name="Stanley Lewis" userId="73e2e121f7ce4bca" providerId="LiveId" clId="{44CCC27C-4D11-411A-9D41-AF6537F70EB4}" dt="2019-07-26T21:32:16.253" v="47" actId="1076"/>
        <pc:sldMkLst>
          <pc:docMk/>
          <pc:sldMk cId="0" sldId="274"/>
        </pc:sldMkLst>
        <pc:spChg chg="del mod">
          <ac:chgData name="Stanley Lewis" userId="73e2e121f7ce4bca" providerId="LiveId" clId="{44CCC27C-4D11-411A-9D41-AF6537F70EB4}" dt="2019-07-26T21:31:49.342" v="41" actId="478"/>
          <ac:spMkLst>
            <pc:docMk/>
            <pc:sldMk cId="0" sldId="274"/>
            <ac:spMk id="65" creationId="{304BCBF7-5019-412E-AC6F-21F1D6DFD707}"/>
          </ac:spMkLst>
        </pc:spChg>
        <pc:spChg chg="del">
          <ac:chgData name="Stanley Lewis" userId="73e2e121f7ce4bca" providerId="LiveId" clId="{44CCC27C-4D11-411A-9D41-AF6537F70EB4}" dt="2019-07-26T21:31:46.121" v="38" actId="478"/>
          <ac:spMkLst>
            <pc:docMk/>
            <pc:sldMk cId="0" sldId="274"/>
            <ac:spMk id="397" creationId="{71EF6977-DB19-429A-B970-F9A9BF1B9893}"/>
          </ac:spMkLst>
        </pc:spChg>
        <pc:spChg chg="del">
          <ac:chgData name="Stanley Lewis" userId="73e2e121f7ce4bca" providerId="LiveId" clId="{44CCC27C-4D11-411A-9D41-AF6537F70EB4}" dt="2019-07-26T21:31:47.181" v="39" actId="478"/>
          <ac:spMkLst>
            <pc:docMk/>
            <pc:sldMk cId="0" sldId="274"/>
            <ac:spMk id="398" creationId="{ED17FF3B-E005-4117-93F7-880D206600F7}"/>
          </ac:spMkLst>
        </pc:spChg>
        <pc:spChg chg="del">
          <ac:chgData name="Stanley Lewis" userId="73e2e121f7ce4bca" providerId="LiveId" clId="{44CCC27C-4D11-411A-9D41-AF6537F70EB4}" dt="2019-07-26T21:31:44.960" v="37" actId="478"/>
          <ac:spMkLst>
            <pc:docMk/>
            <pc:sldMk cId="0" sldId="274"/>
            <ac:spMk id="399" creationId="{F83463D7-A4DC-43C4-89AD-2B6718978EB9}"/>
          </ac:spMkLst>
        </pc:spChg>
        <pc:spChg chg="del">
          <ac:chgData name="Stanley Lewis" userId="73e2e121f7ce4bca" providerId="LiveId" clId="{44CCC27C-4D11-411A-9D41-AF6537F70EB4}" dt="2019-07-26T21:31:50.306" v="42" actId="478"/>
          <ac:spMkLst>
            <pc:docMk/>
            <pc:sldMk cId="0" sldId="274"/>
            <ac:spMk id="400" creationId="{AFE01B93-540F-4121-AEE1-E2043AE6BE67}"/>
          </ac:spMkLst>
        </pc:spChg>
        <pc:spChg chg="del">
          <ac:chgData name="Stanley Lewis" userId="73e2e121f7ce4bca" providerId="LiveId" clId="{44CCC27C-4D11-411A-9D41-AF6537F70EB4}" dt="2019-07-26T21:31:50.970" v="43" actId="478"/>
          <ac:spMkLst>
            <pc:docMk/>
            <pc:sldMk cId="0" sldId="274"/>
            <ac:spMk id="401" creationId="{A5049917-E58B-4AEA-A3B2-65ADFAD42E14}"/>
          </ac:spMkLst>
        </pc:spChg>
        <pc:grpChg chg="add mod">
          <ac:chgData name="Stanley Lewis" userId="73e2e121f7ce4bca" providerId="LiveId" clId="{44CCC27C-4D11-411A-9D41-AF6537F70EB4}" dt="2019-07-26T21:32:16.253" v="47" actId="1076"/>
          <ac:grpSpMkLst>
            <pc:docMk/>
            <pc:sldMk cId="0" sldId="274"/>
            <ac:grpSpMk id="136" creationId="{E2913882-9EFD-451D-815C-C06C8B58886B}"/>
          </ac:grpSpMkLst>
        </pc:grpChg>
        <pc:grpChg chg="del">
          <ac:chgData name="Stanley Lewis" userId="73e2e121f7ce4bca" providerId="LiveId" clId="{44CCC27C-4D11-411A-9D41-AF6537F70EB4}" dt="2019-07-26T21:31:59.193" v="44" actId="478"/>
          <ac:grpSpMkLst>
            <pc:docMk/>
            <pc:sldMk cId="0" sldId="274"/>
            <ac:grpSpMk id="393" creationId="{21580C37-7DD9-4D77-AEA2-A47066702E3B}"/>
          </ac:grpSpMkLst>
        </pc:grpChg>
        <pc:graphicFrameChg chg="modGraphic">
          <ac:chgData name="Stanley Lewis" userId="73e2e121f7ce4bca" providerId="LiveId" clId="{44CCC27C-4D11-411A-9D41-AF6537F70EB4}" dt="2019-07-26T21:31:40.103" v="36" actId="20577"/>
          <ac:graphicFrameMkLst>
            <pc:docMk/>
            <pc:sldMk cId="0" sldId="274"/>
            <ac:graphicFrameMk id="110" creationId="{00000000-0000-0000-0000-000000000000}"/>
          </ac:graphicFrameMkLst>
        </pc:graphicFrameChg>
      </pc:sldChg>
    </pc:docChg>
  </pc:docChgLst>
  <pc:docChgLst>
    <pc:chgData name="Stanley Lewis" userId="73e2e121f7ce4bca" providerId="LiveId" clId="{17EA4931-7E2D-47B6-B3A2-DDC82DED5BC5}"/>
    <pc:docChg chg="custSel modSld">
      <pc:chgData name="Stanley Lewis" userId="73e2e121f7ce4bca" providerId="LiveId" clId="{17EA4931-7E2D-47B6-B3A2-DDC82DED5BC5}" dt="2019-07-27T10:07:13.323" v="397" actId="20577"/>
      <pc:docMkLst>
        <pc:docMk/>
      </pc:docMkLst>
      <pc:sldChg chg="addSp delSp modSp">
        <pc:chgData name="Stanley Lewis" userId="73e2e121f7ce4bca" providerId="LiveId" clId="{17EA4931-7E2D-47B6-B3A2-DDC82DED5BC5}" dt="2019-07-27T10:07:13.323" v="397" actId="20577"/>
        <pc:sldMkLst>
          <pc:docMk/>
          <pc:sldMk cId="0" sldId="274"/>
        </pc:sldMkLst>
        <pc:spChg chg="del mod">
          <ac:chgData name="Stanley Lewis" userId="73e2e121f7ce4bca" providerId="LiveId" clId="{17EA4931-7E2D-47B6-B3A2-DDC82DED5BC5}" dt="2019-07-27T09:42:40.196" v="8" actId="478"/>
          <ac:spMkLst>
            <pc:docMk/>
            <pc:sldMk cId="0" sldId="274"/>
            <ac:spMk id="3" creationId="{6E9B53F5-A357-4863-A1CF-FE5B47EF4593}"/>
          </ac:spMkLst>
        </pc:spChg>
        <pc:spChg chg="add mod">
          <ac:chgData name="Stanley Lewis" userId="73e2e121f7ce4bca" providerId="LiveId" clId="{17EA4931-7E2D-47B6-B3A2-DDC82DED5BC5}" dt="2019-07-27T09:46:35.035" v="59" actId="122"/>
          <ac:spMkLst>
            <pc:docMk/>
            <pc:sldMk cId="0" sldId="274"/>
            <ac:spMk id="129" creationId="{45B3FFC9-493C-41BD-9CC0-A41F98567819}"/>
          </ac:spMkLst>
        </pc:spChg>
        <pc:spChg chg="add mod">
          <ac:chgData name="Stanley Lewis" userId="73e2e121f7ce4bca" providerId="LiveId" clId="{17EA4931-7E2D-47B6-B3A2-DDC82DED5BC5}" dt="2019-07-27T09:43:15.142" v="15" actId="1076"/>
          <ac:spMkLst>
            <pc:docMk/>
            <pc:sldMk cId="0" sldId="274"/>
            <ac:spMk id="130" creationId="{081B6C31-7730-46F1-9308-AC1E3E2DA769}"/>
          </ac:spMkLst>
        </pc:spChg>
        <pc:spChg chg="add mod">
          <ac:chgData name="Stanley Lewis" userId="73e2e121f7ce4bca" providerId="LiveId" clId="{17EA4931-7E2D-47B6-B3A2-DDC82DED5BC5}" dt="2019-07-27T10:06:20.064" v="348" actId="1076"/>
          <ac:spMkLst>
            <pc:docMk/>
            <pc:sldMk cId="0" sldId="274"/>
            <ac:spMk id="166" creationId="{C3AD2486-25D1-4E63-B5B5-6838B82E7DA8}"/>
          </ac:spMkLst>
        </pc:spChg>
        <pc:spChg chg="add mod ord">
          <ac:chgData name="Stanley Lewis" userId="73e2e121f7ce4bca" providerId="LiveId" clId="{17EA4931-7E2D-47B6-B3A2-DDC82DED5BC5}" dt="2019-07-27T10:05:32.988" v="344" actId="1076"/>
          <ac:spMkLst>
            <pc:docMk/>
            <pc:sldMk cId="0" sldId="274"/>
            <ac:spMk id="175" creationId="{AE3DB83E-B96C-40B6-AE1E-34F22EB2AD7C}"/>
          </ac:spMkLst>
        </pc:spChg>
        <pc:spChg chg="add mod">
          <ac:chgData name="Stanley Lewis" userId="73e2e121f7ce4bca" providerId="LiveId" clId="{17EA4931-7E2D-47B6-B3A2-DDC82DED5BC5}" dt="2019-07-27T10:05:41.004" v="347" actId="14100"/>
          <ac:spMkLst>
            <pc:docMk/>
            <pc:sldMk cId="0" sldId="274"/>
            <ac:spMk id="178" creationId="{391D3D18-0899-415E-A1FF-B2ED42FEE516}"/>
          </ac:spMkLst>
        </pc:spChg>
        <pc:spChg chg="del">
          <ac:chgData name="Stanley Lewis" userId="73e2e121f7ce4bca" providerId="LiveId" clId="{17EA4931-7E2D-47B6-B3A2-DDC82DED5BC5}" dt="2019-07-27T09:42:33.645" v="1" actId="478"/>
          <ac:spMkLst>
            <pc:docMk/>
            <pc:sldMk cId="0" sldId="274"/>
            <ac:spMk id="229" creationId="{1ECB5D1B-AE45-41E2-9F2B-64740D2B396C}"/>
          </ac:spMkLst>
        </pc:spChg>
        <pc:spChg chg="del">
          <ac:chgData name="Stanley Lewis" userId="73e2e121f7ce4bca" providerId="LiveId" clId="{17EA4931-7E2D-47B6-B3A2-DDC82DED5BC5}" dt="2019-07-27T09:42:34.791" v="2" actId="478"/>
          <ac:spMkLst>
            <pc:docMk/>
            <pc:sldMk cId="0" sldId="274"/>
            <ac:spMk id="237" creationId="{58FC3B4E-8F47-4534-8B07-4ED63A826565}"/>
          </ac:spMkLst>
        </pc:spChg>
        <pc:spChg chg="del">
          <ac:chgData name="Stanley Lewis" userId="73e2e121f7ce4bca" providerId="LiveId" clId="{17EA4931-7E2D-47B6-B3A2-DDC82DED5BC5}" dt="2019-07-27T09:43:29.585" v="16" actId="478"/>
          <ac:spMkLst>
            <pc:docMk/>
            <pc:sldMk cId="0" sldId="274"/>
            <ac:spMk id="389" creationId="{37B4AB20-5CC6-4968-B8BC-30F168C8A00E}"/>
          </ac:spMkLst>
        </pc:spChg>
        <pc:spChg chg="del">
          <ac:chgData name="Stanley Lewis" userId="73e2e121f7ce4bca" providerId="LiveId" clId="{17EA4931-7E2D-47B6-B3A2-DDC82DED5BC5}" dt="2019-07-27T09:44:51.979" v="31" actId="478"/>
          <ac:spMkLst>
            <pc:docMk/>
            <pc:sldMk cId="0" sldId="274"/>
            <ac:spMk id="390" creationId="{9D434306-FC41-49B9-B53A-7FA423219CAE}"/>
          </ac:spMkLst>
        </pc:spChg>
        <pc:spChg chg="del">
          <ac:chgData name="Stanley Lewis" userId="73e2e121f7ce4bca" providerId="LiveId" clId="{17EA4931-7E2D-47B6-B3A2-DDC82DED5BC5}" dt="2019-07-27T09:44:47.993" v="29" actId="478"/>
          <ac:spMkLst>
            <pc:docMk/>
            <pc:sldMk cId="0" sldId="274"/>
            <ac:spMk id="391" creationId="{548544F4-2525-46CE-8D41-1AE058544B73}"/>
          </ac:spMkLst>
        </pc:spChg>
        <pc:spChg chg="del">
          <ac:chgData name="Stanley Lewis" userId="73e2e121f7ce4bca" providerId="LiveId" clId="{17EA4931-7E2D-47B6-B3A2-DDC82DED5BC5}" dt="2019-07-27T09:44:49.850" v="30" actId="478"/>
          <ac:spMkLst>
            <pc:docMk/>
            <pc:sldMk cId="0" sldId="274"/>
            <ac:spMk id="392" creationId="{7AE636F2-C3F1-49B5-9CB9-0E1426F810B7}"/>
          </ac:spMkLst>
        </pc:spChg>
        <pc:spChg chg="del">
          <ac:chgData name="Stanley Lewis" userId="73e2e121f7ce4bca" providerId="LiveId" clId="{17EA4931-7E2D-47B6-B3A2-DDC82DED5BC5}" dt="2019-07-27T09:44:55.994" v="37" actId="478"/>
          <ac:spMkLst>
            <pc:docMk/>
            <pc:sldMk cId="0" sldId="274"/>
            <ac:spMk id="402" creationId="{0192F9BE-2422-4365-AF00-2688B8BCB5C3}"/>
          </ac:spMkLst>
        </pc:spChg>
        <pc:grpChg chg="mod ord">
          <ac:chgData name="Stanley Lewis" userId="73e2e121f7ce4bca" providerId="LiveId" clId="{17EA4931-7E2D-47B6-B3A2-DDC82DED5BC5}" dt="2019-07-27T10:05:29.352" v="342" actId="1076"/>
          <ac:grpSpMkLst>
            <pc:docMk/>
            <pc:sldMk cId="0" sldId="274"/>
            <ac:grpSpMk id="20" creationId="{44FDDBB9-A039-4C0A-860A-0A5FC60DA254}"/>
          </ac:grpSpMkLst>
        </pc:grpChg>
        <pc:grpChg chg="del">
          <ac:chgData name="Stanley Lewis" userId="73e2e121f7ce4bca" providerId="LiveId" clId="{17EA4931-7E2D-47B6-B3A2-DDC82DED5BC5}" dt="2019-07-27T09:44:53.456" v="33" actId="478"/>
          <ac:grpSpMkLst>
            <pc:docMk/>
            <pc:sldMk cId="0" sldId="274"/>
            <ac:grpSpMk id="21" creationId="{FF180024-F715-47F8-BAD2-305AA928512F}"/>
          </ac:grpSpMkLst>
        </pc:grpChg>
        <pc:grpChg chg="add mod ord">
          <ac:chgData name="Stanley Lewis" userId="73e2e121f7ce4bca" providerId="LiveId" clId="{17EA4931-7E2D-47B6-B3A2-DDC82DED5BC5}" dt="2019-07-27T09:45:27.512" v="47" actId="167"/>
          <ac:grpSpMkLst>
            <pc:docMk/>
            <pc:sldMk cId="0" sldId="274"/>
            <ac:grpSpMk id="135" creationId="{DEAE48F5-07F7-4223-9909-A79059D20347}"/>
          </ac:grpSpMkLst>
        </pc:grpChg>
        <pc:grpChg chg="add mod ord">
          <ac:chgData name="Stanley Lewis" userId="73e2e121f7ce4bca" providerId="LiveId" clId="{17EA4931-7E2D-47B6-B3A2-DDC82DED5BC5}" dt="2019-07-27T09:45:27.512" v="47" actId="167"/>
          <ac:grpSpMkLst>
            <pc:docMk/>
            <pc:sldMk cId="0" sldId="274"/>
            <ac:grpSpMk id="142" creationId="{7AE3B2A2-E5A1-4E38-9A5D-F3BAD4D49867}"/>
          </ac:grpSpMkLst>
        </pc:grpChg>
        <pc:grpChg chg="del">
          <ac:chgData name="Stanley Lewis" userId="73e2e121f7ce4bca" providerId="LiveId" clId="{17EA4931-7E2D-47B6-B3A2-DDC82DED5BC5}" dt="2019-07-27T09:42:30.586" v="0" actId="478"/>
          <ac:grpSpMkLst>
            <pc:docMk/>
            <pc:sldMk cId="0" sldId="274"/>
            <ac:grpSpMk id="143" creationId="{FE3F846D-9C2A-4E98-9BDB-ED1C371232D1}"/>
          </ac:grpSpMkLst>
        </pc:grpChg>
        <pc:grpChg chg="add mod ord">
          <ac:chgData name="Stanley Lewis" userId="73e2e121f7ce4bca" providerId="LiveId" clId="{17EA4931-7E2D-47B6-B3A2-DDC82DED5BC5}" dt="2019-07-27T09:45:27.512" v="47" actId="167"/>
          <ac:grpSpMkLst>
            <pc:docMk/>
            <pc:sldMk cId="0" sldId="274"/>
            <ac:grpSpMk id="150" creationId="{17978379-2496-48C5-ADE3-80F67F0EB3C9}"/>
          </ac:grpSpMkLst>
        </pc:grpChg>
        <pc:grpChg chg="mod">
          <ac:chgData name="Stanley Lewis" userId="73e2e121f7ce4bca" providerId="LiveId" clId="{17EA4931-7E2D-47B6-B3A2-DDC82DED5BC5}" dt="2019-07-27T09:45:22.758" v="45"/>
          <ac:grpSpMkLst>
            <pc:docMk/>
            <pc:sldMk cId="0" sldId="274"/>
            <ac:grpSpMk id="153" creationId="{747EE1C8-40A8-45E4-ABBF-4E9F87C84307}"/>
          </ac:grpSpMkLst>
        </pc:grpChg>
        <pc:grpChg chg="add mod">
          <ac:chgData name="Stanley Lewis" userId="73e2e121f7ce4bca" providerId="LiveId" clId="{17EA4931-7E2D-47B6-B3A2-DDC82DED5BC5}" dt="2019-07-27T09:46:50.040" v="61" actId="1076"/>
          <ac:grpSpMkLst>
            <pc:docMk/>
            <pc:sldMk cId="0" sldId="274"/>
            <ac:grpSpMk id="159" creationId="{B228C00F-DAE0-4CEA-BF01-4E91E7AD1AF1}"/>
          </ac:grpSpMkLst>
        </pc:grpChg>
        <pc:grpChg chg="add mod">
          <ac:chgData name="Stanley Lewis" userId="73e2e121f7ce4bca" providerId="LiveId" clId="{17EA4931-7E2D-47B6-B3A2-DDC82DED5BC5}" dt="2019-07-27T09:48:22.788" v="73" actId="1076"/>
          <ac:grpSpMkLst>
            <pc:docMk/>
            <pc:sldMk cId="0" sldId="274"/>
            <ac:grpSpMk id="167" creationId="{730B1B53-279B-4826-8B71-192197B13202}"/>
          </ac:grpSpMkLst>
        </pc:grpChg>
        <pc:grpChg chg="mod">
          <ac:chgData name="Stanley Lewis" userId="73e2e121f7ce4bca" providerId="LiveId" clId="{17EA4931-7E2D-47B6-B3A2-DDC82DED5BC5}" dt="2019-07-27T09:48:19.839" v="72"/>
          <ac:grpSpMkLst>
            <pc:docMk/>
            <pc:sldMk cId="0" sldId="274"/>
            <ac:grpSpMk id="168" creationId="{AFC41846-23B5-4B7F-8398-94AFD1830A1D}"/>
          </ac:grpSpMkLst>
        </pc:grpChg>
        <pc:grpChg chg="mod">
          <ac:chgData name="Stanley Lewis" userId="73e2e121f7ce4bca" providerId="LiveId" clId="{17EA4931-7E2D-47B6-B3A2-DDC82DED5BC5}" dt="2019-07-27T09:48:19.839" v="72"/>
          <ac:grpSpMkLst>
            <pc:docMk/>
            <pc:sldMk cId="0" sldId="274"/>
            <ac:grpSpMk id="169" creationId="{3503D241-A357-4649-9019-79581431A5E0}"/>
          </ac:grpSpMkLst>
        </pc:grpChg>
        <pc:grpChg chg="del">
          <ac:chgData name="Stanley Lewis" userId="73e2e121f7ce4bca" providerId="LiveId" clId="{17EA4931-7E2D-47B6-B3A2-DDC82DED5BC5}" dt="2019-07-27T09:44:54.705" v="35" actId="478"/>
          <ac:grpSpMkLst>
            <pc:docMk/>
            <pc:sldMk cId="0" sldId="274"/>
            <ac:grpSpMk id="267" creationId="{C037DBE9-03A5-4BCC-A6E1-22679D65422F}"/>
          </ac:grpSpMkLst>
        </pc:grpChg>
        <pc:grpChg chg="del">
          <ac:chgData name="Stanley Lewis" userId="73e2e121f7ce4bca" providerId="LiveId" clId="{17EA4931-7E2D-47B6-B3A2-DDC82DED5BC5}" dt="2019-07-27T09:44:55.292" v="36" actId="478"/>
          <ac:grpSpMkLst>
            <pc:docMk/>
            <pc:sldMk cId="0" sldId="274"/>
            <ac:grpSpMk id="283" creationId="{C6563F85-D299-4465-9E5D-163CF17CB6D1}"/>
          </ac:grpSpMkLst>
        </pc:grpChg>
        <pc:grpChg chg="mod ord">
          <ac:chgData name="Stanley Lewis" userId="73e2e121f7ce4bca" providerId="LiveId" clId="{17EA4931-7E2D-47B6-B3A2-DDC82DED5BC5}" dt="2019-07-27T09:51:23.795" v="224" actId="1076"/>
          <ac:grpSpMkLst>
            <pc:docMk/>
            <pc:sldMk cId="0" sldId="274"/>
            <ac:grpSpMk id="314" creationId="{9639241B-CE35-4120-95C4-8E177EBEB285}"/>
          </ac:grpSpMkLst>
        </pc:grpChg>
        <pc:grpChg chg="mod ord">
          <ac:chgData name="Stanley Lewis" userId="73e2e121f7ce4bca" providerId="LiveId" clId="{17EA4931-7E2D-47B6-B3A2-DDC82DED5BC5}" dt="2019-07-27T09:43:56.600" v="26" actId="1076"/>
          <ac:grpSpMkLst>
            <pc:docMk/>
            <pc:sldMk cId="0" sldId="274"/>
            <ac:grpSpMk id="322" creationId="{FA20F9BA-8F5A-415A-A5AB-33C2BE34D293}"/>
          </ac:grpSpMkLst>
        </pc:grpChg>
        <pc:grpChg chg="mod ord">
          <ac:chgData name="Stanley Lewis" userId="73e2e121f7ce4bca" providerId="LiveId" clId="{17EA4931-7E2D-47B6-B3A2-DDC82DED5BC5}" dt="2019-07-27T09:43:52.397" v="24" actId="1076"/>
          <ac:grpSpMkLst>
            <pc:docMk/>
            <pc:sldMk cId="0" sldId="274"/>
            <ac:grpSpMk id="330" creationId="{2DB60389-1620-453B-8F99-B2040B5013D4}"/>
          </ac:grpSpMkLst>
        </pc:grpChg>
        <pc:grpChg chg="del">
          <ac:chgData name="Stanley Lewis" userId="73e2e121f7ce4bca" providerId="LiveId" clId="{17EA4931-7E2D-47B6-B3A2-DDC82DED5BC5}" dt="2019-07-27T09:44:52.851" v="32" actId="478"/>
          <ac:grpSpMkLst>
            <pc:docMk/>
            <pc:sldMk cId="0" sldId="274"/>
            <ac:grpSpMk id="366" creationId="{4A6E8244-96EF-4091-BF4C-1E70A3E4ECCA}"/>
          </ac:grpSpMkLst>
        </pc:grpChg>
        <pc:grpChg chg="del">
          <ac:chgData name="Stanley Lewis" userId="73e2e121f7ce4bca" providerId="LiveId" clId="{17EA4931-7E2D-47B6-B3A2-DDC82DED5BC5}" dt="2019-07-27T09:44:54.080" v="34" actId="478"/>
          <ac:grpSpMkLst>
            <pc:docMk/>
            <pc:sldMk cId="0" sldId="274"/>
            <ac:grpSpMk id="381" creationId="{59D26225-0BE7-48B4-9082-210B89838D79}"/>
          </ac:grpSpMkLst>
        </pc:grpChg>
        <pc:graphicFrameChg chg="mod modGraphic">
          <ac:chgData name="Stanley Lewis" userId="73e2e121f7ce4bca" providerId="LiveId" clId="{17EA4931-7E2D-47B6-B3A2-DDC82DED5BC5}" dt="2019-07-27T10:07:13.323" v="397" actId="20577"/>
          <ac:graphicFrameMkLst>
            <pc:docMk/>
            <pc:sldMk cId="0" sldId="274"/>
            <ac:graphicFrameMk id="110" creationId="{00000000-0000-0000-0000-000000000000}"/>
          </ac:graphicFrameMkLst>
        </pc:graphicFrameChg>
        <pc:cxnChg chg="add mod">
          <ac:chgData name="Stanley Lewis" userId="73e2e121f7ce4bca" providerId="LiveId" clId="{17EA4931-7E2D-47B6-B3A2-DDC82DED5BC5}" dt="2019-07-27T09:48:41.322" v="74" actId="1076"/>
          <ac:cxnSpMkLst>
            <pc:docMk/>
            <pc:sldMk cId="0" sldId="274"/>
            <ac:cxnSpMk id="131" creationId="{876BF237-8CB1-4A6B-BD38-AA9F9BFDC814}"/>
          </ac:cxnSpMkLst>
        </pc:cxnChg>
        <pc:cxnChg chg="add mod">
          <ac:chgData name="Stanley Lewis" userId="73e2e121f7ce4bca" providerId="LiveId" clId="{17EA4931-7E2D-47B6-B3A2-DDC82DED5BC5}" dt="2019-07-27T09:48:46.098" v="76" actId="14100"/>
          <ac:cxnSpMkLst>
            <pc:docMk/>
            <pc:sldMk cId="0" sldId="274"/>
            <ac:cxnSpMk id="132" creationId="{A127CCDF-C2C5-4B73-A8B7-3BD6187A8816}"/>
          </ac:cxnSpMkLst>
        </pc:cxnChg>
        <pc:cxnChg chg="add mod">
          <ac:chgData name="Stanley Lewis" userId="73e2e121f7ce4bca" providerId="LiveId" clId="{17EA4931-7E2D-47B6-B3A2-DDC82DED5BC5}" dt="2019-07-27T09:52:11.067" v="293" actId="14100"/>
          <ac:cxnSpMkLst>
            <pc:docMk/>
            <pc:sldMk cId="0" sldId="274"/>
            <ac:cxnSpMk id="133" creationId="{3B27B538-1876-4100-8F3D-63E31594ED58}"/>
          </ac:cxnSpMkLst>
        </pc:cxnChg>
        <pc:cxnChg chg="add mod">
          <ac:chgData name="Stanley Lewis" userId="73e2e121f7ce4bca" providerId="LiveId" clId="{17EA4931-7E2D-47B6-B3A2-DDC82DED5BC5}" dt="2019-07-27T09:45:47.182" v="50" actId="14100"/>
          <ac:cxnSpMkLst>
            <pc:docMk/>
            <pc:sldMk cId="0" sldId="274"/>
            <ac:cxnSpMk id="156" creationId="{ADC3ED87-C3A8-49F3-BB1D-073A3524BD87}"/>
          </ac:cxnSpMkLst>
        </pc:cxnChg>
        <pc:cxnChg chg="add mod">
          <ac:chgData name="Stanley Lewis" userId="73e2e121f7ce4bca" providerId="LiveId" clId="{17EA4931-7E2D-47B6-B3A2-DDC82DED5BC5}" dt="2019-07-27T09:46:58.528" v="64" actId="14100"/>
          <ac:cxnSpMkLst>
            <pc:docMk/>
            <pc:sldMk cId="0" sldId="274"/>
            <ac:cxnSpMk id="157" creationId="{1F79A936-FB12-4FDA-B9BF-B7FFFA348799}"/>
          </ac:cxnSpMkLst>
        </pc:cxnChg>
        <pc:cxnChg chg="add mod">
          <ac:chgData name="Stanley Lewis" userId="73e2e121f7ce4bca" providerId="LiveId" clId="{17EA4931-7E2D-47B6-B3A2-DDC82DED5BC5}" dt="2019-07-27T09:46:52.951" v="62" actId="1076"/>
          <ac:cxnSpMkLst>
            <pc:docMk/>
            <pc:sldMk cId="0" sldId="274"/>
            <ac:cxnSpMk id="158" creationId="{FBA1414A-8E71-4E95-B446-EDC27200E85C}"/>
          </ac:cxnSpMkLst>
        </pc:cxnChg>
        <pc:cxnChg chg="del">
          <ac:chgData name="Stanley Lewis" userId="73e2e121f7ce4bca" providerId="LiveId" clId="{17EA4931-7E2D-47B6-B3A2-DDC82DED5BC5}" dt="2019-07-27T09:42:37.517" v="4" actId="478"/>
          <ac:cxnSpMkLst>
            <pc:docMk/>
            <pc:sldMk cId="0" sldId="274"/>
            <ac:cxnSpMk id="213" creationId="{CB3E02FA-1210-4AE1-BA01-06267DBDFA34}"/>
          </ac:cxnSpMkLst>
        </pc:cxnChg>
        <pc:cxnChg chg="del">
          <ac:chgData name="Stanley Lewis" userId="73e2e121f7ce4bca" providerId="LiveId" clId="{17EA4931-7E2D-47B6-B3A2-DDC82DED5BC5}" dt="2019-07-27T09:42:41.474" v="10" actId="478"/>
          <ac:cxnSpMkLst>
            <pc:docMk/>
            <pc:sldMk cId="0" sldId="274"/>
            <ac:cxnSpMk id="238" creationId="{584C2BB6-0309-4BA0-B7D4-6D3876AEFC6D}"/>
          </ac:cxnSpMkLst>
        </pc:cxnChg>
        <pc:cxnChg chg="del">
          <ac:chgData name="Stanley Lewis" userId="73e2e121f7ce4bca" providerId="LiveId" clId="{17EA4931-7E2D-47B6-B3A2-DDC82DED5BC5}" dt="2019-07-27T09:42:37.939" v="5" actId="478"/>
          <ac:cxnSpMkLst>
            <pc:docMk/>
            <pc:sldMk cId="0" sldId="274"/>
            <ac:cxnSpMk id="239" creationId="{66134077-E533-4EA8-B0D1-B798E568000F}"/>
          </ac:cxnSpMkLst>
        </pc:cxnChg>
        <pc:cxnChg chg="del">
          <ac:chgData name="Stanley Lewis" userId="73e2e121f7ce4bca" providerId="LiveId" clId="{17EA4931-7E2D-47B6-B3A2-DDC82DED5BC5}" dt="2019-07-27T09:42:40.663" v="9" actId="478"/>
          <ac:cxnSpMkLst>
            <pc:docMk/>
            <pc:sldMk cId="0" sldId="274"/>
            <ac:cxnSpMk id="240" creationId="{6EDECB53-9EAD-4871-8B83-4EFECBDE4F1D}"/>
          </ac:cxnSpMkLst>
        </pc:cxnChg>
        <pc:cxnChg chg="del">
          <ac:chgData name="Stanley Lewis" userId="73e2e121f7ce4bca" providerId="LiveId" clId="{17EA4931-7E2D-47B6-B3A2-DDC82DED5BC5}" dt="2019-07-27T09:42:39.465" v="7" actId="478"/>
          <ac:cxnSpMkLst>
            <pc:docMk/>
            <pc:sldMk cId="0" sldId="274"/>
            <ac:cxnSpMk id="241" creationId="{2008AEEB-D848-4F94-91FC-CFB1B70ACFF7}"/>
          </ac:cxnSpMkLst>
        </pc:cxnChg>
        <pc:cxnChg chg="del">
          <ac:chgData name="Stanley Lewis" userId="73e2e121f7ce4bca" providerId="LiveId" clId="{17EA4931-7E2D-47B6-B3A2-DDC82DED5BC5}" dt="2019-07-27T09:42:36.617" v="3" actId="478"/>
          <ac:cxnSpMkLst>
            <pc:docMk/>
            <pc:sldMk cId="0" sldId="274"/>
            <ac:cxnSpMk id="385" creationId="{DB193329-38EF-4D3C-8DA5-13B817FED967}"/>
          </ac:cxnSpMkLst>
        </pc:cxnChg>
        <pc:cxnChg chg="mod">
          <ac:chgData name="Stanley Lewis" userId="73e2e121f7ce4bca" providerId="LiveId" clId="{17EA4931-7E2D-47B6-B3A2-DDC82DED5BC5}" dt="2019-07-27T09:52:13.429" v="294" actId="14100"/>
          <ac:cxnSpMkLst>
            <pc:docMk/>
            <pc:sldMk cId="0" sldId="274"/>
            <ac:cxnSpMk id="387" creationId="{F80ABEFF-414D-4B8B-9E05-26B37858148D}"/>
          </ac:cxnSpMkLst>
        </pc:cxnChg>
        <pc:cxnChg chg="mod">
          <ac:chgData name="Stanley Lewis" userId="73e2e121f7ce4bca" providerId="LiveId" clId="{17EA4931-7E2D-47B6-B3A2-DDC82DED5BC5}" dt="2019-07-27T09:52:09.260" v="292" actId="1076"/>
          <ac:cxnSpMkLst>
            <pc:docMk/>
            <pc:sldMk cId="0" sldId="274"/>
            <ac:cxnSpMk id="388" creationId="{5C8382AB-25F2-4AAA-95DB-0D020CDB9BC9}"/>
          </ac:cxnSpMkLst>
        </pc:cxnChg>
      </pc:sldChg>
      <pc:sldChg chg="modSp">
        <pc:chgData name="Stanley Lewis" userId="73e2e121f7ce4bca" providerId="LiveId" clId="{17EA4931-7E2D-47B6-B3A2-DDC82DED5BC5}" dt="2019-07-27T09:47:29.251" v="65" actId="1076"/>
        <pc:sldMkLst>
          <pc:docMk/>
          <pc:sldMk cId="0" sldId="275"/>
        </pc:sldMkLst>
        <pc:spChg chg="mod">
          <ac:chgData name="Stanley Lewis" userId="73e2e121f7ce4bca" providerId="LiveId" clId="{17EA4931-7E2D-47B6-B3A2-DDC82DED5BC5}" dt="2019-07-27T09:47:29.251" v="65" actId="1076"/>
          <ac:spMkLst>
            <pc:docMk/>
            <pc:sldMk cId="0" sldId="275"/>
            <ac:spMk id="719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eaLnBrk="1" hangingPunct="1">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eaLnBrk="1" hangingPunct="1">
              <a:defRPr sz="1200">
                <a:latin typeface="Arial" charset="0"/>
                <a:ea typeface="ＭＳ Ｐゴシック" charset="-128"/>
                <a:cs typeface="+mn-cs"/>
              </a:defRPr>
            </a:lvl1pPr>
          </a:lstStyle>
          <a:p>
            <a:pPr>
              <a:defRPr/>
            </a:pPr>
            <a:fld id="{1D74738F-2DA7-4EF7-B221-36FBB027CA23}" type="datetimeFigureOut">
              <a:rPr lang="en-US"/>
              <a:pPr>
                <a:defRPr/>
              </a:pPr>
              <a:t>7/28/2019</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eaLnBrk="1" hangingPunct="1">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eaLnBrk="1" hangingPunct="1">
              <a:defRPr sz="1200"/>
            </a:lvl1pPr>
          </a:lstStyle>
          <a:p>
            <a:pPr>
              <a:defRPr/>
            </a:pPr>
            <a:fld id="{4D250492-C81B-4E2F-A839-DED35552501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D847B4-44C5-4AE2-A853-857E5C000287}" type="slidenum">
              <a:rPr lang="en-US" altLang="en-US" smtClean="0">
                <a:latin typeface="Arial" panose="020B0604020202020204" pitchFamily="34" charset="0"/>
              </a:rPr>
              <a:pPr>
                <a:spcBef>
                  <a:spcPct val="0"/>
                </a:spcBef>
              </a:pPr>
              <a:t>1</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4060F4-D01B-45FA-9121-AEAE65876820}" type="slidenum">
              <a:rPr lang="en-US" altLang="en-US"/>
              <a:pPr>
                <a:defRPr/>
              </a:pPr>
              <a:t>‹#›</a:t>
            </a:fld>
            <a:endParaRPr lang="en-US" altLang="en-US"/>
          </a:p>
        </p:txBody>
      </p:sp>
    </p:spTree>
    <p:extLst>
      <p:ext uri="{BB962C8B-B14F-4D97-AF65-F5344CB8AC3E}">
        <p14:creationId xmlns:p14="http://schemas.microsoft.com/office/powerpoint/2010/main" val="245077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12074E-FFDA-481D-AEC8-B9C103929A68}" type="slidenum">
              <a:rPr lang="en-US" altLang="en-US"/>
              <a:pPr>
                <a:defRPr/>
              </a:pPr>
              <a:t>‹#›</a:t>
            </a:fld>
            <a:endParaRPr lang="en-US" altLang="en-US"/>
          </a:p>
        </p:txBody>
      </p:sp>
    </p:spTree>
    <p:extLst>
      <p:ext uri="{BB962C8B-B14F-4D97-AF65-F5344CB8AC3E}">
        <p14:creationId xmlns:p14="http://schemas.microsoft.com/office/powerpoint/2010/main" val="57300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4ED13DC-8316-4943-8675-275499A5E88C}" type="slidenum">
              <a:rPr lang="en-US" altLang="en-US"/>
              <a:pPr>
                <a:defRPr/>
              </a:pPr>
              <a:t>‹#›</a:t>
            </a:fld>
            <a:endParaRPr lang="en-US" altLang="en-US"/>
          </a:p>
        </p:txBody>
      </p:sp>
    </p:spTree>
    <p:extLst>
      <p:ext uri="{BB962C8B-B14F-4D97-AF65-F5344CB8AC3E}">
        <p14:creationId xmlns:p14="http://schemas.microsoft.com/office/powerpoint/2010/main" val="46958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67C6BB-976F-4026-B9CA-A0451E4176DF}" type="slidenum">
              <a:rPr lang="en-US" altLang="en-US"/>
              <a:pPr>
                <a:defRPr/>
              </a:pPr>
              <a:t>‹#›</a:t>
            </a:fld>
            <a:endParaRPr lang="en-US" altLang="en-US"/>
          </a:p>
        </p:txBody>
      </p:sp>
    </p:spTree>
    <p:extLst>
      <p:ext uri="{BB962C8B-B14F-4D97-AF65-F5344CB8AC3E}">
        <p14:creationId xmlns:p14="http://schemas.microsoft.com/office/powerpoint/2010/main" val="285712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9500C4-DA73-4525-A43B-FBFC790C75EE}" type="slidenum">
              <a:rPr lang="en-US" altLang="en-US"/>
              <a:pPr>
                <a:defRPr/>
              </a:pPr>
              <a:t>‹#›</a:t>
            </a:fld>
            <a:endParaRPr lang="en-US" altLang="en-US"/>
          </a:p>
        </p:txBody>
      </p:sp>
    </p:spTree>
    <p:extLst>
      <p:ext uri="{BB962C8B-B14F-4D97-AF65-F5344CB8AC3E}">
        <p14:creationId xmlns:p14="http://schemas.microsoft.com/office/powerpoint/2010/main" val="2983626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307886-F779-4433-808F-7B27EAF68A03}" type="slidenum">
              <a:rPr lang="en-US" altLang="en-US"/>
              <a:pPr>
                <a:defRPr/>
              </a:pPr>
              <a:t>‹#›</a:t>
            </a:fld>
            <a:endParaRPr lang="en-US" altLang="en-US"/>
          </a:p>
        </p:txBody>
      </p:sp>
    </p:spTree>
    <p:extLst>
      <p:ext uri="{BB962C8B-B14F-4D97-AF65-F5344CB8AC3E}">
        <p14:creationId xmlns:p14="http://schemas.microsoft.com/office/powerpoint/2010/main" val="387446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EE84C29-56C0-44BD-8074-F04574D373B4}" type="slidenum">
              <a:rPr lang="en-US" altLang="en-US"/>
              <a:pPr>
                <a:defRPr/>
              </a:pPr>
              <a:t>‹#›</a:t>
            </a:fld>
            <a:endParaRPr lang="en-US" altLang="en-US"/>
          </a:p>
        </p:txBody>
      </p:sp>
    </p:spTree>
    <p:extLst>
      <p:ext uri="{BB962C8B-B14F-4D97-AF65-F5344CB8AC3E}">
        <p14:creationId xmlns:p14="http://schemas.microsoft.com/office/powerpoint/2010/main" val="1199474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0D929BA-790B-4E3C-B4D0-EEEB79864D71}" type="slidenum">
              <a:rPr lang="en-US" altLang="en-US"/>
              <a:pPr>
                <a:defRPr/>
              </a:pPr>
              <a:t>‹#›</a:t>
            </a:fld>
            <a:endParaRPr lang="en-US" altLang="en-US"/>
          </a:p>
        </p:txBody>
      </p:sp>
    </p:spTree>
    <p:extLst>
      <p:ext uri="{BB962C8B-B14F-4D97-AF65-F5344CB8AC3E}">
        <p14:creationId xmlns:p14="http://schemas.microsoft.com/office/powerpoint/2010/main" val="137482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8F72B92-B3C0-4605-9B1F-7B2FA5CABE4E}" type="slidenum">
              <a:rPr lang="en-US" altLang="en-US"/>
              <a:pPr>
                <a:defRPr/>
              </a:pPr>
              <a:t>‹#›</a:t>
            </a:fld>
            <a:endParaRPr lang="en-US" altLang="en-US"/>
          </a:p>
        </p:txBody>
      </p:sp>
    </p:spTree>
    <p:extLst>
      <p:ext uri="{BB962C8B-B14F-4D97-AF65-F5344CB8AC3E}">
        <p14:creationId xmlns:p14="http://schemas.microsoft.com/office/powerpoint/2010/main" val="404073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1474EEC-9AAE-4D28-87F4-2A4F91C3DF51}" type="slidenum">
              <a:rPr lang="en-US" altLang="en-US"/>
              <a:pPr>
                <a:defRPr/>
              </a:pPr>
              <a:t>‹#›</a:t>
            </a:fld>
            <a:endParaRPr lang="en-US" altLang="en-US"/>
          </a:p>
        </p:txBody>
      </p:sp>
    </p:spTree>
    <p:extLst>
      <p:ext uri="{BB962C8B-B14F-4D97-AF65-F5344CB8AC3E}">
        <p14:creationId xmlns:p14="http://schemas.microsoft.com/office/powerpoint/2010/main" val="242335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EB9DFCF-4B14-419F-AFB2-B8A090D541E6}" type="slidenum">
              <a:rPr lang="en-US" altLang="en-US"/>
              <a:pPr>
                <a:defRPr/>
              </a:pPr>
              <a:t>‹#›</a:t>
            </a:fld>
            <a:endParaRPr lang="en-US" altLang="en-US"/>
          </a:p>
        </p:txBody>
      </p:sp>
    </p:spTree>
    <p:extLst>
      <p:ext uri="{BB962C8B-B14F-4D97-AF65-F5344CB8AC3E}">
        <p14:creationId xmlns:p14="http://schemas.microsoft.com/office/powerpoint/2010/main" val="1675978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eaLnBrk="1" hangingPunct="1">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500"/>
            </a:lvl1pPr>
          </a:lstStyle>
          <a:p>
            <a:pPr>
              <a:defRPr/>
            </a:pPr>
            <a:fld id="{E5262C48-1226-44F2-9E37-833E3973C7B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0" name="Group 406">
            <a:extLst>
              <a:ext uri="{FF2B5EF4-FFF2-40B4-BE49-F238E27FC236}">
                <a16:creationId xmlns:a16="http://schemas.microsoft.com/office/drawing/2014/main" id="{2DB60389-1620-453B-8F99-B2040B5013D4}"/>
              </a:ext>
            </a:extLst>
          </p:cNvPr>
          <p:cNvGrpSpPr>
            <a:grpSpLocks/>
          </p:cNvGrpSpPr>
          <p:nvPr/>
        </p:nvGrpSpPr>
        <p:grpSpPr bwMode="auto">
          <a:xfrm>
            <a:off x="801487" y="4629535"/>
            <a:ext cx="222250" cy="858838"/>
            <a:chOff x="2064" y="768"/>
            <a:chExt cx="140" cy="541"/>
          </a:xfrm>
        </p:grpSpPr>
        <p:sp>
          <p:nvSpPr>
            <p:cNvPr id="331" name="Line 407">
              <a:extLst>
                <a:ext uri="{FF2B5EF4-FFF2-40B4-BE49-F238E27FC236}">
                  <a16:creationId xmlns:a16="http://schemas.microsoft.com/office/drawing/2014/main" id="{EA5E7807-8E01-4CBC-A5EA-A56CA7867DD7}"/>
                </a:ext>
              </a:extLst>
            </p:cNvPr>
            <p:cNvSpPr>
              <a:spLocks noChangeShapeType="1"/>
            </p:cNvSpPr>
            <p:nvPr/>
          </p:nvSpPr>
          <p:spPr bwMode="auto">
            <a:xfrm>
              <a:off x="2068" y="106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2" name="Line 408">
              <a:extLst>
                <a:ext uri="{FF2B5EF4-FFF2-40B4-BE49-F238E27FC236}">
                  <a16:creationId xmlns:a16="http://schemas.microsoft.com/office/drawing/2014/main" id="{DD03DB5A-FCF4-4B3F-A7BD-9A9F56978598}"/>
                </a:ext>
              </a:extLst>
            </p:cNvPr>
            <p:cNvSpPr>
              <a:spLocks noChangeShapeType="1"/>
            </p:cNvSpPr>
            <p:nvPr/>
          </p:nvSpPr>
          <p:spPr bwMode="auto">
            <a:xfrm>
              <a:off x="2197" y="1023"/>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33" name="Group 409">
              <a:extLst>
                <a:ext uri="{FF2B5EF4-FFF2-40B4-BE49-F238E27FC236}">
                  <a16:creationId xmlns:a16="http://schemas.microsoft.com/office/drawing/2014/main" id="{B9BB4A39-3BB9-4352-AAFA-0D1F25CE0084}"/>
                </a:ext>
              </a:extLst>
            </p:cNvPr>
            <p:cNvGrpSpPr>
              <a:grpSpLocks/>
            </p:cNvGrpSpPr>
            <p:nvPr/>
          </p:nvGrpSpPr>
          <p:grpSpPr bwMode="auto">
            <a:xfrm>
              <a:off x="2064" y="768"/>
              <a:ext cx="140" cy="364"/>
              <a:chOff x="2064" y="768"/>
              <a:chExt cx="140" cy="364"/>
            </a:xfrm>
          </p:grpSpPr>
          <p:sp>
            <p:nvSpPr>
              <p:cNvPr id="334" name="Freeform 410">
                <a:extLst>
                  <a:ext uri="{FF2B5EF4-FFF2-40B4-BE49-F238E27FC236}">
                    <a16:creationId xmlns:a16="http://schemas.microsoft.com/office/drawing/2014/main" id="{9A6C2834-7637-46F4-AB07-B226EB8BAC77}"/>
                  </a:ext>
                </a:extLst>
              </p:cNvPr>
              <p:cNvSpPr>
                <a:spLocks/>
              </p:cNvSpPr>
              <p:nvPr/>
            </p:nvSpPr>
            <p:spPr bwMode="auto">
              <a:xfrm>
                <a:off x="2064" y="768"/>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335" name="Freeform 411">
                <a:extLst>
                  <a:ext uri="{FF2B5EF4-FFF2-40B4-BE49-F238E27FC236}">
                    <a16:creationId xmlns:a16="http://schemas.microsoft.com/office/drawing/2014/main" id="{1BAF47FB-4115-4BD8-A59C-C499A1D622CE}"/>
                  </a:ext>
                </a:extLst>
              </p:cNvPr>
              <p:cNvSpPr>
                <a:spLocks/>
              </p:cNvSpPr>
              <p:nvPr/>
            </p:nvSpPr>
            <p:spPr bwMode="auto">
              <a:xfrm>
                <a:off x="2064" y="893"/>
                <a:ext cx="119" cy="238"/>
              </a:xfrm>
              <a:custGeom>
                <a:avLst/>
                <a:gdLst>
                  <a:gd name="T0" fmla="*/ 119 w 119"/>
                  <a:gd name="T1" fmla="*/ 208 h 238"/>
                  <a:gd name="T2" fmla="*/ 36 w 119"/>
                  <a:gd name="T3" fmla="*/ 238 h 238"/>
                  <a:gd name="T4" fmla="*/ 0 w 119"/>
                  <a:gd name="T5" fmla="*/ 181 h 238"/>
                  <a:gd name="T6" fmla="*/ 0 w 119"/>
                  <a:gd name="T7" fmla="*/ 0 h 238"/>
                  <a:gd name="T8" fmla="*/ 119 w 119"/>
                  <a:gd name="T9" fmla="*/ 208 h 238"/>
                  <a:gd name="T10" fmla="*/ 0 60000 65536"/>
                  <a:gd name="T11" fmla="*/ 0 60000 65536"/>
                  <a:gd name="T12" fmla="*/ 0 60000 65536"/>
                  <a:gd name="T13" fmla="*/ 0 60000 65536"/>
                  <a:gd name="T14" fmla="*/ 0 60000 65536"/>
                  <a:gd name="T15" fmla="*/ 0 w 119"/>
                  <a:gd name="T16" fmla="*/ 0 h 238"/>
                  <a:gd name="T17" fmla="*/ 119 w 119"/>
                  <a:gd name="T18" fmla="*/ 238 h 238"/>
                </a:gdLst>
                <a:ahLst/>
                <a:cxnLst>
                  <a:cxn ang="T10">
                    <a:pos x="T0" y="T1"/>
                  </a:cxn>
                  <a:cxn ang="T11">
                    <a:pos x="T2" y="T3"/>
                  </a:cxn>
                  <a:cxn ang="T12">
                    <a:pos x="T4" y="T5"/>
                  </a:cxn>
                  <a:cxn ang="T13">
                    <a:pos x="T6" y="T7"/>
                  </a:cxn>
                  <a:cxn ang="T14">
                    <a:pos x="T8" y="T9"/>
                  </a:cxn>
                </a:cxnLst>
                <a:rect l="T15" t="T16" r="T17" b="T18"/>
                <a:pathLst>
                  <a:path w="119" h="238">
                    <a:moveTo>
                      <a:pt x="119" y="208"/>
                    </a:moveTo>
                    <a:lnTo>
                      <a:pt x="36" y="238"/>
                    </a:lnTo>
                    <a:lnTo>
                      <a:pt x="0" y="181"/>
                    </a:lnTo>
                    <a:lnTo>
                      <a:pt x="0" y="0"/>
                    </a:lnTo>
                    <a:lnTo>
                      <a:pt x="119" y="208"/>
                    </a:lnTo>
                    <a:close/>
                  </a:path>
                </a:pathLst>
              </a:custGeom>
              <a:solidFill>
                <a:schemeClr val="tx1"/>
              </a:solidFill>
              <a:ln w="0">
                <a:solidFill>
                  <a:schemeClr val="tx1"/>
                </a:solidFill>
                <a:round/>
                <a:headEnd/>
                <a:tailEnd/>
              </a:ln>
            </p:spPr>
            <p:txBody>
              <a:bodyPr/>
              <a:lstStyle/>
              <a:p>
                <a:endParaRPr lang="en-US"/>
              </a:p>
            </p:txBody>
          </p:sp>
        </p:grpSp>
      </p:grpSp>
      <p:grpSp>
        <p:nvGrpSpPr>
          <p:cNvPr id="322" name="Group 394">
            <a:extLst>
              <a:ext uri="{FF2B5EF4-FFF2-40B4-BE49-F238E27FC236}">
                <a16:creationId xmlns:a16="http://schemas.microsoft.com/office/drawing/2014/main" id="{FA20F9BA-8F5A-415A-A5AB-33C2BE34D293}"/>
              </a:ext>
            </a:extLst>
          </p:cNvPr>
          <p:cNvGrpSpPr>
            <a:grpSpLocks/>
          </p:cNvGrpSpPr>
          <p:nvPr/>
        </p:nvGrpSpPr>
        <p:grpSpPr bwMode="auto">
          <a:xfrm>
            <a:off x="832590" y="5155230"/>
            <a:ext cx="227013" cy="858838"/>
            <a:chOff x="1872" y="768"/>
            <a:chExt cx="143" cy="541"/>
          </a:xfrm>
        </p:grpSpPr>
        <p:sp>
          <p:nvSpPr>
            <p:cNvPr id="323" name="Line 395">
              <a:extLst>
                <a:ext uri="{FF2B5EF4-FFF2-40B4-BE49-F238E27FC236}">
                  <a16:creationId xmlns:a16="http://schemas.microsoft.com/office/drawing/2014/main" id="{709D6B5F-6A3D-44F8-8873-012FCD934883}"/>
                </a:ext>
              </a:extLst>
            </p:cNvPr>
            <p:cNvSpPr>
              <a:spLocks noChangeShapeType="1"/>
            </p:cNvSpPr>
            <p:nvPr/>
          </p:nvSpPr>
          <p:spPr bwMode="auto">
            <a:xfrm>
              <a:off x="1876" y="106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4" name="Line 396">
              <a:extLst>
                <a:ext uri="{FF2B5EF4-FFF2-40B4-BE49-F238E27FC236}">
                  <a16:creationId xmlns:a16="http://schemas.microsoft.com/office/drawing/2014/main" id="{CACBDD2F-2B9E-426A-8D35-9FE8B1F4893F}"/>
                </a:ext>
              </a:extLst>
            </p:cNvPr>
            <p:cNvSpPr>
              <a:spLocks noChangeShapeType="1"/>
            </p:cNvSpPr>
            <p:nvPr/>
          </p:nvSpPr>
          <p:spPr bwMode="auto">
            <a:xfrm>
              <a:off x="2005" y="1023"/>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25" name="Group 397">
              <a:extLst>
                <a:ext uri="{FF2B5EF4-FFF2-40B4-BE49-F238E27FC236}">
                  <a16:creationId xmlns:a16="http://schemas.microsoft.com/office/drawing/2014/main" id="{1DD14149-3417-4225-B83A-2FEACA790A8E}"/>
                </a:ext>
              </a:extLst>
            </p:cNvPr>
            <p:cNvGrpSpPr>
              <a:grpSpLocks/>
            </p:cNvGrpSpPr>
            <p:nvPr/>
          </p:nvGrpSpPr>
          <p:grpSpPr bwMode="auto">
            <a:xfrm>
              <a:off x="1872" y="768"/>
              <a:ext cx="143" cy="366"/>
              <a:chOff x="1872" y="768"/>
              <a:chExt cx="143" cy="366"/>
            </a:xfrm>
          </p:grpSpPr>
          <p:sp>
            <p:nvSpPr>
              <p:cNvPr id="326" name="Freeform 398">
                <a:extLst>
                  <a:ext uri="{FF2B5EF4-FFF2-40B4-BE49-F238E27FC236}">
                    <a16:creationId xmlns:a16="http://schemas.microsoft.com/office/drawing/2014/main" id="{6258F889-4C06-45A0-801F-422E764EBC5E}"/>
                  </a:ext>
                </a:extLst>
              </p:cNvPr>
              <p:cNvSpPr>
                <a:spLocks/>
              </p:cNvSpPr>
              <p:nvPr/>
            </p:nvSpPr>
            <p:spPr bwMode="auto">
              <a:xfrm>
                <a:off x="1872" y="768"/>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327" name="Freeform 399">
                <a:extLst>
                  <a:ext uri="{FF2B5EF4-FFF2-40B4-BE49-F238E27FC236}">
                    <a16:creationId xmlns:a16="http://schemas.microsoft.com/office/drawing/2014/main" id="{5E20DB5B-54FC-4FD2-BBD4-9BC1FEE1EB8F}"/>
                  </a:ext>
                </a:extLst>
              </p:cNvPr>
              <p:cNvSpPr>
                <a:spLocks/>
              </p:cNvSpPr>
              <p:nvPr/>
            </p:nvSpPr>
            <p:spPr bwMode="auto">
              <a:xfrm>
                <a:off x="1907" y="852"/>
                <a:ext cx="108" cy="282"/>
              </a:xfrm>
              <a:custGeom>
                <a:avLst/>
                <a:gdLst>
                  <a:gd name="T0" fmla="*/ 0 w 108"/>
                  <a:gd name="T1" fmla="*/ 282 h 282"/>
                  <a:gd name="T2" fmla="*/ 87 w 108"/>
                  <a:gd name="T3" fmla="*/ 248 h 282"/>
                  <a:gd name="T4" fmla="*/ 108 w 108"/>
                  <a:gd name="T5" fmla="*/ 186 h 282"/>
                  <a:gd name="T6" fmla="*/ 106 w 108"/>
                  <a:gd name="T7" fmla="*/ 0 h 282"/>
                  <a:gd name="T8" fmla="*/ 0 w 108"/>
                  <a:gd name="T9" fmla="*/ 282 h 282"/>
                  <a:gd name="T10" fmla="*/ 0 60000 65536"/>
                  <a:gd name="T11" fmla="*/ 0 60000 65536"/>
                  <a:gd name="T12" fmla="*/ 0 60000 65536"/>
                  <a:gd name="T13" fmla="*/ 0 60000 65536"/>
                  <a:gd name="T14" fmla="*/ 0 60000 65536"/>
                  <a:gd name="T15" fmla="*/ 0 w 108"/>
                  <a:gd name="T16" fmla="*/ 0 h 282"/>
                  <a:gd name="T17" fmla="*/ 108 w 108"/>
                  <a:gd name="T18" fmla="*/ 282 h 282"/>
                </a:gdLst>
                <a:ahLst/>
                <a:cxnLst>
                  <a:cxn ang="T10">
                    <a:pos x="T0" y="T1"/>
                  </a:cxn>
                  <a:cxn ang="T11">
                    <a:pos x="T2" y="T3"/>
                  </a:cxn>
                  <a:cxn ang="T12">
                    <a:pos x="T4" y="T5"/>
                  </a:cxn>
                  <a:cxn ang="T13">
                    <a:pos x="T6" y="T7"/>
                  </a:cxn>
                  <a:cxn ang="T14">
                    <a:pos x="T8" y="T9"/>
                  </a:cxn>
                </a:cxnLst>
                <a:rect l="T15" t="T16" r="T17" b="T18"/>
                <a:pathLst>
                  <a:path w="108" h="282">
                    <a:moveTo>
                      <a:pt x="0" y="282"/>
                    </a:moveTo>
                    <a:lnTo>
                      <a:pt x="87" y="248"/>
                    </a:lnTo>
                    <a:lnTo>
                      <a:pt x="108" y="186"/>
                    </a:lnTo>
                    <a:lnTo>
                      <a:pt x="106" y="0"/>
                    </a:lnTo>
                    <a:lnTo>
                      <a:pt x="0" y="282"/>
                    </a:lnTo>
                    <a:close/>
                  </a:path>
                </a:pathLst>
              </a:custGeom>
              <a:solidFill>
                <a:schemeClr val="tx1"/>
              </a:solidFill>
              <a:ln w="0">
                <a:solidFill>
                  <a:schemeClr val="tx1"/>
                </a:solidFill>
                <a:round/>
                <a:headEnd/>
                <a:tailEnd/>
              </a:ln>
            </p:spPr>
            <p:txBody>
              <a:bodyPr/>
              <a:lstStyle/>
              <a:p>
                <a:endParaRPr lang="en-US"/>
              </a:p>
            </p:txBody>
          </p:sp>
        </p:grpSp>
      </p:grpSp>
      <p:sp>
        <p:nvSpPr>
          <p:cNvPr id="175" name="Freeform 55">
            <a:extLst>
              <a:ext uri="{FF2B5EF4-FFF2-40B4-BE49-F238E27FC236}">
                <a16:creationId xmlns:a16="http://schemas.microsoft.com/office/drawing/2014/main" id="{AE3DB83E-B96C-40B6-AE1E-34F22EB2AD7C}"/>
              </a:ext>
            </a:extLst>
          </p:cNvPr>
          <p:cNvSpPr>
            <a:spLocks/>
          </p:cNvSpPr>
          <p:nvPr/>
        </p:nvSpPr>
        <p:spPr bwMode="auto">
          <a:xfrm>
            <a:off x="1895784" y="5897862"/>
            <a:ext cx="181945" cy="1528332"/>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r>
              <a:rPr lang="en-US" dirty="0"/>
              <a:t> </a:t>
            </a:r>
          </a:p>
        </p:txBody>
      </p:sp>
      <p:grpSp>
        <p:nvGrpSpPr>
          <p:cNvPr id="135" name="Group 29">
            <a:extLst>
              <a:ext uri="{FF2B5EF4-FFF2-40B4-BE49-F238E27FC236}">
                <a16:creationId xmlns:a16="http://schemas.microsoft.com/office/drawing/2014/main" id="{DEAE48F5-07F7-4223-9909-A79059D20347}"/>
              </a:ext>
            </a:extLst>
          </p:cNvPr>
          <p:cNvGrpSpPr>
            <a:grpSpLocks/>
          </p:cNvGrpSpPr>
          <p:nvPr/>
        </p:nvGrpSpPr>
        <p:grpSpPr bwMode="auto">
          <a:xfrm>
            <a:off x="4801678" y="3900359"/>
            <a:ext cx="287338" cy="790575"/>
            <a:chOff x="528" y="240"/>
            <a:chExt cx="181" cy="498"/>
          </a:xfrm>
        </p:grpSpPr>
        <p:sp>
          <p:nvSpPr>
            <p:cNvPr id="139" name="Line 30">
              <a:extLst>
                <a:ext uri="{FF2B5EF4-FFF2-40B4-BE49-F238E27FC236}">
                  <a16:creationId xmlns:a16="http://schemas.microsoft.com/office/drawing/2014/main" id="{90B6C545-9739-4DF3-8645-1CC12BE57026}"/>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 name="Line 31">
              <a:extLst>
                <a:ext uri="{FF2B5EF4-FFF2-40B4-BE49-F238E27FC236}">
                  <a16:creationId xmlns:a16="http://schemas.microsoft.com/office/drawing/2014/main" id="{3AA60BE5-BBED-48B2-8ACB-CDD8CA94F18C}"/>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1" name="Freeform 32">
              <a:extLst>
                <a:ext uri="{FF2B5EF4-FFF2-40B4-BE49-F238E27FC236}">
                  <a16:creationId xmlns:a16="http://schemas.microsoft.com/office/drawing/2014/main" id="{76DB0A8D-1544-4081-9F03-937DD1216E52}"/>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42" name="Group 29">
            <a:extLst>
              <a:ext uri="{FF2B5EF4-FFF2-40B4-BE49-F238E27FC236}">
                <a16:creationId xmlns:a16="http://schemas.microsoft.com/office/drawing/2014/main" id="{7AE3B2A2-E5A1-4E38-9A5D-F3BAD4D49867}"/>
              </a:ext>
            </a:extLst>
          </p:cNvPr>
          <p:cNvGrpSpPr>
            <a:grpSpLocks/>
          </p:cNvGrpSpPr>
          <p:nvPr/>
        </p:nvGrpSpPr>
        <p:grpSpPr bwMode="auto">
          <a:xfrm>
            <a:off x="4086102" y="3900358"/>
            <a:ext cx="287338" cy="790575"/>
            <a:chOff x="528" y="240"/>
            <a:chExt cx="181" cy="498"/>
          </a:xfrm>
        </p:grpSpPr>
        <p:sp>
          <p:nvSpPr>
            <p:cNvPr id="147" name="Line 30">
              <a:extLst>
                <a:ext uri="{FF2B5EF4-FFF2-40B4-BE49-F238E27FC236}">
                  <a16:creationId xmlns:a16="http://schemas.microsoft.com/office/drawing/2014/main" id="{B2A873A3-0012-42C1-B757-9100F6AB3D32}"/>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8" name="Line 31">
              <a:extLst>
                <a:ext uri="{FF2B5EF4-FFF2-40B4-BE49-F238E27FC236}">
                  <a16:creationId xmlns:a16="http://schemas.microsoft.com/office/drawing/2014/main" id="{DE5BAEC1-5F2F-49A9-8EB2-4B4D31BAD5F3}"/>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9" name="Freeform 32">
              <a:extLst>
                <a:ext uri="{FF2B5EF4-FFF2-40B4-BE49-F238E27FC236}">
                  <a16:creationId xmlns:a16="http://schemas.microsoft.com/office/drawing/2014/main" id="{8F15953B-8595-4870-94A6-49452B84A910}"/>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50" name="Group 170">
            <a:extLst>
              <a:ext uri="{FF2B5EF4-FFF2-40B4-BE49-F238E27FC236}">
                <a16:creationId xmlns:a16="http://schemas.microsoft.com/office/drawing/2014/main" id="{17978379-2496-48C5-ADE3-80F67F0EB3C9}"/>
              </a:ext>
            </a:extLst>
          </p:cNvPr>
          <p:cNvGrpSpPr>
            <a:grpSpLocks/>
          </p:cNvGrpSpPr>
          <p:nvPr/>
        </p:nvGrpSpPr>
        <p:grpSpPr bwMode="auto">
          <a:xfrm>
            <a:off x="4449961" y="3895596"/>
            <a:ext cx="288925" cy="787400"/>
            <a:chOff x="1008" y="2592"/>
            <a:chExt cx="182" cy="496"/>
          </a:xfrm>
        </p:grpSpPr>
        <p:sp>
          <p:nvSpPr>
            <p:cNvPr id="151" name="Line 171">
              <a:extLst>
                <a:ext uri="{FF2B5EF4-FFF2-40B4-BE49-F238E27FC236}">
                  <a16:creationId xmlns:a16="http://schemas.microsoft.com/office/drawing/2014/main" id="{C8C5BF5C-CC54-45EB-9CF3-0A731AF5E996}"/>
                </a:ext>
              </a:extLst>
            </p:cNvPr>
            <p:cNvSpPr>
              <a:spLocks noChangeShapeType="1"/>
            </p:cNvSpPr>
            <p:nvPr/>
          </p:nvSpPr>
          <p:spPr bwMode="auto">
            <a:xfrm>
              <a:off x="1019"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 name="Line 172">
              <a:extLst>
                <a:ext uri="{FF2B5EF4-FFF2-40B4-BE49-F238E27FC236}">
                  <a16:creationId xmlns:a16="http://schemas.microsoft.com/office/drawing/2014/main" id="{441DD2B9-334F-4ACF-9F8F-836F99497508}"/>
                </a:ext>
              </a:extLst>
            </p:cNvPr>
            <p:cNvSpPr>
              <a:spLocks noChangeShapeType="1"/>
            </p:cNvSpPr>
            <p:nvPr/>
          </p:nvSpPr>
          <p:spPr bwMode="auto">
            <a:xfrm>
              <a:off x="1182"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53" name="Group 173">
              <a:extLst>
                <a:ext uri="{FF2B5EF4-FFF2-40B4-BE49-F238E27FC236}">
                  <a16:creationId xmlns:a16="http://schemas.microsoft.com/office/drawing/2014/main" id="{747EE1C8-40A8-45E4-ABBF-4E9F87C84307}"/>
                </a:ext>
              </a:extLst>
            </p:cNvPr>
            <p:cNvGrpSpPr>
              <a:grpSpLocks/>
            </p:cNvGrpSpPr>
            <p:nvPr/>
          </p:nvGrpSpPr>
          <p:grpSpPr bwMode="auto">
            <a:xfrm>
              <a:off x="1008" y="2592"/>
              <a:ext cx="182" cy="331"/>
              <a:chOff x="1008" y="2592"/>
              <a:chExt cx="182" cy="331"/>
            </a:xfrm>
          </p:grpSpPr>
          <p:sp>
            <p:nvSpPr>
              <p:cNvPr id="154" name="Freeform 174">
                <a:extLst>
                  <a:ext uri="{FF2B5EF4-FFF2-40B4-BE49-F238E27FC236}">
                    <a16:creationId xmlns:a16="http://schemas.microsoft.com/office/drawing/2014/main" id="{0D9534EC-3E7B-4D00-9383-4A363EF3EDAF}"/>
                  </a:ext>
                </a:extLst>
              </p:cNvPr>
              <p:cNvSpPr>
                <a:spLocks/>
              </p:cNvSpPr>
              <p:nvPr/>
            </p:nvSpPr>
            <p:spPr bwMode="auto">
              <a:xfrm>
                <a:off x="1009" y="2592"/>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55" name="Freeform 175">
                <a:extLst>
                  <a:ext uri="{FF2B5EF4-FFF2-40B4-BE49-F238E27FC236}">
                    <a16:creationId xmlns:a16="http://schemas.microsoft.com/office/drawing/2014/main" id="{105E3DE6-326A-46C3-B728-54A7F4A6B267}"/>
                  </a:ext>
                </a:extLst>
              </p:cNvPr>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359" name="Group 29">
            <a:extLst>
              <a:ext uri="{FF2B5EF4-FFF2-40B4-BE49-F238E27FC236}">
                <a16:creationId xmlns:a16="http://schemas.microsoft.com/office/drawing/2014/main" id="{E2E1C21B-63E7-4514-B93B-281A60EA4C80}"/>
              </a:ext>
            </a:extLst>
          </p:cNvPr>
          <p:cNvGrpSpPr>
            <a:grpSpLocks/>
          </p:cNvGrpSpPr>
          <p:nvPr/>
        </p:nvGrpSpPr>
        <p:grpSpPr bwMode="auto">
          <a:xfrm>
            <a:off x="3559854" y="3886758"/>
            <a:ext cx="287338" cy="790575"/>
            <a:chOff x="528" y="240"/>
            <a:chExt cx="181" cy="498"/>
          </a:xfrm>
        </p:grpSpPr>
        <p:sp>
          <p:nvSpPr>
            <p:cNvPr id="360" name="Line 30">
              <a:extLst>
                <a:ext uri="{FF2B5EF4-FFF2-40B4-BE49-F238E27FC236}">
                  <a16:creationId xmlns:a16="http://schemas.microsoft.com/office/drawing/2014/main" id="{1759EA94-A1C8-46ED-A9F6-947319CF4938}"/>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1" name="Line 31">
              <a:extLst>
                <a:ext uri="{FF2B5EF4-FFF2-40B4-BE49-F238E27FC236}">
                  <a16:creationId xmlns:a16="http://schemas.microsoft.com/office/drawing/2014/main" id="{9EA8D071-CE4A-483D-9780-9D80CE140687}"/>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2" name="Freeform 32">
              <a:extLst>
                <a:ext uri="{FF2B5EF4-FFF2-40B4-BE49-F238E27FC236}">
                  <a16:creationId xmlns:a16="http://schemas.microsoft.com/office/drawing/2014/main" id="{52892BF5-DDDB-4406-9E9D-EA8F21DD1D40}"/>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355" name="Group 29">
            <a:extLst>
              <a:ext uri="{FF2B5EF4-FFF2-40B4-BE49-F238E27FC236}">
                <a16:creationId xmlns:a16="http://schemas.microsoft.com/office/drawing/2014/main" id="{40ED2C43-7C53-4839-91EE-5889F2BF5FD4}"/>
              </a:ext>
            </a:extLst>
          </p:cNvPr>
          <p:cNvGrpSpPr>
            <a:grpSpLocks/>
          </p:cNvGrpSpPr>
          <p:nvPr/>
        </p:nvGrpSpPr>
        <p:grpSpPr bwMode="auto">
          <a:xfrm>
            <a:off x="2844278" y="3886757"/>
            <a:ext cx="287338" cy="790575"/>
            <a:chOff x="528" y="240"/>
            <a:chExt cx="181" cy="498"/>
          </a:xfrm>
        </p:grpSpPr>
        <p:sp>
          <p:nvSpPr>
            <p:cNvPr id="356" name="Line 30">
              <a:extLst>
                <a:ext uri="{FF2B5EF4-FFF2-40B4-BE49-F238E27FC236}">
                  <a16:creationId xmlns:a16="http://schemas.microsoft.com/office/drawing/2014/main" id="{756A0A5E-0559-45A4-8E86-53F0E44ACC96}"/>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7" name="Line 31">
              <a:extLst>
                <a:ext uri="{FF2B5EF4-FFF2-40B4-BE49-F238E27FC236}">
                  <a16:creationId xmlns:a16="http://schemas.microsoft.com/office/drawing/2014/main" id="{42ACADEB-91B4-4541-B5C8-B3A3B0B7E4C1}"/>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 name="Freeform 32">
              <a:extLst>
                <a:ext uri="{FF2B5EF4-FFF2-40B4-BE49-F238E27FC236}">
                  <a16:creationId xmlns:a16="http://schemas.microsoft.com/office/drawing/2014/main" id="{5C8F33C4-018B-422B-9210-C62BAD9B8C6D}"/>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349" name="Group 170">
            <a:extLst>
              <a:ext uri="{FF2B5EF4-FFF2-40B4-BE49-F238E27FC236}">
                <a16:creationId xmlns:a16="http://schemas.microsoft.com/office/drawing/2014/main" id="{BD43BCB8-FC44-461D-917F-E4924DA4E740}"/>
              </a:ext>
            </a:extLst>
          </p:cNvPr>
          <p:cNvGrpSpPr>
            <a:grpSpLocks/>
          </p:cNvGrpSpPr>
          <p:nvPr/>
        </p:nvGrpSpPr>
        <p:grpSpPr bwMode="auto">
          <a:xfrm>
            <a:off x="3208137" y="3881995"/>
            <a:ext cx="288925" cy="787400"/>
            <a:chOff x="1008" y="2592"/>
            <a:chExt cx="182" cy="496"/>
          </a:xfrm>
        </p:grpSpPr>
        <p:sp>
          <p:nvSpPr>
            <p:cNvPr id="350" name="Line 171">
              <a:extLst>
                <a:ext uri="{FF2B5EF4-FFF2-40B4-BE49-F238E27FC236}">
                  <a16:creationId xmlns:a16="http://schemas.microsoft.com/office/drawing/2014/main" id="{5727141D-6081-4E49-9B7D-D091AB593E52}"/>
                </a:ext>
              </a:extLst>
            </p:cNvPr>
            <p:cNvSpPr>
              <a:spLocks noChangeShapeType="1"/>
            </p:cNvSpPr>
            <p:nvPr/>
          </p:nvSpPr>
          <p:spPr bwMode="auto">
            <a:xfrm>
              <a:off x="1019"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1" name="Line 172">
              <a:extLst>
                <a:ext uri="{FF2B5EF4-FFF2-40B4-BE49-F238E27FC236}">
                  <a16:creationId xmlns:a16="http://schemas.microsoft.com/office/drawing/2014/main" id="{9CF9EEFC-8814-4CEF-8359-6452C54A9A67}"/>
                </a:ext>
              </a:extLst>
            </p:cNvPr>
            <p:cNvSpPr>
              <a:spLocks noChangeShapeType="1"/>
            </p:cNvSpPr>
            <p:nvPr/>
          </p:nvSpPr>
          <p:spPr bwMode="auto">
            <a:xfrm>
              <a:off x="1182"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52" name="Group 173">
              <a:extLst>
                <a:ext uri="{FF2B5EF4-FFF2-40B4-BE49-F238E27FC236}">
                  <a16:creationId xmlns:a16="http://schemas.microsoft.com/office/drawing/2014/main" id="{16E9F965-945F-4DDF-9206-07102263B2AE}"/>
                </a:ext>
              </a:extLst>
            </p:cNvPr>
            <p:cNvGrpSpPr>
              <a:grpSpLocks/>
            </p:cNvGrpSpPr>
            <p:nvPr/>
          </p:nvGrpSpPr>
          <p:grpSpPr bwMode="auto">
            <a:xfrm>
              <a:off x="1008" y="2592"/>
              <a:ext cx="182" cy="331"/>
              <a:chOff x="1008" y="2592"/>
              <a:chExt cx="182" cy="331"/>
            </a:xfrm>
          </p:grpSpPr>
          <p:sp>
            <p:nvSpPr>
              <p:cNvPr id="353" name="Freeform 174">
                <a:extLst>
                  <a:ext uri="{FF2B5EF4-FFF2-40B4-BE49-F238E27FC236}">
                    <a16:creationId xmlns:a16="http://schemas.microsoft.com/office/drawing/2014/main" id="{2FC2E7FC-21AF-46C0-80C0-4BC72401B5C6}"/>
                  </a:ext>
                </a:extLst>
              </p:cNvPr>
              <p:cNvSpPr>
                <a:spLocks/>
              </p:cNvSpPr>
              <p:nvPr/>
            </p:nvSpPr>
            <p:spPr bwMode="auto">
              <a:xfrm>
                <a:off x="1009" y="2592"/>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354" name="Freeform 175">
                <a:extLst>
                  <a:ext uri="{FF2B5EF4-FFF2-40B4-BE49-F238E27FC236}">
                    <a16:creationId xmlns:a16="http://schemas.microsoft.com/office/drawing/2014/main" id="{EA5C074B-F998-4963-BE83-AD7D7B3E16C6}"/>
                  </a:ext>
                </a:extLst>
              </p:cNvPr>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aphicFrame>
        <p:nvGraphicFramePr>
          <p:cNvPr id="110" name="Group 29"/>
          <p:cNvGraphicFramePr>
            <a:graphicFrameLocks noGrp="1"/>
          </p:cNvGraphicFramePr>
          <p:nvPr>
            <p:extLst>
              <p:ext uri="{D42A27DB-BD31-4B8C-83A1-F6EECF244321}">
                <p14:modId xmlns:p14="http://schemas.microsoft.com/office/powerpoint/2010/main" val="2204643011"/>
              </p:ext>
            </p:extLst>
          </p:nvPr>
        </p:nvGraphicFramePr>
        <p:xfrm>
          <a:off x="177800" y="165100"/>
          <a:ext cx="6997700" cy="3043404"/>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465">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charset="0"/>
                          <a:ea typeface="+mn-ea"/>
                          <a:cs typeface="Times New Roman" charset="0"/>
                        </a:rPr>
                        <a:t>Renton Fish and Game</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Times New Roman" charset="0"/>
                        </a:rPr>
                        <a:t>Bay 5</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Times New Roman" charset="0"/>
                        </a:rPr>
                        <a:t>A Wrench </a:t>
                      </a:r>
                      <a:r>
                        <a:rPr kumimoji="0" lang="en-US" sz="2000" b="1" i="0" u="none" strike="noStrike" kern="1200" cap="none" spc="0" normalizeH="0" baseline="0" noProof="0">
                          <a:ln>
                            <a:noFill/>
                          </a:ln>
                          <a:solidFill>
                            <a:srgbClr val="000000"/>
                          </a:solidFill>
                          <a:effectLst/>
                          <a:uLnTx/>
                          <a:uFillTx/>
                          <a:latin typeface="Arial" charset="0"/>
                          <a:ea typeface="+mn-ea"/>
                          <a:cs typeface="Times New Roman" charset="0"/>
                        </a:rPr>
                        <a:t>in the Works</a:t>
                      </a:r>
                      <a:endParaRPr kumimoji="0" lang="en-US" sz="20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charset="0"/>
                          <a:ea typeface="+mn-ea"/>
                          <a:cs typeface="+mn-cs"/>
                        </a:rPr>
                        <a:t>Course Designer: Stanley Lewis</a:t>
                      </a:r>
                    </a:p>
                  </a:txBody>
                  <a:tcPr marL="45720" marR="45720" marT="45716" marB="4571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282">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Starting anywhere in the shooting area, hands and arms naturally at sides, facing squarely downrange. Gun loaded and holstered.</a:t>
                      </a: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p>
                      <a:pPr marL="0" marR="0" lvl="0" indent="0" algn="l" defTabSz="966788" rtl="0" eaLnBrk="1" fontAlgn="base" latinLnBrk="0" hangingPunct="1">
                        <a:lnSpc>
                          <a:spcPct val="90000"/>
                        </a:lnSpc>
                        <a:spcBef>
                          <a:spcPct val="1000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cs typeface="Times New Roman" charset="0"/>
                        </a:rPr>
                        <a:t>PCC: </a:t>
                      </a:r>
                      <a:r>
                        <a:rPr kumimoji="0" lang="en-US" sz="1100" b="0" i="0" u="none" strike="noStrike" cap="none" normalizeH="0" baseline="0" dirty="0">
                          <a:ln>
                            <a:noFill/>
                          </a:ln>
                          <a:solidFill>
                            <a:schemeClr val="tx1"/>
                          </a:solidFill>
                          <a:effectLst/>
                          <a:latin typeface="Arial" charset="0"/>
                          <a:cs typeface="Times New Roman" charset="0"/>
                        </a:rPr>
                        <a:t>Standing anywhere in the shooting area</a:t>
                      </a:r>
                      <a:r>
                        <a:rPr kumimoji="0" lang="en-US" sz="1100" b="0" i="0" u="none" strike="noStrike" cap="none" normalizeH="0" baseline="0">
                          <a:ln>
                            <a:noFill/>
                          </a:ln>
                          <a:solidFill>
                            <a:schemeClr val="tx1"/>
                          </a:solidFill>
                          <a:effectLst/>
                          <a:latin typeface="Arial" charset="0"/>
                          <a:cs typeface="Times New Roman" charset="0"/>
                        </a:rPr>
                        <a:t>, facing squarely downrange. </a:t>
                      </a:r>
                      <a:r>
                        <a:rPr kumimoji="0" lang="en-US" sz="1100" b="0" i="0" u="none" strike="noStrike" cap="none" normalizeH="0" baseline="0" dirty="0">
                          <a:ln>
                            <a:noFill/>
                          </a:ln>
                          <a:solidFill>
                            <a:schemeClr val="tx1"/>
                          </a:solidFill>
                          <a:effectLst/>
                          <a:latin typeface="Arial" charset="0"/>
                          <a:cs typeface="Times New Roman" charset="0"/>
                        </a:rPr>
                        <a:t>Gun loaded, stock touching belt, muzzle pointed squarely downrange with barrel parallel to ground</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61991">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At start signal, engage targets as they become visible from within the shooting area. Stomp pad SP activates swinger which is not visible from rest and must be activated before engagement. W1 is a low port and shots may pass underneath it</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32 rounds, 160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16 metric</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Steel must fall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pic>
        <p:nvPicPr>
          <p:cNvPr id="3113" name="Picture 24" descr="C:\Documents and Settings\All Users\Documents\TAPS Files\dvc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7000"/>
            <a:ext cx="1057275"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4" name="Picture 24" descr="C:\Documents and Settings\All Users\Documents\TAPS Files\dvc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725" y="141288"/>
            <a:ext cx="1057275"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7" name="Group 827">
            <a:extLst>
              <a:ext uri="{FF2B5EF4-FFF2-40B4-BE49-F238E27FC236}">
                <a16:creationId xmlns:a16="http://schemas.microsoft.com/office/drawing/2014/main" id="{D4AD7EC4-50E0-4ADC-97A6-CBD7D181EAD5}"/>
              </a:ext>
            </a:extLst>
          </p:cNvPr>
          <p:cNvGrpSpPr>
            <a:grpSpLocks/>
          </p:cNvGrpSpPr>
          <p:nvPr/>
        </p:nvGrpSpPr>
        <p:grpSpPr bwMode="auto">
          <a:xfrm>
            <a:off x="1578330" y="4473103"/>
            <a:ext cx="885825" cy="765176"/>
            <a:chOff x="18" y="3612"/>
            <a:chExt cx="558" cy="482"/>
          </a:xfrm>
        </p:grpSpPr>
        <p:grpSp>
          <p:nvGrpSpPr>
            <p:cNvPr id="218" name="Group 828">
              <a:extLst>
                <a:ext uri="{FF2B5EF4-FFF2-40B4-BE49-F238E27FC236}">
                  <a16:creationId xmlns:a16="http://schemas.microsoft.com/office/drawing/2014/main" id="{2CAFB784-D183-4AF4-B83C-686EAE7D74F3}"/>
                </a:ext>
              </a:extLst>
            </p:cNvPr>
            <p:cNvGrpSpPr>
              <a:grpSpLocks/>
            </p:cNvGrpSpPr>
            <p:nvPr/>
          </p:nvGrpSpPr>
          <p:grpSpPr bwMode="auto">
            <a:xfrm>
              <a:off x="257" y="3897"/>
              <a:ext cx="69" cy="197"/>
              <a:chOff x="2629" y="4008"/>
              <a:chExt cx="88" cy="222"/>
            </a:xfrm>
          </p:grpSpPr>
          <p:sp>
            <p:nvSpPr>
              <p:cNvPr id="225" name="Freeform 829">
                <a:extLst>
                  <a:ext uri="{FF2B5EF4-FFF2-40B4-BE49-F238E27FC236}">
                    <a16:creationId xmlns:a16="http://schemas.microsoft.com/office/drawing/2014/main" id="{23F73624-DF7B-4A6C-841D-B39D9CD1D4D1}"/>
                  </a:ext>
                </a:extLst>
              </p:cNvPr>
              <p:cNvSpPr>
                <a:spLocks/>
              </p:cNvSpPr>
              <p:nvPr/>
            </p:nvSpPr>
            <p:spPr bwMode="auto">
              <a:xfrm>
                <a:off x="2661" y="4022"/>
                <a:ext cx="24" cy="208"/>
              </a:xfrm>
              <a:custGeom>
                <a:avLst/>
                <a:gdLst>
                  <a:gd name="T0" fmla="*/ 0 w 24"/>
                  <a:gd name="T1" fmla="*/ 207 h 208"/>
                  <a:gd name="T2" fmla="*/ 2 w 24"/>
                  <a:gd name="T3" fmla="*/ 0 h 208"/>
                  <a:gd name="T4" fmla="*/ 24 w 24"/>
                  <a:gd name="T5" fmla="*/ 3 h 208"/>
                  <a:gd name="T6" fmla="*/ 23 w 24"/>
                  <a:gd name="T7" fmla="*/ 208 h 208"/>
                  <a:gd name="T8" fmla="*/ 0 w 24"/>
                  <a:gd name="T9" fmla="*/ 207 h 208"/>
                  <a:gd name="T10" fmla="*/ 0 60000 65536"/>
                  <a:gd name="T11" fmla="*/ 0 60000 65536"/>
                  <a:gd name="T12" fmla="*/ 0 60000 65536"/>
                  <a:gd name="T13" fmla="*/ 0 60000 65536"/>
                  <a:gd name="T14" fmla="*/ 0 60000 65536"/>
                  <a:gd name="T15" fmla="*/ 0 w 24"/>
                  <a:gd name="T16" fmla="*/ 0 h 208"/>
                  <a:gd name="T17" fmla="*/ 24 w 24"/>
                  <a:gd name="T18" fmla="*/ 208 h 208"/>
                </a:gdLst>
                <a:ahLst/>
                <a:cxnLst>
                  <a:cxn ang="T10">
                    <a:pos x="T0" y="T1"/>
                  </a:cxn>
                  <a:cxn ang="T11">
                    <a:pos x="T2" y="T3"/>
                  </a:cxn>
                  <a:cxn ang="T12">
                    <a:pos x="T4" y="T5"/>
                  </a:cxn>
                  <a:cxn ang="T13">
                    <a:pos x="T6" y="T7"/>
                  </a:cxn>
                  <a:cxn ang="T14">
                    <a:pos x="T8" y="T9"/>
                  </a:cxn>
                </a:cxnLst>
                <a:rect l="T15" t="T16" r="T17" b="T18"/>
                <a:pathLst>
                  <a:path w="24" h="208">
                    <a:moveTo>
                      <a:pt x="0" y="207"/>
                    </a:moveTo>
                    <a:lnTo>
                      <a:pt x="2" y="0"/>
                    </a:lnTo>
                    <a:lnTo>
                      <a:pt x="24" y="3"/>
                    </a:lnTo>
                    <a:lnTo>
                      <a:pt x="23" y="208"/>
                    </a:lnTo>
                    <a:lnTo>
                      <a:pt x="0" y="207"/>
                    </a:lnTo>
                    <a:close/>
                  </a:path>
                </a:pathLst>
              </a:custGeom>
              <a:solidFill>
                <a:schemeClr val="tx1"/>
              </a:solidFill>
              <a:ln w="9525">
                <a:solidFill>
                  <a:schemeClr val="tx1"/>
                </a:solidFill>
                <a:round/>
                <a:headEnd/>
                <a:tailEnd/>
              </a:ln>
            </p:spPr>
            <p:txBody>
              <a:bodyPr wrap="none" anchor="ctr"/>
              <a:lstStyle/>
              <a:p>
                <a:endParaRPr lang="en-US"/>
              </a:p>
            </p:txBody>
          </p:sp>
          <p:sp>
            <p:nvSpPr>
              <p:cNvPr id="226" name="Freeform 830">
                <a:extLst>
                  <a:ext uri="{FF2B5EF4-FFF2-40B4-BE49-F238E27FC236}">
                    <a16:creationId xmlns:a16="http://schemas.microsoft.com/office/drawing/2014/main" id="{F232C2E0-4995-4D8A-B709-793AD0BC64B7}"/>
                  </a:ext>
                </a:extLst>
              </p:cNvPr>
              <p:cNvSpPr>
                <a:spLocks/>
              </p:cNvSpPr>
              <p:nvPr/>
            </p:nvSpPr>
            <p:spPr bwMode="auto">
              <a:xfrm>
                <a:off x="2629" y="4008"/>
                <a:ext cx="88" cy="27"/>
              </a:xfrm>
              <a:custGeom>
                <a:avLst/>
                <a:gdLst>
                  <a:gd name="T0" fmla="*/ 1 w 88"/>
                  <a:gd name="T1" fmla="*/ 27 h 27"/>
                  <a:gd name="T2" fmla="*/ 0 w 88"/>
                  <a:gd name="T3" fmla="*/ 2 h 27"/>
                  <a:gd name="T4" fmla="*/ 88 w 88"/>
                  <a:gd name="T5" fmla="*/ 0 h 27"/>
                  <a:gd name="T6" fmla="*/ 88 w 88"/>
                  <a:gd name="T7" fmla="*/ 27 h 27"/>
                  <a:gd name="T8" fmla="*/ 1 w 88"/>
                  <a:gd name="T9" fmla="*/ 27 h 27"/>
                  <a:gd name="T10" fmla="*/ 0 60000 65536"/>
                  <a:gd name="T11" fmla="*/ 0 60000 65536"/>
                  <a:gd name="T12" fmla="*/ 0 60000 65536"/>
                  <a:gd name="T13" fmla="*/ 0 60000 65536"/>
                  <a:gd name="T14" fmla="*/ 0 60000 65536"/>
                  <a:gd name="T15" fmla="*/ 0 w 88"/>
                  <a:gd name="T16" fmla="*/ 0 h 27"/>
                  <a:gd name="T17" fmla="*/ 88 w 88"/>
                  <a:gd name="T18" fmla="*/ 27 h 27"/>
                </a:gdLst>
                <a:ahLst/>
                <a:cxnLst>
                  <a:cxn ang="T10">
                    <a:pos x="T0" y="T1"/>
                  </a:cxn>
                  <a:cxn ang="T11">
                    <a:pos x="T2" y="T3"/>
                  </a:cxn>
                  <a:cxn ang="T12">
                    <a:pos x="T4" y="T5"/>
                  </a:cxn>
                  <a:cxn ang="T13">
                    <a:pos x="T6" y="T7"/>
                  </a:cxn>
                  <a:cxn ang="T14">
                    <a:pos x="T8" y="T9"/>
                  </a:cxn>
                </a:cxnLst>
                <a:rect l="T15" t="T16" r="T17" b="T18"/>
                <a:pathLst>
                  <a:path w="88" h="27">
                    <a:moveTo>
                      <a:pt x="1" y="27"/>
                    </a:moveTo>
                    <a:lnTo>
                      <a:pt x="0" y="2"/>
                    </a:lnTo>
                    <a:lnTo>
                      <a:pt x="88" y="0"/>
                    </a:lnTo>
                    <a:lnTo>
                      <a:pt x="88" y="27"/>
                    </a:lnTo>
                    <a:lnTo>
                      <a:pt x="1" y="27"/>
                    </a:lnTo>
                    <a:close/>
                  </a:path>
                </a:pathLst>
              </a:custGeom>
              <a:solidFill>
                <a:schemeClr val="tx1"/>
              </a:solidFill>
              <a:ln w="9525">
                <a:solidFill>
                  <a:schemeClr val="tx1"/>
                </a:solidFill>
                <a:round/>
                <a:headEnd/>
                <a:tailEnd/>
              </a:ln>
            </p:spPr>
            <p:txBody>
              <a:bodyPr wrap="none" anchor="ctr"/>
              <a:lstStyle/>
              <a:p>
                <a:endParaRPr lang="en-US"/>
              </a:p>
            </p:txBody>
          </p:sp>
        </p:grpSp>
        <p:sp>
          <p:nvSpPr>
            <p:cNvPr id="219" name="Freeform 831">
              <a:extLst>
                <a:ext uri="{FF2B5EF4-FFF2-40B4-BE49-F238E27FC236}">
                  <a16:creationId xmlns:a16="http://schemas.microsoft.com/office/drawing/2014/main" id="{567DC783-9EB6-446C-9BC3-96F50B1425A6}"/>
                </a:ext>
              </a:extLst>
            </p:cNvPr>
            <p:cNvSpPr>
              <a:spLocks/>
            </p:cNvSpPr>
            <p:nvPr/>
          </p:nvSpPr>
          <p:spPr bwMode="auto">
            <a:xfrm rot="17839973">
              <a:off x="72" y="3701"/>
              <a:ext cx="163" cy="27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20" name="Freeform 832">
              <a:extLst>
                <a:ext uri="{FF2B5EF4-FFF2-40B4-BE49-F238E27FC236}">
                  <a16:creationId xmlns:a16="http://schemas.microsoft.com/office/drawing/2014/main" id="{027A169B-22AF-4969-8996-EE94D9C874B7}"/>
                </a:ext>
              </a:extLst>
            </p:cNvPr>
            <p:cNvSpPr>
              <a:spLocks/>
            </p:cNvSpPr>
            <p:nvPr/>
          </p:nvSpPr>
          <p:spPr bwMode="auto">
            <a:xfrm>
              <a:off x="156" y="3612"/>
              <a:ext cx="329" cy="178"/>
            </a:xfrm>
            <a:custGeom>
              <a:avLst/>
              <a:gdLst>
                <a:gd name="T0" fmla="*/ 0 w 422"/>
                <a:gd name="T1" fmla="*/ 9 h 200"/>
                <a:gd name="T2" fmla="*/ 2 w 422"/>
                <a:gd name="T3" fmla="*/ 4 h 200"/>
                <a:gd name="T4" fmla="*/ 2 w 422"/>
                <a:gd name="T5" fmla="*/ 13 h 200"/>
                <a:gd name="T6" fmla="*/ 0 60000 65536"/>
                <a:gd name="T7" fmla="*/ 0 60000 65536"/>
                <a:gd name="T8" fmla="*/ 0 60000 65536"/>
                <a:gd name="T9" fmla="*/ 0 w 422"/>
                <a:gd name="T10" fmla="*/ 0 h 200"/>
                <a:gd name="T11" fmla="*/ 422 w 422"/>
                <a:gd name="T12" fmla="*/ 200 h 200"/>
              </a:gdLst>
              <a:ahLst/>
              <a:cxnLst>
                <a:cxn ang="T6">
                  <a:pos x="T0" y="T1"/>
                </a:cxn>
                <a:cxn ang="T7">
                  <a:pos x="T2" y="T3"/>
                </a:cxn>
                <a:cxn ang="T8">
                  <a:pos x="T4" y="T5"/>
                </a:cxn>
              </a:cxnLst>
              <a:rect l="T9" t="T10" r="T11" b="T12"/>
              <a:pathLst>
                <a:path w="422" h="200">
                  <a:moveTo>
                    <a:pt x="0" y="128"/>
                  </a:moveTo>
                  <a:cubicBezTo>
                    <a:pt x="38" y="110"/>
                    <a:pt x="73" y="0"/>
                    <a:pt x="230" y="19"/>
                  </a:cubicBezTo>
                  <a:cubicBezTo>
                    <a:pt x="387" y="38"/>
                    <a:pt x="382" y="162"/>
                    <a:pt x="422" y="200"/>
                  </a:cubicBezTo>
                </a:path>
              </a:pathLst>
            </a:custGeom>
            <a:noFill/>
            <a:ln w="9525">
              <a:solidFill>
                <a:schemeClr val="tx1"/>
              </a:solidFill>
              <a:round/>
              <a:headEnd type="stealth" w="med" len="sm"/>
              <a:tailEnd type="stealth" w="med" len="sm"/>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21" name="Group 833">
              <a:extLst>
                <a:ext uri="{FF2B5EF4-FFF2-40B4-BE49-F238E27FC236}">
                  <a16:creationId xmlns:a16="http://schemas.microsoft.com/office/drawing/2014/main" id="{3DEAA753-BBDC-4B0A-A4D1-A2C89CAE16DC}"/>
                </a:ext>
              </a:extLst>
            </p:cNvPr>
            <p:cNvGrpSpPr>
              <a:grpSpLocks/>
            </p:cNvGrpSpPr>
            <p:nvPr/>
          </p:nvGrpSpPr>
          <p:grpSpPr bwMode="auto">
            <a:xfrm>
              <a:off x="314" y="3825"/>
              <a:ext cx="262" cy="156"/>
              <a:chOff x="314" y="3825"/>
              <a:chExt cx="262" cy="156"/>
            </a:xfrm>
          </p:grpSpPr>
          <p:sp useBgFill="1">
            <p:nvSpPr>
              <p:cNvPr id="222" name="Freeform 834">
                <a:extLst>
                  <a:ext uri="{FF2B5EF4-FFF2-40B4-BE49-F238E27FC236}">
                    <a16:creationId xmlns:a16="http://schemas.microsoft.com/office/drawing/2014/main" id="{0D314686-8C36-44F6-B36D-882068C279D3}"/>
                  </a:ext>
                </a:extLst>
              </p:cNvPr>
              <p:cNvSpPr>
                <a:spLocks/>
              </p:cNvSpPr>
              <p:nvPr/>
            </p:nvSpPr>
            <p:spPr bwMode="auto">
              <a:xfrm rot="5401025">
                <a:off x="367" y="3772"/>
                <a:ext cx="156" cy="26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ln w="12700" cap="rnd">
                <a:solidFill>
                  <a:schemeClr val="tx1"/>
                </a:solidFill>
                <a:round/>
                <a:headEnd/>
                <a:tailEnd/>
              </a:ln>
            </p:spPr>
            <p:txBody>
              <a:bodyPr/>
              <a:lstStyle/>
              <a:p>
                <a:endParaRPr lang="en-US"/>
              </a:p>
            </p:txBody>
          </p:sp>
          <p:sp>
            <p:nvSpPr>
              <p:cNvPr id="223" name="Line 835">
                <a:extLst>
                  <a:ext uri="{FF2B5EF4-FFF2-40B4-BE49-F238E27FC236}">
                    <a16:creationId xmlns:a16="http://schemas.microsoft.com/office/drawing/2014/main" id="{BFF66D36-F07A-4FFC-BCD3-EEFDE41EED59}"/>
                  </a:ext>
                </a:extLst>
              </p:cNvPr>
              <p:cNvSpPr>
                <a:spLocks noChangeShapeType="1"/>
              </p:cNvSpPr>
              <p:nvPr/>
            </p:nvSpPr>
            <p:spPr bwMode="auto">
              <a:xfrm flipH="1">
                <a:off x="324" y="3855"/>
                <a:ext cx="189" cy="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4" name="Freeform 836">
                <a:extLst>
                  <a:ext uri="{FF2B5EF4-FFF2-40B4-BE49-F238E27FC236}">
                    <a16:creationId xmlns:a16="http://schemas.microsoft.com/office/drawing/2014/main" id="{C77A0A4F-10FD-49F7-B886-8438F605BC9E}"/>
                  </a:ext>
                </a:extLst>
              </p:cNvPr>
              <p:cNvSpPr>
                <a:spLocks/>
              </p:cNvSpPr>
              <p:nvPr/>
            </p:nvSpPr>
            <p:spPr bwMode="auto">
              <a:xfrm>
                <a:off x="318" y="3858"/>
                <a:ext cx="195" cy="93"/>
              </a:xfrm>
              <a:custGeom>
                <a:avLst/>
                <a:gdLst>
                  <a:gd name="T0" fmla="*/ 0 w 195"/>
                  <a:gd name="T1" fmla="*/ 0 h 93"/>
                  <a:gd name="T2" fmla="*/ 195 w 195"/>
                  <a:gd name="T3" fmla="*/ 93 h 93"/>
                  <a:gd name="T4" fmla="*/ 0 60000 65536"/>
                  <a:gd name="T5" fmla="*/ 0 60000 65536"/>
                  <a:gd name="T6" fmla="*/ 0 w 195"/>
                  <a:gd name="T7" fmla="*/ 0 h 93"/>
                  <a:gd name="T8" fmla="*/ 195 w 195"/>
                  <a:gd name="T9" fmla="*/ 93 h 93"/>
                </a:gdLst>
                <a:ahLst/>
                <a:cxnLst>
                  <a:cxn ang="T4">
                    <a:pos x="T0" y="T1"/>
                  </a:cxn>
                  <a:cxn ang="T5">
                    <a:pos x="T2" y="T3"/>
                  </a:cxn>
                </a:cxnLst>
                <a:rect l="T6" t="T7" r="T8" b="T9"/>
                <a:pathLst>
                  <a:path w="195" h="93">
                    <a:moveTo>
                      <a:pt x="0" y="0"/>
                    </a:moveTo>
                    <a:lnTo>
                      <a:pt x="195" y="93"/>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216" name="Rectangle 10">
            <a:extLst>
              <a:ext uri="{FF2B5EF4-FFF2-40B4-BE49-F238E27FC236}">
                <a16:creationId xmlns:a16="http://schemas.microsoft.com/office/drawing/2014/main" id="{4F37B675-7D8D-46A3-A924-7F1F4CC8BFAA}"/>
              </a:ext>
            </a:extLst>
          </p:cNvPr>
          <p:cNvSpPr>
            <a:spLocks noChangeArrowheads="1"/>
          </p:cNvSpPr>
          <p:nvPr/>
        </p:nvSpPr>
        <p:spPr bwMode="auto">
          <a:xfrm>
            <a:off x="1896453" y="4324544"/>
            <a:ext cx="916164" cy="1106488"/>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nvGrpSpPr>
          <p:cNvPr id="306" name="Group 491">
            <a:extLst>
              <a:ext uri="{FF2B5EF4-FFF2-40B4-BE49-F238E27FC236}">
                <a16:creationId xmlns:a16="http://schemas.microsoft.com/office/drawing/2014/main" id="{180FE620-8461-4196-AD6E-6D584722612D}"/>
              </a:ext>
            </a:extLst>
          </p:cNvPr>
          <p:cNvGrpSpPr>
            <a:grpSpLocks/>
          </p:cNvGrpSpPr>
          <p:nvPr/>
        </p:nvGrpSpPr>
        <p:grpSpPr bwMode="auto">
          <a:xfrm flipH="1">
            <a:off x="5947848" y="7351281"/>
            <a:ext cx="198438" cy="984250"/>
            <a:chOff x="1799" y="2184"/>
            <a:chExt cx="125" cy="620"/>
          </a:xfrm>
        </p:grpSpPr>
        <p:grpSp>
          <p:nvGrpSpPr>
            <p:cNvPr id="307" name="Group 492">
              <a:extLst>
                <a:ext uri="{FF2B5EF4-FFF2-40B4-BE49-F238E27FC236}">
                  <a16:creationId xmlns:a16="http://schemas.microsoft.com/office/drawing/2014/main" id="{AF551E47-7533-4090-819F-5785E8D1F547}"/>
                </a:ext>
              </a:extLst>
            </p:cNvPr>
            <p:cNvGrpSpPr>
              <a:grpSpLocks/>
            </p:cNvGrpSpPr>
            <p:nvPr/>
          </p:nvGrpSpPr>
          <p:grpSpPr bwMode="auto">
            <a:xfrm>
              <a:off x="1800" y="2184"/>
              <a:ext cx="123" cy="327"/>
              <a:chOff x="1598" y="2410"/>
              <a:chExt cx="125" cy="327"/>
            </a:xfrm>
          </p:grpSpPr>
          <p:sp>
            <p:nvSpPr>
              <p:cNvPr id="312" name="Freeform 493">
                <a:extLst>
                  <a:ext uri="{FF2B5EF4-FFF2-40B4-BE49-F238E27FC236}">
                    <a16:creationId xmlns:a16="http://schemas.microsoft.com/office/drawing/2014/main" id="{7A0425D5-4E92-4C90-9B2E-B5BF7986F0B6}"/>
                  </a:ext>
                </a:extLst>
              </p:cNvPr>
              <p:cNvSpPr>
                <a:spLocks/>
              </p:cNvSpPr>
              <p:nvPr/>
            </p:nvSpPr>
            <p:spPr bwMode="auto">
              <a:xfrm>
                <a:off x="1598" y="2410"/>
                <a:ext cx="125" cy="327"/>
              </a:xfrm>
              <a:custGeom>
                <a:avLst/>
                <a:gdLst>
                  <a:gd name="T0" fmla="*/ 1 w 173"/>
                  <a:gd name="T1" fmla="*/ 3 h 375"/>
                  <a:gd name="T2" fmla="*/ 1 w 173"/>
                  <a:gd name="T3" fmla="*/ 0 h 375"/>
                  <a:gd name="T4" fmla="*/ 1 w 173"/>
                  <a:gd name="T5" fmla="*/ 3 h 375"/>
                  <a:gd name="T6" fmla="*/ 1 w 173"/>
                  <a:gd name="T7" fmla="*/ 3 h 375"/>
                  <a:gd name="T8" fmla="*/ 1 w 173"/>
                  <a:gd name="T9" fmla="*/ 3 h 375"/>
                  <a:gd name="T10" fmla="*/ 1 w 173"/>
                  <a:gd name="T11" fmla="*/ 12 h 375"/>
                  <a:gd name="T12" fmla="*/ 1 w 173"/>
                  <a:gd name="T13" fmla="*/ 15 h 375"/>
                  <a:gd name="T14" fmla="*/ 1 w 173"/>
                  <a:gd name="T15" fmla="*/ 16 h 375"/>
                  <a:gd name="T16" fmla="*/ 0 w 173"/>
                  <a:gd name="T17" fmla="*/ 14 h 375"/>
                  <a:gd name="T18" fmla="*/ 0 w 173"/>
                  <a:gd name="T19" fmla="*/ 6 h 375"/>
                  <a:gd name="T20" fmla="*/ 1 w 173"/>
                  <a:gd name="T21" fmla="*/ 3 h 375"/>
                  <a:gd name="T22" fmla="*/ 1 w 173"/>
                  <a:gd name="T23" fmla="*/ 3 h 375"/>
                  <a:gd name="T24" fmla="*/ 1 w 173"/>
                  <a:gd name="T25" fmla="*/ 3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313" name="Freeform 494">
                <a:extLst>
                  <a:ext uri="{FF2B5EF4-FFF2-40B4-BE49-F238E27FC236}">
                    <a16:creationId xmlns:a16="http://schemas.microsoft.com/office/drawing/2014/main" id="{FB5BC31E-8EB1-4A67-939F-7D3318A4C840}"/>
                  </a:ext>
                </a:extLst>
              </p:cNvPr>
              <p:cNvSpPr>
                <a:spLocks/>
              </p:cNvSpPr>
              <p:nvPr/>
            </p:nvSpPr>
            <p:spPr bwMode="auto">
              <a:xfrm>
                <a:off x="1598" y="2522"/>
                <a:ext cx="122" cy="210"/>
              </a:xfrm>
              <a:custGeom>
                <a:avLst/>
                <a:gdLst>
                  <a:gd name="T0" fmla="*/ 0 w 122"/>
                  <a:gd name="T1" fmla="*/ 40 h 210"/>
                  <a:gd name="T2" fmla="*/ 0 w 122"/>
                  <a:gd name="T3" fmla="*/ 166 h 210"/>
                  <a:gd name="T4" fmla="*/ 28 w 122"/>
                  <a:gd name="T5" fmla="*/ 210 h 210"/>
                  <a:gd name="T6" fmla="*/ 104 w 122"/>
                  <a:gd name="T7" fmla="*/ 186 h 210"/>
                  <a:gd name="T8" fmla="*/ 122 w 122"/>
                  <a:gd name="T9" fmla="*/ 134 h 210"/>
                  <a:gd name="T10" fmla="*/ 120 w 122"/>
                  <a:gd name="T11" fmla="*/ 0 h 210"/>
                  <a:gd name="T12" fmla="*/ 0 w 122"/>
                  <a:gd name="T13" fmla="*/ 40 h 210"/>
                  <a:gd name="T14" fmla="*/ 0 60000 65536"/>
                  <a:gd name="T15" fmla="*/ 0 60000 65536"/>
                  <a:gd name="T16" fmla="*/ 0 60000 65536"/>
                  <a:gd name="T17" fmla="*/ 0 60000 65536"/>
                  <a:gd name="T18" fmla="*/ 0 60000 65536"/>
                  <a:gd name="T19" fmla="*/ 0 60000 65536"/>
                  <a:gd name="T20" fmla="*/ 0 60000 65536"/>
                  <a:gd name="T21" fmla="*/ 0 w 122"/>
                  <a:gd name="T22" fmla="*/ 0 h 210"/>
                  <a:gd name="T23" fmla="*/ 122 w 122"/>
                  <a:gd name="T24" fmla="*/ 210 h 2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10">
                    <a:moveTo>
                      <a:pt x="0" y="40"/>
                    </a:moveTo>
                    <a:lnTo>
                      <a:pt x="0" y="166"/>
                    </a:lnTo>
                    <a:lnTo>
                      <a:pt x="28" y="210"/>
                    </a:lnTo>
                    <a:lnTo>
                      <a:pt x="104" y="186"/>
                    </a:lnTo>
                    <a:lnTo>
                      <a:pt x="122" y="134"/>
                    </a:lnTo>
                    <a:lnTo>
                      <a:pt x="120" y="0"/>
                    </a:lnTo>
                    <a:lnTo>
                      <a:pt x="0" y="40"/>
                    </a:lnTo>
                    <a:close/>
                  </a:path>
                </a:pathLst>
              </a:custGeom>
              <a:solidFill>
                <a:schemeClr val="tx1"/>
              </a:solidFill>
              <a:ln w="0">
                <a:solidFill>
                  <a:schemeClr val="tx1"/>
                </a:solidFill>
                <a:round/>
                <a:headEnd/>
                <a:tailEnd/>
              </a:ln>
            </p:spPr>
            <p:txBody>
              <a:bodyPr/>
              <a:lstStyle/>
              <a:p>
                <a:endParaRPr lang="en-US"/>
              </a:p>
            </p:txBody>
          </p:sp>
        </p:grpSp>
        <p:grpSp>
          <p:nvGrpSpPr>
            <p:cNvPr id="308" name="Group 495">
              <a:extLst>
                <a:ext uri="{FF2B5EF4-FFF2-40B4-BE49-F238E27FC236}">
                  <a16:creationId xmlns:a16="http://schemas.microsoft.com/office/drawing/2014/main" id="{A0EE5642-C1DF-4A39-B2A6-CC79C86E63C2}"/>
                </a:ext>
              </a:extLst>
            </p:cNvPr>
            <p:cNvGrpSpPr>
              <a:grpSpLocks/>
            </p:cNvGrpSpPr>
            <p:nvPr/>
          </p:nvGrpSpPr>
          <p:grpSpPr bwMode="auto">
            <a:xfrm>
              <a:off x="1799" y="2316"/>
              <a:ext cx="125" cy="488"/>
              <a:chOff x="1425" y="2304"/>
              <a:chExt cx="173" cy="560"/>
            </a:xfrm>
          </p:grpSpPr>
          <p:sp>
            <p:nvSpPr>
              <p:cNvPr id="309" name="Line 496">
                <a:extLst>
                  <a:ext uri="{FF2B5EF4-FFF2-40B4-BE49-F238E27FC236}">
                    <a16:creationId xmlns:a16="http://schemas.microsoft.com/office/drawing/2014/main" id="{04191E04-C66C-4894-8893-DA022FF344D9}"/>
                  </a:ext>
                </a:extLst>
              </p:cNvPr>
              <p:cNvSpPr>
                <a:spLocks noChangeShapeType="1"/>
              </p:cNvSpPr>
              <p:nvPr/>
            </p:nvSpPr>
            <p:spPr bwMode="auto">
              <a:xfrm>
                <a:off x="1434" y="2609"/>
                <a:ext cx="0" cy="2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 name="Line 497">
                <a:extLst>
                  <a:ext uri="{FF2B5EF4-FFF2-40B4-BE49-F238E27FC236}">
                    <a16:creationId xmlns:a16="http://schemas.microsoft.com/office/drawing/2014/main" id="{97C41D5C-68E4-4BC7-AA0B-0A2029F69C8E}"/>
                  </a:ext>
                </a:extLst>
              </p:cNvPr>
              <p:cNvSpPr>
                <a:spLocks noChangeShapeType="1"/>
              </p:cNvSpPr>
              <p:nvPr/>
            </p:nvSpPr>
            <p:spPr bwMode="auto">
              <a:xfrm>
                <a:off x="1589" y="2567"/>
                <a:ext cx="0" cy="2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1" name="Freeform 498">
                <a:extLst>
                  <a:ext uri="{FF2B5EF4-FFF2-40B4-BE49-F238E27FC236}">
                    <a16:creationId xmlns:a16="http://schemas.microsoft.com/office/drawing/2014/main" id="{2453446E-3366-4832-A47B-6439C26EC4D3}"/>
                  </a:ext>
                </a:extLst>
              </p:cNvPr>
              <p:cNvSpPr>
                <a:spLocks/>
              </p:cNvSpPr>
              <p:nvPr/>
            </p:nvSpPr>
            <p:spPr bwMode="auto">
              <a:xfrm>
                <a:off x="1425" y="2304"/>
                <a:ext cx="173" cy="375"/>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sp>
        <p:nvSpPr>
          <p:cNvPr id="337" name="Freeform 55">
            <a:extLst>
              <a:ext uri="{FF2B5EF4-FFF2-40B4-BE49-F238E27FC236}">
                <a16:creationId xmlns:a16="http://schemas.microsoft.com/office/drawing/2014/main" id="{0699B948-1FB4-4B61-8CF8-8FDBC2840CD9}"/>
              </a:ext>
            </a:extLst>
          </p:cNvPr>
          <p:cNvSpPr>
            <a:spLocks/>
          </p:cNvSpPr>
          <p:nvPr/>
        </p:nvSpPr>
        <p:spPr bwMode="auto">
          <a:xfrm>
            <a:off x="2630672" y="4151638"/>
            <a:ext cx="181945" cy="1268945"/>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r>
              <a:rPr lang="en-US" dirty="0"/>
              <a:t> </a:t>
            </a:r>
          </a:p>
        </p:txBody>
      </p:sp>
      <p:sp>
        <p:nvSpPr>
          <p:cNvPr id="363" name="Freeform 55">
            <a:extLst>
              <a:ext uri="{FF2B5EF4-FFF2-40B4-BE49-F238E27FC236}">
                <a16:creationId xmlns:a16="http://schemas.microsoft.com/office/drawing/2014/main" id="{8C563860-5E25-4F4D-930F-78D21C9F7DC8}"/>
              </a:ext>
            </a:extLst>
          </p:cNvPr>
          <p:cNvSpPr>
            <a:spLocks/>
          </p:cNvSpPr>
          <p:nvPr/>
        </p:nvSpPr>
        <p:spPr bwMode="auto">
          <a:xfrm>
            <a:off x="3918334" y="4151638"/>
            <a:ext cx="181945" cy="1268945"/>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r>
              <a:rPr lang="en-US" dirty="0"/>
              <a:t> </a:t>
            </a:r>
          </a:p>
        </p:txBody>
      </p:sp>
      <p:sp>
        <p:nvSpPr>
          <p:cNvPr id="365" name="Freeform 55">
            <a:extLst>
              <a:ext uri="{FF2B5EF4-FFF2-40B4-BE49-F238E27FC236}">
                <a16:creationId xmlns:a16="http://schemas.microsoft.com/office/drawing/2014/main" id="{33DD01B7-B396-4391-90AE-6D72B9950E1B}"/>
              </a:ext>
            </a:extLst>
          </p:cNvPr>
          <p:cNvSpPr>
            <a:spLocks/>
          </p:cNvSpPr>
          <p:nvPr/>
        </p:nvSpPr>
        <p:spPr bwMode="auto">
          <a:xfrm>
            <a:off x="5204612" y="4142188"/>
            <a:ext cx="181945" cy="1268945"/>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r>
              <a:rPr lang="en-US" dirty="0"/>
              <a:t> </a:t>
            </a:r>
          </a:p>
        </p:txBody>
      </p:sp>
      <p:cxnSp>
        <p:nvCxnSpPr>
          <p:cNvPr id="386" name="Straight Connector 385">
            <a:extLst>
              <a:ext uri="{FF2B5EF4-FFF2-40B4-BE49-F238E27FC236}">
                <a16:creationId xmlns:a16="http://schemas.microsoft.com/office/drawing/2014/main" id="{06C19C5D-E305-44CD-A3CB-A6A9F8A57A52}"/>
              </a:ext>
            </a:extLst>
          </p:cNvPr>
          <p:cNvCxnSpPr>
            <a:cxnSpLocks/>
          </p:cNvCxnSpPr>
          <p:nvPr/>
        </p:nvCxnSpPr>
        <p:spPr>
          <a:xfrm flipH="1">
            <a:off x="3056263" y="5453892"/>
            <a:ext cx="91056" cy="1968550"/>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87" name="Straight Connector 386">
            <a:extLst>
              <a:ext uri="{FF2B5EF4-FFF2-40B4-BE49-F238E27FC236}">
                <a16:creationId xmlns:a16="http://schemas.microsoft.com/office/drawing/2014/main" id="{F80ABEFF-414D-4B8B-9E05-26B37858148D}"/>
              </a:ext>
            </a:extLst>
          </p:cNvPr>
          <p:cNvCxnSpPr>
            <a:cxnSpLocks/>
          </p:cNvCxnSpPr>
          <p:nvPr/>
        </p:nvCxnSpPr>
        <p:spPr>
          <a:xfrm flipH="1" flipV="1">
            <a:off x="3816186" y="6046699"/>
            <a:ext cx="1698101" cy="77840"/>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88" name="Straight Connector 387">
            <a:extLst>
              <a:ext uri="{FF2B5EF4-FFF2-40B4-BE49-F238E27FC236}">
                <a16:creationId xmlns:a16="http://schemas.microsoft.com/office/drawing/2014/main" id="{5C8382AB-25F2-4AAA-95DB-0D020CDB9BC9}"/>
              </a:ext>
            </a:extLst>
          </p:cNvPr>
          <p:cNvCxnSpPr>
            <a:cxnSpLocks/>
          </p:cNvCxnSpPr>
          <p:nvPr/>
        </p:nvCxnSpPr>
        <p:spPr>
          <a:xfrm flipH="1" flipV="1">
            <a:off x="5424269" y="5493513"/>
            <a:ext cx="90972" cy="613627"/>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grpSp>
        <p:nvGrpSpPr>
          <p:cNvPr id="136" name="Group 13">
            <a:extLst>
              <a:ext uri="{FF2B5EF4-FFF2-40B4-BE49-F238E27FC236}">
                <a16:creationId xmlns:a16="http://schemas.microsoft.com/office/drawing/2014/main" id="{E2913882-9EFD-451D-815C-C06C8B58886B}"/>
              </a:ext>
            </a:extLst>
          </p:cNvPr>
          <p:cNvGrpSpPr>
            <a:grpSpLocks/>
          </p:cNvGrpSpPr>
          <p:nvPr/>
        </p:nvGrpSpPr>
        <p:grpSpPr bwMode="auto">
          <a:xfrm>
            <a:off x="655346" y="5508094"/>
            <a:ext cx="393700" cy="1271588"/>
            <a:chOff x="2496" y="4380"/>
            <a:chExt cx="236" cy="690"/>
          </a:xfrm>
        </p:grpSpPr>
        <p:sp>
          <p:nvSpPr>
            <p:cNvPr id="137" name="AutoShape 14">
              <a:extLst>
                <a:ext uri="{FF2B5EF4-FFF2-40B4-BE49-F238E27FC236}">
                  <a16:creationId xmlns:a16="http://schemas.microsoft.com/office/drawing/2014/main" id="{CCC6242A-62A0-45BA-B4C6-33BF343CD349}"/>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8" name="AutoShape 15">
              <a:extLst>
                <a:ext uri="{FF2B5EF4-FFF2-40B4-BE49-F238E27FC236}">
                  <a16:creationId xmlns:a16="http://schemas.microsoft.com/office/drawing/2014/main" id="{B02896F8-05D9-4FD1-B501-5DF577742ABC}"/>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129" name="Freeform 6">
            <a:extLst>
              <a:ext uri="{FF2B5EF4-FFF2-40B4-BE49-F238E27FC236}">
                <a16:creationId xmlns:a16="http://schemas.microsoft.com/office/drawing/2014/main" id="{45B3FFC9-493C-41BD-9CC0-A41F98567819}"/>
              </a:ext>
            </a:extLst>
          </p:cNvPr>
          <p:cNvSpPr>
            <a:spLocks/>
          </p:cNvSpPr>
          <p:nvPr/>
        </p:nvSpPr>
        <p:spPr bwMode="auto">
          <a:xfrm>
            <a:off x="742534" y="6130159"/>
            <a:ext cx="1084768" cy="612417"/>
          </a:xfrm>
          <a:custGeom>
            <a:avLst/>
            <a:gdLst>
              <a:gd name="T0" fmla="*/ 2147483646 w 528"/>
              <a:gd name="T1" fmla="*/ 2147483646 h 288"/>
              <a:gd name="T2" fmla="*/ 0 w 528"/>
              <a:gd name="T3" fmla="*/ 2147483646 h 288"/>
              <a:gd name="T4" fmla="*/ 0 w 528"/>
              <a:gd name="T5" fmla="*/ 0 h 288"/>
              <a:gd name="T6" fmla="*/ 2147483646 w 528"/>
              <a:gd name="T7" fmla="*/ 0 h 288"/>
              <a:gd name="T8" fmla="*/ 2147483646 w 528"/>
              <a:gd name="T9" fmla="*/ 2147483646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a:solidFill>
              <a:schemeClr val="tx1"/>
            </a:solidFill>
            <a:round/>
            <a:headEnd/>
            <a:tailEnd/>
          </a:ln>
        </p:spPr>
        <p:txBody>
          <a:bodyPr wrap="none" anchor="ctr"/>
          <a:lstStyle/>
          <a:p>
            <a:pPr algn="ctr"/>
            <a:r>
              <a:rPr lang="en-US" dirty="0"/>
              <a:t>W1</a:t>
            </a:r>
          </a:p>
        </p:txBody>
      </p:sp>
      <p:grpSp>
        <p:nvGrpSpPr>
          <p:cNvPr id="20" name="Group 19">
            <a:extLst>
              <a:ext uri="{FF2B5EF4-FFF2-40B4-BE49-F238E27FC236}">
                <a16:creationId xmlns:a16="http://schemas.microsoft.com/office/drawing/2014/main" id="{44FDDBB9-A039-4C0A-860A-0A5FC60DA254}"/>
              </a:ext>
            </a:extLst>
          </p:cNvPr>
          <p:cNvGrpSpPr/>
          <p:nvPr/>
        </p:nvGrpSpPr>
        <p:grpSpPr>
          <a:xfrm>
            <a:off x="1834502" y="6057687"/>
            <a:ext cx="1230067" cy="1556347"/>
            <a:chOff x="1553090" y="6334881"/>
            <a:chExt cx="1230067" cy="1556347"/>
          </a:xfrm>
        </p:grpSpPr>
        <p:sp>
          <p:nvSpPr>
            <p:cNvPr id="329" name="Rectangle 10">
              <a:extLst>
                <a:ext uri="{FF2B5EF4-FFF2-40B4-BE49-F238E27FC236}">
                  <a16:creationId xmlns:a16="http://schemas.microsoft.com/office/drawing/2014/main" id="{06DB1C93-709D-47F4-B266-0AA596012447}"/>
                </a:ext>
              </a:extLst>
            </p:cNvPr>
            <p:cNvSpPr>
              <a:spLocks noChangeArrowheads="1"/>
            </p:cNvSpPr>
            <p:nvPr/>
          </p:nvSpPr>
          <p:spPr bwMode="auto">
            <a:xfrm>
              <a:off x="1803843" y="6335186"/>
              <a:ext cx="976848" cy="1361014"/>
            </a:xfrm>
            <a:prstGeom prst="rect">
              <a:avLst/>
            </a:prstGeom>
            <a:solidFill>
              <a:srgbClr val="4ADC93">
                <a:alpha val="50000"/>
              </a:srgbClr>
            </a:solidFill>
            <a:ln w="0">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328" name="Rectangle 10">
              <a:extLst>
                <a:ext uri="{FF2B5EF4-FFF2-40B4-BE49-F238E27FC236}">
                  <a16:creationId xmlns:a16="http://schemas.microsoft.com/office/drawing/2014/main" id="{38FB40D7-E1B4-48FA-B9B4-303F1E286488}"/>
                </a:ext>
              </a:extLst>
            </p:cNvPr>
            <p:cNvSpPr>
              <a:spLocks noChangeArrowheads="1"/>
            </p:cNvSpPr>
            <p:nvPr/>
          </p:nvSpPr>
          <p:spPr bwMode="auto">
            <a:xfrm>
              <a:off x="1553090" y="6599799"/>
              <a:ext cx="976848" cy="1291429"/>
            </a:xfrm>
            <a:prstGeom prst="rect">
              <a:avLst/>
            </a:prstGeom>
            <a:solidFill>
              <a:srgbClr val="4ADC93">
                <a:alpha val="50000"/>
              </a:srgbClr>
            </a:solidFill>
            <a:ln w="0">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231" name="Freeform 34">
              <a:extLst>
                <a:ext uri="{FF2B5EF4-FFF2-40B4-BE49-F238E27FC236}">
                  <a16:creationId xmlns:a16="http://schemas.microsoft.com/office/drawing/2014/main" id="{086CFAF6-B1A7-4683-8506-C30F293A7F60}"/>
                </a:ext>
              </a:extLst>
            </p:cNvPr>
            <p:cNvSpPr>
              <a:spLocks/>
            </p:cNvSpPr>
            <p:nvPr/>
          </p:nvSpPr>
          <p:spPr bwMode="auto">
            <a:xfrm>
              <a:off x="1553366" y="6334881"/>
              <a:ext cx="248565" cy="1546256"/>
            </a:xfrm>
            <a:custGeom>
              <a:avLst/>
              <a:gdLst>
                <a:gd name="T0" fmla="*/ 0 w 249"/>
                <a:gd name="T1" fmla="*/ 2147483646 h 612"/>
                <a:gd name="T2" fmla="*/ 2147483646 w 249"/>
                <a:gd name="T3" fmla="*/ 0 h 612"/>
                <a:gd name="T4" fmla="*/ 2147483646 w 249"/>
                <a:gd name="T5" fmla="*/ 2147483646 h 612"/>
                <a:gd name="T6" fmla="*/ 0 w 249"/>
                <a:gd name="T7" fmla="*/ 2147483646 h 612"/>
                <a:gd name="T8" fmla="*/ 0 w 249"/>
                <a:gd name="T9" fmla="*/ 2147483646 h 612"/>
                <a:gd name="T10" fmla="*/ 0 60000 65536"/>
                <a:gd name="T11" fmla="*/ 0 60000 65536"/>
                <a:gd name="T12" fmla="*/ 0 60000 65536"/>
                <a:gd name="T13" fmla="*/ 0 60000 65536"/>
                <a:gd name="T14" fmla="*/ 0 60000 65536"/>
                <a:gd name="T15" fmla="*/ 0 w 249"/>
                <a:gd name="T16" fmla="*/ 0 h 612"/>
                <a:gd name="T17" fmla="*/ 249 w 249"/>
                <a:gd name="T18" fmla="*/ 612 h 612"/>
              </a:gdLst>
              <a:ahLst/>
              <a:cxnLst>
                <a:cxn ang="T10">
                  <a:pos x="T0" y="T1"/>
                </a:cxn>
                <a:cxn ang="T11">
                  <a:pos x="T2" y="T3"/>
                </a:cxn>
                <a:cxn ang="T12">
                  <a:pos x="T4" y="T5"/>
                </a:cxn>
                <a:cxn ang="T13">
                  <a:pos x="T6" y="T7"/>
                </a:cxn>
                <a:cxn ang="T14">
                  <a:pos x="T8" y="T9"/>
                </a:cxn>
              </a:cxnLst>
              <a:rect l="T15" t="T16" r="T17" b="T18"/>
              <a:pathLst>
                <a:path w="249" h="612">
                  <a:moveTo>
                    <a:pt x="0" y="106"/>
                  </a:moveTo>
                  <a:lnTo>
                    <a:pt x="246" y="0"/>
                  </a:lnTo>
                  <a:lnTo>
                    <a:pt x="249" y="540"/>
                  </a:lnTo>
                  <a:lnTo>
                    <a:pt x="0" y="612"/>
                  </a:lnTo>
                  <a:lnTo>
                    <a:pt x="0" y="106"/>
                  </a:lnTo>
                  <a:close/>
                </a:path>
              </a:pathLst>
            </a:custGeom>
            <a:solidFill>
              <a:srgbClr val="4ADC93">
                <a:alpha val="50000"/>
              </a:srgbClr>
            </a:solidFill>
            <a:ln w="0">
              <a:solidFill>
                <a:srgbClr val="000000"/>
              </a:solidFill>
              <a:round/>
              <a:headEnd/>
              <a:tailEnd/>
            </a:ln>
          </p:spPr>
          <p:txBody>
            <a:bodyPr/>
            <a:lstStyle/>
            <a:p>
              <a:endParaRPr lang="en-US"/>
            </a:p>
          </p:txBody>
        </p:sp>
        <p:sp>
          <p:nvSpPr>
            <p:cNvPr id="2" name="TextBox 1">
              <a:extLst>
                <a:ext uri="{FF2B5EF4-FFF2-40B4-BE49-F238E27FC236}">
                  <a16:creationId xmlns:a16="http://schemas.microsoft.com/office/drawing/2014/main" id="{EA5F0FEE-D4FF-421D-A79F-7EACFC10624A}"/>
                </a:ext>
              </a:extLst>
            </p:cNvPr>
            <p:cNvSpPr txBox="1"/>
            <p:nvPr/>
          </p:nvSpPr>
          <p:spPr>
            <a:xfrm>
              <a:off x="1705120" y="6988831"/>
              <a:ext cx="662451" cy="290507"/>
            </a:xfrm>
            <a:prstGeom prst="rect">
              <a:avLst/>
            </a:prstGeom>
            <a:solidFill>
              <a:srgbClr val="4ADC93">
                <a:alpha val="25000"/>
              </a:srgbClr>
            </a:solidFill>
          </p:spPr>
          <p:txBody>
            <a:bodyPr wrap="square" rtlCol="0">
              <a:spAutoFit/>
            </a:bodyPr>
            <a:lstStyle/>
            <a:p>
              <a:r>
                <a:rPr lang="en-US" dirty="0"/>
                <a:t>Tree</a:t>
              </a:r>
            </a:p>
          </p:txBody>
        </p:sp>
        <p:sp>
          <p:nvSpPr>
            <p:cNvPr id="236" name="Freeform 34">
              <a:extLst>
                <a:ext uri="{FF2B5EF4-FFF2-40B4-BE49-F238E27FC236}">
                  <a16:creationId xmlns:a16="http://schemas.microsoft.com/office/drawing/2014/main" id="{DCB3FD20-712C-4199-AA96-D9142E666B92}"/>
                </a:ext>
              </a:extLst>
            </p:cNvPr>
            <p:cNvSpPr>
              <a:spLocks/>
            </p:cNvSpPr>
            <p:nvPr/>
          </p:nvSpPr>
          <p:spPr bwMode="auto">
            <a:xfrm>
              <a:off x="2534592" y="6340305"/>
              <a:ext cx="248565" cy="1546256"/>
            </a:xfrm>
            <a:custGeom>
              <a:avLst/>
              <a:gdLst>
                <a:gd name="T0" fmla="*/ 0 w 249"/>
                <a:gd name="T1" fmla="*/ 2147483646 h 612"/>
                <a:gd name="T2" fmla="*/ 2147483646 w 249"/>
                <a:gd name="T3" fmla="*/ 0 h 612"/>
                <a:gd name="T4" fmla="*/ 2147483646 w 249"/>
                <a:gd name="T5" fmla="*/ 2147483646 h 612"/>
                <a:gd name="T6" fmla="*/ 0 w 249"/>
                <a:gd name="T7" fmla="*/ 2147483646 h 612"/>
                <a:gd name="T8" fmla="*/ 0 w 249"/>
                <a:gd name="T9" fmla="*/ 2147483646 h 612"/>
                <a:gd name="T10" fmla="*/ 0 60000 65536"/>
                <a:gd name="T11" fmla="*/ 0 60000 65536"/>
                <a:gd name="T12" fmla="*/ 0 60000 65536"/>
                <a:gd name="T13" fmla="*/ 0 60000 65536"/>
                <a:gd name="T14" fmla="*/ 0 60000 65536"/>
                <a:gd name="T15" fmla="*/ 0 w 249"/>
                <a:gd name="T16" fmla="*/ 0 h 612"/>
                <a:gd name="T17" fmla="*/ 249 w 249"/>
                <a:gd name="T18" fmla="*/ 612 h 612"/>
              </a:gdLst>
              <a:ahLst/>
              <a:cxnLst>
                <a:cxn ang="T10">
                  <a:pos x="T0" y="T1"/>
                </a:cxn>
                <a:cxn ang="T11">
                  <a:pos x="T2" y="T3"/>
                </a:cxn>
                <a:cxn ang="T12">
                  <a:pos x="T4" y="T5"/>
                </a:cxn>
                <a:cxn ang="T13">
                  <a:pos x="T6" y="T7"/>
                </a:cxn>
                <a:cxn ang="T14">
                  <a:pos x="T8" y="T9"/>
                </a:cxn>
              </a:cxnLst>
              <a:rect l="T15" t="T16" r="T17" b="T18"/>
              <a:pathLst>
                <a:path w="249" h="612">
                  <a:moveTo>
                    <a:pt x="0" y="106"/>
                  </a:moveTo>
                  <a:lnTo>
                    <a:pt x="246" y="0"/>
                  </a:lnTo>
                  <a:lnTo>
                    <a:pt x="249" y="540"/>
                  </a:lnTo>
                  <a:lnTo>
                    <a:pt x="0" y="612"/>
                  </a:lnTo>
                  <a:lnTo>
                    <a:pt x="0" y="106"/>
                  </a:lnTo>
                  <a:close/>
                </a:path>
              </a:pathLst>
            </a:custGeom>
            <a:solidFill>
              <a:srgbClr val="4ADC93">
                <a:alpha val="50000"/>
              </a:srgbClr>
            </a:solidFill>
            <a:ln w="0">
              <a:solidFill>
                <a:srgbClr val="000000"/>
              </a:solidFill>
              <a:round/>
              <a:headEnd/>
              <a:tailEnd/>
            </a:ln>
          </p:spPr>
          <p:txBody>
            <a:bodyPr/>
            <a:lstStyle/>
            <a:p>
              <a:endParaRPr lang="en-US"/>
            </a:p>
          </p:txBody>
        </p:sp>
      </p:grpSp>
      <p:cxnSp>
        <p:nvCxnSpPr>
          <p:cNvPr id="131" name="Straight Connector 130">
            <a:extLst>
              <a:ext uri="{FF2B5EF4-FFF2-40B4-BE49-F238E27FC236}">
                <a16:creationId xmlns:a16="http://schemas.microsoft.com/office/drawing/2014/main" id="{876BF237-8CB1-4A6B-BD38-AA9F9BFDC814}"/>
              </a:ext>
            </a:extLst>
          </p:cNvPr>
          <p:cNvCxnSpPr>
            <a:cxnSpLocks/>
          </p:cNvCxnSpPr>
          <p:nvPr/>
        </p:nvCxnSpPr>
        <p:spPr>
          <a:xfrm flipH="1">
            <a:off x="3725130" y="6010023"/>
            <a:ext cx="91056" cy="1968550"/>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2" name="Straight Connector 131">
            <a:extLst>
              <a:ext uri="{FF2B5EF4-FFF2-40B4-BE49-F238E27FC236}">
                <a16:creationId xmlns:a16="http://schemas.microsoft.com/office/drawing/2014/main" id="{A127CCDF-C2C5-4B73-A8B7-3BD6187A8816}"/>
              </a:ext>
            </a:extLst>
          </p:cNvPr>
          <p:cNvCxnSpPr>
            <a:cxnSpLocks/>
          </p:cNvCxnSpPr>
          <p:nvPr/>
        </p:nvCxnSpPr>
        <p:spPr>
          <a:xfrm flipH="1" flipV="1">
            <a:off x="3703523" y="7968043"/>
            <a:ext cx="1932524" cy="52197"/>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3" name="Straight Connector 132">
            <a:extLst>
              <a:ext uri="{FF2B5EF4-FFF2-40B4-BE49-F238E27FC236}">
                <a16:creationId xmlns:a16="http://schemas.microsoft.com/office/drawing/2014/main" id="{3B27B538-1876-4100-8F3D-63E31594ED58}"/>
              </a:ext>
            </a:extLst>
          </p:cNvPr>
          <p:cNvCxnSpPr>
            <a:cxnSpLocks/>
          </p:cNvCxnSpPr>
          <p:nvPr/>
        </p:nvCxnSpPr>
        <p:spPr>
          <a:xfrm flipH="1" flipV="1">
            <a:off x="3139854" y="5454907"/>
            <a:ext cx="2284415" cy="66512"/>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6" name="Straight Connector 155">
            <a:extLst>
              <a:ext uri="{FF2B5EF4-FFF2-40B4-BE49-F238E27FC236}">
                <a16:creationId xmlns:a16="http://schemas.microsoft.com/office/drawing/2014/main" id="{ADC3ED87-C3A8-49F3-BB1D-073A3524BD87}"/>
              </a:ext>
            </a:extLst>
          </p:cNvPr>
          <p:cNvCxnSpPr>
            <a:cxnSpLocks/>
          </p:cNvCxnSpPr>
          <p:nvPr/>
        </p:nvCxnSpPr>
        <p:spPr>
          <a:xfrm>
            <a:off x="716918" y="7610837"/>
            <a:ext cx="326555" cy="724694"/>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7" name="Straight Connector 156">
            <a:extLst>
              <a:ext uri="{FF2B5EF4-FFF2-40B4-BE49-F238E27FC236}">
                <a16:creationId xmlns:a16="http://schemas.microsoft.com/office/drawing/2014/main" id="{1F79A936-FB12-4FDA-B9BF-B7FFFA348799}"/>
              </a:ext>
            </a:extLst>
          </p:cNvPr>
          <p:cNvCxnSpPr>
            <a:cxnSpLocks/>
          </p:cNvCxnSpPr>
          <p:nvPr/>
        </p:nvCxnSpPr>
        <p:spPr>
          <a:xfrm flipH="1" flipV="1">
            <a:off x="1056466" y="8325018"/>
            <a:ext cx="4648062" cy="24572"/>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8" name="Straight Connector 157">
            <a:extLst>
              <a:ext uri="{FF2B5EF4-FFF2-40B4-BE49-F238E27FC236}">
                <a16:creationId xmlns:a16="http://schemas.microsoft.com/office/drawing/2014/main" id="{FBA1414A-8E71-4E95-B446-EDC27200E85C}"/>
              </a:ext>
            </a:extLst>
          </p:cNvPr>
          <p:cNvCxnSpPr>
            <a:cxnSpLocks/>
          </p:cNvCxnSpPr>
          <p:nvPr/>
        </p:nvCxnSpPr>
        <p:spPr>
          <a:xfrm flipH="1" flipV="1">
            <a:off x="5636046" y="7977564"/>
            <a:ext cx="68482" cy="363168"/>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grpSp>
        <p:nvGrpSpPr>
          <p:cNvPr id="159" name="Group 44">
            <a:extLst>
              <a:ext uri="{FF2B5EF4-FFF2-40B4-BE49-F238E27FC236}">
                <a16:creationId xmlns:a16="http://schemas.microsoft.com/office/drawing/2014/main" id="{B228C00F-DAE0-4CEA-BF01-4E91E7AD1AF1}"/>
              </a:ext>
            </a:extLst>
          </p:cNvPr>
          <p:cNvGrpSpPr>
            <a:grpSpLocks/>
          </p:cNvGrpSpPr>
          <p:nvPr/>
        </p:nvGrpSpPr>
        <p:grpSpPr bwMode="auto">
          <a:xfrm>
            <a:off x="5465074" y="3903534"/>
            <a:ext cx="287338" cy="787400"/>
            <a:chOff x="1756" y="2113"/>
            <a:chExt cx="181" cy="499"/>
          </a:xfrm>
        </p:grpSpPr>
        <p:sp>
          <p:nvSpPr>
            <p:cNvPr id="160" name="Line 45">
              <a:extLst>
                <a:ext uri="{FF2B5EF4-FFF2-40B4-BE49-F238E27FC236}">
                  <a16:creationId xmlns:a16="http://schemas.microsoft.com/office/drawing/2014/main" id="{A75F069D-6811-45F2-AD63-B32758144FEE}"/>
                </a:ext>
              </a:extLst>
            </p:cNvPr>
            <p:cNvSpPr>
              <a:spLocks noChangeShapeType="1"/>
            </p:cNvSpPr>
            <p:nvPr/>
          </p:nvSpPr>
          <p:spPr bwMode="auto">
            <a:xfrm>
              <a:off x="1766"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1" name="Line 46">
              <a:extLst>
                <a:ext uri="{FF2B5EF4-FFF2-40B4-BE49-F238E27FC236}">
                  <a16:creationId xmlns:a16="http://schemas.microsoft.com/office/drawing/2014/main" id="{AB885C65-E8DA-4180-A147-723C54EFFEB3}"/>
                </a:ext>
              </a:extLst>
            </p:cNvPr>
            <p:cNvSpPr>
              <a:spLocks noChangeShapeType="1"/>
            </p:cNvSpPr>
            <p:nvPr/>
          </p:nvSpPr>
          <p:spPr bwMode="auto">
            <a:xfrm>
              <a:off x="1929"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62" name="Group 47">
              <a:extLst>
                <a:ext uri="{FF2B5EF4-FFF2-40B4-BE49-F238E27FC236}">
                  <a16:creationId xmlns:a16="http://schemas.microsoft.com/office/drawing/2014/main" id="{9D9D2E37-C44A-4730-8255-67D36317D6DA}"/>
                </a:ext>
              </a:extLst>
            </p:cNvPr>
            <p:cNvGrpSpPr>
              <a:grpSpLocks/>
            </p:cNvGrpSpPr>
            <p:nvPr/>
          </p:nvGrpSpPr>
          <p:grpSpPr bwMode="auto">
            <a:xfrm>
              <a:off x="1756" y="2113"/>
              <a:ext cx="181" cy="333"/>
              <a:chOff x="1756" y="2113"/>
              <a:chExt cx="181" cy="333"/>
            </a:xfrm>
          </p:grpSpPr>
          <p:sp>
            <p:nvSpPr>
              <p:cNvPr id="163" name="Freeform 48">
                <a:extLst>
                  <a:ext uri="{FF2B5EF4-FFF2-40B4-BE49-F238E27FC236}">
                    <a16:creationId xmlns:a16="http://schemas.microsoft.com/office/drawing/2014/main" id="{3029EA5D-E806-42E1-B76C-568E16D972E1}"/>
                  </a:ext>
                </a:extLst>
              </p:cNvPr>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64" name="Freeform 49">
                <a:extLst>
                  <a:ext uri="{FF2B5EF4-FFF2-40B4-BE49-F238E27FC236}">
                    <a16:creationId xmlns:a16="http://schemas.microsoft.com/office/drawing/2014/main" id="{991A27BB-1187-45FC-8BD4-6CF07BD3350B}"/>
                  </a:ext>
                </a:extLst>
              </p:cNvPr>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165" name="Freeform 50">
                <a:extLst>
                  <a:ext uri="{FF2B5EF4-FFF2-40B4-BE49-F238E27FC236}">
                    <a16:creationId xmlns:a16="http://schemas.microsoft.com/office/drawing/2014/main" id="{4D729B95-46F3-4BD8-BF5A-E4DAC141069D}"/>
                  </a:ext>
                </a:extLst>
              </p:cNvPr>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sp>
        <p:nvSpPr>
          <p:cNvPr id="166" name="Rectangle 49">
            <a:extLst>
              <a:ext uri="{FF2B5EF4-FFF2-40B4-BE49-F238E27FC236}">
                <a16:creationId xmlns:a16="http://schemas.microsoft.com/office/drawing/2014/main" id="{C3AD2486-25D1-4E63-B5B5-6838B82E7DA8}"/>
              </a:ext>
            </a:extLst>
          </p:cNvPr>
          <p:cNvSpPr>
            <a:spLocks noChangeArrowheads="1"/>
          </p:cNvSpPr>
          <p:nvPr/>
        </p:nvSpPr>
        <p:spPr bwMode="auto">
          <a:xfrm>
            <a:off x="1173766" y="6878206"/>
            <a:ext cx="505565" cy="488252"/>
          </a:xfrm>
          <a:prstGeom prst="rect">
            <a:avLst/>
          </a:prstGeom>
          <a:solidFill>
            <a:srgbClr val="4ADC93"/>
          </a:solidFill>
          <a:ln w="0">
            <a:solidFill>
              <a:srgbClr val="4ADC93"/>
            </a:solidFill>
            <a:miter lim="800000"/>
            <a:headEnd/>
            <a:tailEnd/>
          </a:ln>
        </p:spPr>
        <p:txBody>
          <a:bodyP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dirty="0"/>
              <a:t>SP</a:t>
            </a:r>
          </a:p>
        </p:txBody>
      </p:sp>
      <p:grpSp>
        <p:nvGrpSpPr>
          <p:cNvPr id="167" name="Group 194">
            <a:extLst>
              <a:ext uri="{FF2B5EF4-FFF2-40B4-BE49-F238E27FC236}">
                <a16:creationId xmlns:a16="http://schemas.microsoft.com/office/drawing/2014/main" id="{730B1B53-279B-4826-8B71-192197B13202}"/>
              </a:ext>
            </a:extLst>
          </p:cNvPr>
          <p:cNvGrpSpPr>
            <a:grpSpLocks/>
          </p:cNvGrpSpPr>
          <p:nvPr/>
        </p:nvGrpSpPr>
        <p:grpSpPr bwMode="auto">
          <a:xfrm>
            <a:off x="434536" y="6878206"/>
            <a:ext cx="198438" cy="984250"/>
            <a:chOff x="1799" y="2184"/>
            <a:chExt cx="125" cy="620"/>
          </a:xfrm>
        </p:grpSpPr>
        <p:grpSp>
          <p:nvGrpSpPr>
            <p:cNvPr id="168" name="Group 195">
              <a:extLst>
                <a:ext uri="{FF2B5EF4-FFF2-40B4-BE49-F238E27FC236}">
                  <a16:creationId xmlns:a16="http://schemas.microsoft.com/office/drawing/2014/main" id="{AFC41846-23B5-4B7F-8398-94AFD1830A1D}"/>
                </a:ext>
              </a:extLst>
            </p:cNvPr>
            <p:cNvGrpSpPr>
              <a:grpSpLocks/>
            </p:cNvGrpSpPr>
            <p:nvPr/>
          </p:nvGrpSpPr>
          <p:grpSpPr bwMode="auto">
            <a:xfrm>
              <a:off x="1800" y="2184"/>
              <a:ext cx="123" cy="327"/>
              <a:chOff x="1598" y="2410"/>
              <a:chExt cx="125" cy="327"/>
            </a:xfrm>
          </p:grpSpPr>
          <p:sp>
            <p:nvSpPr>
              <p:cNvPr id="173" name="Freeform 196">
                <a:extLst>
                  <a:ext uri="{FF2B5EF4-FFF2-40B4-BE49-F238E27FC236}">
                    <a16:creationId xmlns:a16="http://schemas.microsoft.com/office/drawing/2014/main" id="{224C1F4F-D881-415B-B9F7-4FC348E0ED23}"/>
                  </a:ext>
                </a:extLst>
              </p:cNvPr>
              <p:cNvSpPr>
                <a:spLocks/>
              </p:cNvSpPr>
              <p:nvPr/>
            </p:nvSpPr>
            <p:spPr bwMode="auto">
              <a:xfrm>
                <a:off x="1598" y="2410"/>
                <a:ext cx="125" cy="327"/>
              </a:xfrm>
              <a:custGeom>
                <a:avLst/>
                <a:gdLst>
                  <a:gd name="T0" fmla="*/ 1 w 173"/>
                  <a:gd name="T1" fmla="*/ 3 h 375"/>
                  <a:gd name="T2" fmla="*/ 1 w 173"/>
                  <a:gd name="T3" fmla="*/ 0 h 375"/>
                  <a:gd name="T4" fmla="*/ 1 w 173"/>
                  <a:gd name="T5" fmla="*/ 3 h 375"/>
                  <a:gd name="T6" fmla="*/ 1 w 173"/>
                  <a:gd name="T7" fmla="*/ 3 h 375"/>
                  <a:gd name="T8" fmla="*/ 1 w 173"/>
                  <a:gd name="T9" fmla="*/ 3 h 375"/>
                  <a:gd name="T10" fmla="*/ 1 w 173"/>
                  <a:gd name="T11" fmla="*/ 12 h 375"/>
                  <a:gd name="T12" fmla="*/ 1 w 173"/>
                  <a:gd name="T13" fmla="*/ 15 h 375"/>
                  <a:gd name="T14" fmla="*/ 1 w 173"/>
                  <a:gd name="T15" fmla="*/ 16 h 375"/>
                  <a:gd name="T16" fmla="*/ 0 w 173"/>
                  <a:gd name="T17" fmla="*/ 14 h 375"/>
                  <a:gd name="T18" fmla="*/ 0 w 173"/>
                  <a:gd name="T19" fmla="*/ 6 h 375"/>
                  <a:gd name="T20" fmla="*/ 1 w 173"/>
                  <a:gd name="T21" fmla="*/ 3 h 375"/>
                  <a:gd name="T22" fmla="*/ 1 w 173"/>
                  <a:gd name="T23" fmla="*/ 3 h 375"/>
                  <a:gd name="T24" fmla="*/ 1 w 173"/>
                  <a:gd name="T25" fmla="*/ 3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174" name="Freeform 197">
                <a:extLst>
                  <a:ext uri="{FF2B5EF4-FFF2-40B4-BE49-F238E27FC236}">
                    <a16:creationId xmlns:a16="http://schemas.microsoft.com/office/drawing/2014/main" id="{4E564814-4C80-4321-B8DB-B21E3A8D451F}"/>
                  </a:ext>
                </a:extLst>
              </p:cNvPr>
              <p:cNvSpPr>
                <a:spLocks/>
              </p:cNvSpPr>
              <p:nvPr/>
            </p:nvSpPr>
            <p:spPr bwMode="auto">
              <a:xfrm>
                <a:off x="1598" y="2522"/>
                <a:ext cx="122" cy="210"/>
              </a:xfrm>
              <a:custGeom>
                <a:avLst/>
                <a:gdLst>
                  <a:gd name="T0" fmla="*/ 0 w 122"/>
                  <a:gd name="T1" fmla="*/ 40 h 210"/>
                  <a:gd name="T2" fmla="*/ 0 w 122"/>
                  <a:gd name="T3" fmla="*/ 166 h 210"/>
                  <a:gd name="T4" fmla="*/ 28 w 122"/>
                  <a:gd name="T5" fmla="*/ 210 h 210"/>
                  <a:gd name="T6" fmla="*/ 104 w 122"/>
                  <a:gd name="T7" fmla="*/ 186 h 210"/>
                  <a:gd name="T8" fmla="*/ 122 w 122"/>
                  <a:gd name="T9" fmla="*/ 134 h 210"/>
                  <a:gd name="T10" fmla="*/ 120 w 122"/>
                  <a:gd name="T11" fmla="*/ 0 h 210"/>
                  <a:gd name="T12" fmla="*/ 0 w 122"/>
                  <a:gd name="T13" fmla="*/ 40 h 210"/>
                  <a:gd name="T14" fmla="*/ 0 60000 65536"/>
                  <a:gd name="T15" fmla="*/ 0 60000 65536"/>
                  <a:gd name="T16" fmla="*/ 0 60000 65536"/>
                  <a:gd name="T17" fmla="*/ 0 60000 65536"/>
                  <a:gd name="T18" fmla="*/ 0 60000 65536"/>
                  <a:gd name="T19" fmla="*/ 0 60000 65536"/>
                  <a:gd name="T20" fmla="*/ 0 60000 65536"/>
                  <a:gd name="T21" fmla="*/ 0 w 122"/>
                  <a:gd name="T22" fmla="*/ 0 h 210"/>
                  <a:gd name="T23" fmla="*/ 122 w 122"/>
                  <a:gd name="T24" fmla="*/ 210 h 2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10">
                    <a:moveTo>
                      <a:pt x="0" y="40"/>
                    </a:moveTo>
                    <a:lnTo>
                      <a:pt x="0" y="166"/>
                    </a:lnTo>
                    <a:lnTo>
                      <a:pt x="28" y="210"/>
                    </a:lnTo>
                    <a:lnTo>
                      <a:pt x="104" y="186"/>
                    </a:lnTo>
                    <a:lnTo>
                      <a:pt x="122" y="134"/>
                    </a:lnTo>
                    <a:lnTo>
                      <a:pt x="120" y="0"/>
                    </a:lnTo>
                    <a:lnTo>
                      <a:pt x="0" y="40"/>
                    </a:lnTo>
                    <a:close/>
                  </a:path>
                </a:pathLst>
              </a:custGeom>
              <a:solidFill>
                <a:schemeClr val="tx1"/>
              </a:solidFill>
              <a:ln w="0">
                <a:solidFill>
                  <a:schemeClr val="tx1"/>
                </a:solidFill>
                <a:round/>
                <a:headEnd/>
                <a:tailEnd/>
              </a:ln>
            </p:spPr>
            <p:txBody>
              <a:bodyPr/>
              <a:lstStyle/>
              <a:p>
                <a:endParaRPr lang="en-US"/>
              </a:p>
            </p:txBody>
          </p:sp>
        </p:grpSp>
        <p:grpSp>
          <p:nvGrpSpPr>
            <p:cNvPr id="169" name="Group 198">
              <a:extLst>
                <a:ext uri="{FF2B5EF4-FFF2-40B4-BE49-F238E27FC236}">
                  <a16:creationId xmlns:a16="http://schemas.microsoft.com/office/drawing/2014/main" id="{3503D241-A357-4649-9019-79581431A5E0}"/>
                </a:ext>
              </a:extLst>
            </p:cNvPr>
            <p:cNvGrpSpPr>
              <a:grpSpLocks/>
            </p:cNvGrpSpPr>
            <p:nvPr/>
          </p:nvGrpSpPr>
          <p:grpSpPr bwMode="auto">
            <a:xfrm>
              <a:off x="1799" y="2316"/>
              <a:ext cx="125" cy="488"/>
              <a:chOff x="1425" y="2304"/>
              <a:chExt cx="173" cy="560"/>
            </a:xfrm>
          </p:grpSpPr>
          <p:sp>
            <p:nvSpPr>
              <p:cNvPr id="170" name="Line 199">
                <a:extLst>
                  <a:ext uri="{FF2B5EF4-FFF2-40B4-BE49-F238E27FC236}">
                    <a16:creationId xmlns:a16="http://schemas.microsoft.com/office/drawing/2014/main" id="{9C5832D7-5C8A-4EA3-A378-B84BF6873BCE}"/>
                  </a:ext>
                </a:extLst>
              </p:cNvPr>
              <p:cNvSpPr>
                <a:spLocks noChangeShapeType="1"/>
              </p:cNvSpPr>
              <p:nvPr/>
            </p:nvSpPr>
            <p:spPr bwMode="auto">
              <a:xfrm>
                <a:off x="1434" y="2609"/>
                <a:ext cx="0" cy="2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1" name="Line 200">
                <a:extLst>
                  <a:ext uri="{FF2B5EF4-FFF2-40B4-BE49-F238E27FC236}">
                    <a16:creationId xmlns:a16="http://schemas.microsoft.com/office/drawing/2014/main" id="{7418CC0F-0EB0-4C20-9262-19098083FA63}"/>
                  </a:ext>
                </a:extLst>
              </p:cNvPr>
              <p:cNvSpPr>
                <a:spLocks noChangeShapeType="1"/>
              </p:cNvSpPr>
              <p:nvPr/>
            </p:nvSpPr>
            <p:spPr bwMode="auto">
              <a:xfrm>
                <a:off x="1589" y="2567"/>
                <a:ext cx="0" cy="2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2" name="Freeform 201">
                <a:extLst>
                  <a:ext uri="{FF2B5EF4-FFF2-40B4-BE49-F238E27FC236}">
                    <a16:creationId xmlns:a16="http://schemas.microsoft.com/office/drawing/2014/main" id="{8F4E14A1-6DED-45D6-BCAE-342DF2300904}"/>
                  </a:ext>
                </a:extLst>
              </p:cNvPr>
              <p:cNvSpPr>
                <a:spLocks/>
              </p:cNvSpPr>
              <p:nvPr/>
            </p:nvSpPr>
            <p:spPr bwMode="auto">
              <a:xfrm>
                <a:off x="1425" y="2304"/>
                <a:ext cx="173" cy="375"/>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sp>
        <p:nvSpPr>
          <p:cNvPr id="178" name="Freeform 55">
            <a:extLst>
              <a:ext uri="{FF2B5EF4-FFF2-40B4-BE49-F238E27FC236}">
                <a16:creationId xmlns:a16="http://schemas.microsoft.com/office/drawing/2014/main" id="{391D3D18-0899-415E-A1FF-B2ED42FEE516}"/>
              </a:ext>
            </a:extLst>
          </p:cNvPr>
          <p:cNvSpPr>
            <a:spLocks/>
          </p:cNvSpPr>
          <p:nvPr/>
        </p:nvSpPr>
        <p:spPr bwMode="auto">
          <a:xfrm>
            <a:off x="1753297" y="5742633"/>
            <a:ext cx="139105" cy="1055369"/>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r>
              <a:rPr lang="en-US" dirty="0"/>
              <a:t> </a:t>
            </a:r>
          </a:p>
        </p:txBody>
      </p:sp>
      <p:grpSp>
        <p:nvGrpSpPr>
          <p:cNvPr id="314" name="Group 194">
            <a:extLst>
              <a:ext uri="{FF2B5EF4-FFF2-40B4-BE49-F238E27FC236}">
                <a16:creationId xmlns:a16="http://schemas.microsoft.com/office/drawing/2014/main" id="{9639241B-CE35-4120-95C4-8E177EBEB285}"/>
              </a:ext>
            </a:extLst>
          </p:cNvPr>
          <p:cNvGrpSpPr>
            <a:grpSpLocks/>
          </p:cNvGrpSpPr>
          <p:nvPr/>
        </p:nvGrpSpPr>
        <p:grpSpPr bwMode="auto">
          <a:xfrm>
            <a:off x="598800" y="6169903"/>
            <a:ext cx="198438" cy="984250"/>
            <a:chOff x="1799" y="2184"/>
            <a:chExt cx="125" cy="620"/>
          </a:xfrm>
        </p:grpSpPr>
        <p:grpSp>
          <p:nvGrpSpPr>
            <p:cNvPr id="315" name="Group 195">
              <a:extLst>
                <a:ext uri="{FF2B5EF4-FFF2-40B4-BE49-F238E27FC236}">
                  <a16:creationId xmlns:a16="http://schemas.microsoft.com/office/drawing/2014/main" id="{EFA2BF5B-5A94-47E6-B748-0D4E0E918EFF}"/>
                </a:ext>
              </a:extLst>
            </p:cNvPr>
            <p:cNvGrpSpPr>
              <a:grpSpLocks/>
            </p:cNvGrpSpPr>
            <p:nvPr/>
          </p:nvGrpSpPr>
          <p:grpSpPr bwMode="auto">
            <a:xfrm>
              <a:off x="1800" y="2184"/>
              <a:ext cx="123" cy="327"/>
              <a:chOff x="1598" y="2410"/>
              <a:chExt cx="125" cy="327"/>
            </a:xfrm>
          </p:grpSpPr>
          <p:sp>
            <p:nvSpPr>
              <p:cNvPr id="320" name="Freeform 196">
                <a:extLst>
                  <a:ext uri="{FF2B5EF4-FFF2-40B4-BE49-F238E27FC236}">
                    <a16:creationId xmlns:a16="http://schemas.microsoft.com/office/drawing/2014/main" id="{6C98B582-EFAB-4C39-A08D-E658FF13CFBA}"/>
                  </a:ext>
                </a:extLst>
              </p:cNvPr>
              <p:cNvSpPr>
                <a:spLocks/>
              </p:cNvSpPr>
              <p:nvPr/>
            </p:nvSpPr>
            <p:spPr bwMode="auto">
              <a:xfrm>
                <a:off x="1598" y="2410"/>
                <a:ext cx="125" cy="327"/>
              </a:xfrm>
              <a:custGeom>
                <a:avLst/>
                <a:gdLst>
                  <a:gd name="T0" fmla="*/ 1 w 173"/>
                  <a:gd name="T1" fmla="*/ 3 h 375"/>
                  <a:gd name="T2" fmla="*/ 1 w 173"/>
                  <a:gd name="T3" fmla="*/ 0 h 375"/>
                  <a:gd name="T4" fmla="*/ 1 w 173"/>
                  <a:gd name="T5" fmla="*/ 3 h 375"/>
                  <a:gd name="T6" fmla="*/ 1 w 173"/>
                  <a:gd name="T7" fmla="*/ 3 h 375"/>
                  <a:gd name="T8" fmla="*/ 1 w 173"/>
                  <a:gd name="T9" fmla="*/ 3 h 375"/>
                  <a:gd name="T10" fmla="*/ 1 w 173"/>
                  <a:gd name="T11" fmla="*/ 12 h 375"/>
                  <a:gd name="T12" fmla="*/ 1 w 173"/>
                  <a:gd name="T13" fmla="*/ 15 h 375"/>
                  <a:gd name="T14" fmla="*/ 1 w 173"/>
                  <a:gd name="T15" fmla="*/ 16 h 375"/>
                  <a:gd name="T16" fmla="*/ 0 w 173"/>
                  <a:gd name="T17" fmla="*/ 14 h 375"/>
                  <a:gd name="T18" fmla="*/ 0 w 173"/>
                  <a:gd name="T19" fmla="*/ 6 h 375"/>
                  <a:gd name="T20" fmla="*/ 1 w 173"/>
                  <a:gd name="T21" fmla="*/ 3 h 375"/>
                  <a:gd name="T22" fmla="*/ 1 w 173"/>
                  <a:gd name="T23" fmla="*/ 3 h 375"/>
                  <a:gd name="T24" fmla="*/ 1 w 173"/>
                  <a:gd name="T25" fmla="*/ 3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321" name="Freeform 197">
                <a:extLst>
                  <a:ext uri="{FF2B5EF4-FFF2-40B4-BE49-F238E27FC236}">
                    <a16:creationId xmlns:a16="http://schemas.microsoft.com/office/drawing/2014/main" id="{13B5E1F8-36A5-4445-B39B-8E612F31D252}"/>
                  </a:ext>
                </a:extLst>
              </p:cNvPr>
              <p:cNvSpPr>
                <a:spLocks/>
              </p:cNvSpPr>
              <p:nvPr/>
            </p:nvSpPr>
            <p:spPr bwMode="auto">
              <a:xfrm>
                <a:off x="1598" y="2522"/>
                <a:ext cx="122" cy="210"/>
              </a:xfrm>
              <a:custGeom>
                <a:avLst/>
                <a:gdLst>
                  <a:gd name="T0" fmla="*/ 0 w 122"/>
                  <a:gd name="T1" fmla="*/ 40 h 210"/>
                  <a:gd name="T2" fmla="*/ 0 w 122"/>
                  <a:gd name="T3" fmla="*/ 166 h 210"/>
                  <a:gd name="T4" fmla="*/ 28 w 122"/>
                  <a:gd name="T5" fmla="*/ 210 h 210"/>
                  <a:gd name="T6" fmla="*/ 104 w 122"/>
                  <a:gd name="T7" fmla="*/ 186 h 210"/>
                  <a:gd name="T8" fmla="*/ 122 w 122"/>
                  <a:gd name="T9" fmla="*/ 134 h 210"/>
                  <a:gd name="T10" fmla="*/ 120 w 122"/>
                  <a:gd name="T11" fmla="*/ 0 h 210"/>
                  <a:gd name="T12" fmla="*/ 0 w 122"/>
                  <a:gd name="T13" fmla="*/ 40 h 210"/>
                  <a:gd name="T14" fmla="*/ 0 60000 65536"/>
                  <a:gd name="T15" fmla="*/ 0 60000 65536"/>
                  <a:gd name="T16" fmla="*/ 0 60000 65536"/>
                  <a:gd name="T17" fmla="*/ 0 60000 65536"/>
                  <a:gd name="T18" fmla="*/ 0 60000 65536"/>
                  <a:gd name="T19" fmla="*/ 0 60000 65536"/>
                  <a:gd name="T20" fmla="*/ 0 60000 65536"/>
                  <a:gd name="T21" fmla="*/ 0 w 122"/>
                  <a:gd name="T22" fmla="*/ 0 h 210"/>
                  <a:gd name="T23" fmla="*/ 122 w 122"/>
                  <a:gd name="T24" fmla="*/ 210 h 2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10">
                    <a:moveTo>
                      <a:pt x="0" y="40"/>
                    </a:moveTo>
                    <a:lnTo>
                      <a:pt x="0" y="166"/>
                    </a:lnTo>
                    <a:lnTo>
                      <a:pt x="28" y="210"/>
                    </a:lnTo>
                    <a:lnTo>
                      <a:pt x="104" y="186"/>
                    </a:lnTo>
                    <a:lnTo>
                      <a:pt x="122" y="134"/>
                    </a:lnTo>
                    <a:lnTo>
                      <a:pt x="120" y="0"/>
                    </a:lnTo>
                    <a:lnTo>
                      <a:pt x="0" y="40"/>
                    </a:lnTo>
                    <a:close/>
                  </a:path>
                </a:pathLst>
              </a:custGeom>
              <a:solidFill>
                <a:schemeClr val="tx1"/>
              </a:solidFill>
              <a:ln w="0">
                <a:solidFill>
                  <a:schemeClr val="tx1"/>
                </a:solidFill>
                <a:round/>
                <a:headEnd/>
                <a:tailEnd/>
              </a:ln>
            </p:spPr>
            <p:txBody>
              <a:bodyPr/>
              <a:lstStyle/>
              <a:p>
                <a:endParaRPr lang="en-US"/>
              </a:p>
            </p:txBody>
          </p:sp>
        </p:grpSp>
        <p:grpSp>
          <p:nvGrpSpPr>
            <p:cNvPr id="316" name="Group 198">
              <a:extLst>
                <a:ext uri="{FF2B5EF4-FFF2-40B4-BE49-F238E27FC236}">
                  <a16:creationId xmlns:a16="http://schemas.microsoft.com/office/drawing/2014/main" id="{A6BD262B-227E-4CDA-8714-87F210A01A86}"/>
                </a:ext>
              </a:extLst>
            </p:cNvPr>
            <p:cNvGrpSpPr>
              <a:grpSpLocks/>
            </p:cNvGrpSpPr>
            <p:nvPr/>
          </p:nvGrpSpPr>
          <p:grpSpPr bwMode="auto">
            <a:xfrm>
              <a:off x="1799" y="2316"/>
              <a:ext cx="125" cy="488"/>
              <a:chOff x="1425" y="2304"/>
              <a:chExt cx="173" cy="560"/>
            </a:xfrm>
          </p:grpSpPr>
          <p:sp>
            <p:nvSpPr>
              <p:cNvPr id="317" name="Line 199">
                <a:extLst>
                  <a:ext uri="{FF2B5EF4-FFF2-40B4-BE49-F238E27FC236}">
                    <a16:creationId xmlns:a16="http://schemas.microsoft.com/office/drawing/2014/main" id="{8E50A573-AEDD-4A2F-A0B6-8D87B302F6A8}"/>
                  </a:ext>
                </a:extLst>
              </p:cNvPr>
              <p:cNvSpPr>
                <a:spLocks noChangeShapeType="1"/>
              </p:cNvSpPr>
              <p:nvPr/>
            </p:nvSpPr>
            <p:spPr bwMode="auto">
              <a:xfrm>
                <a:off x="1434" y="2609"/>
                <a:ext cx="0" cy="2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8" name="Line 200">
                <a:extLst>
                  <a:ext uri="{FF2B5EF4-FFF2-40B4-BE49-F238E27FC236}">
                    <a16:creationId xmlns:a16="http://schemas.microsoft.com/office/drawing/2014/main" id="{EFDFFAED-2E80-4C64-9A6C-679ABFE11CE0}"/>
                  </a:ext>
                </a:extLst>
              </p:cNvPr>
              <p:cNvSpPr>
                <a:spLocks noChangeShapeType="1"/>
              </p:cNvSpPr>
              <p:nvPr/>
            </p:nvSpPr>
            <p:spPr bwMode="auto">
              <a:xfrm>
                <a:off x="1589" y="2567"/>
                <a:ext cx="0" cy="2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9" name="Freeform 201">
                <a:extLst>
                  <a:ext uri="{FF2B5EF4-FFF2-40B4-BE49-F238E27FC236}">
                    <a16:creationId xmlns:a16="http://schemas.microsoft.com/office/drawing/2014/main" id="{50E4474B-3C7A-4C00-A509-D206B29C012E}"/>
                  </a:ext>
                </a:extLst>
              </p:cNvPr>
              <p:cNvSpPr>
                <a:spLocks/>
              </p:cNvSpPr>
              <p:nvPr/>
            </p:nvSpPr>
            <p:spPr bwMode="auto">
              <a:xfrm>
                <a:off x="1425" y="2304"/>
                <a:ext cx="173" cy="375"/>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sp>
        <p:nvSpPr>
          <p:cNvPr id="130" name="Freeform 20">
            <a:extLst>
              <a:ext uri="{FF2B5EF4-FFF2-40B4-BE49-F238E27FC236}">
                <a16:creationId xmlns:a16="http://schemas.microsoft.com/office/drawing/2014/main" id="{081B6C31-7730-46F1-9308-AC1E3E2DA769}"/>
              </a:ext>
            </a:extLst>
          </p:cNvPr>
          <p:cNvSpPr>
            <a:spLocks/>
          </p:cNvSpPr>
          <p:nvPr/>
        </p:nvSpPr>
        <p:spPr bwMode="auto">
          <a:xfrm>
            <a:off x="707733" y="6445336"/>
            <a:ext cx="341313" cy="1185863"/>
          </a:xfrm>
          <a:custGeom>
            <a:avLst/>
            <a:gdLst>
              <a:gd name="T0" fmla="*/ 0 w 240"/>
              <a:gd name="T1" fmla="*/ 2147483646 h 1008"/>
              <a:gd name="T2" fmla="*/ 0 w 240"/>
              <a:gd name="T3" fmla="*/ 0 h 1008"/>
              <a:gd name="T4" fmla="*/ 2147483646 w 240"/>
              <a:gd name="T5" fmla="*/ 2147483646 h 1008"/>
              <a:gd name="T6" fmla="*/ 2147483646 w 240"/>
              <a:gd name="T7" fmla="*/ 2147483646 h 1008"/>
              <a:gd name="T8" fmla="*/ 0 w 240"/>
              <a:gd name="T9" fmla="*/ 2147483646 h 1008"/>
              <a:gd name="T10" fmla="*/ 0 60000 65536"/>
              <a:gd name="T11" fmla="*/ 0 60000 65536"/>
              <a:gd name="T12" fmla="*/ 0 60000 65536"/>
              <a:gd name="T13" fmla="*/ 0 60000 65536"/>
              <a:gd name="T14" fmla="*/ 0 60000 65536"/>
              <a:gd name="T15" fmla="*/ 0 w 240"/>
              <a:gd name="T16" fmla="*/ 0 h 1008"/>
              <a:gd name="T17" fmla="*/ 240 w 240"/>
              <a:gd name="T18" fmla="*/ 1008 h 1008"/>
            </a:gdLst>
            <a:ahLst/>
            <a:cxnLst>
              <a:cxn ang="T10">
                <a:pos x="T0" y="T1"/>
              </a:cxn>
              <a:cxn ang="T11">
                <a:pos x="T2" y="T3"/>
              </a:cxn>
              <a:cxn ang="T12">
                <a:pos x="T4" y="T5"/>
              </a:cxn>
              <a:cxn ang="T13">
                <a:pos x="T6" y="T7"/>
              </a:cxn>
              <a:cxn ang="T14">
                <a:pos x="T8" y="T9"/>
              </a:cxn>
            </a:cxnLst>
            <a:rect l="T15" t="T16" r="T17" b="T18"/>
            <a:pathLst>
              <a:path w="240" h="1008">
                <a:moveTo>
                  <a:pt x="0" y="1008"/>
                </a:moveTo>
                <a:lnTo>
                  <a:pt x="0" y="0"/>
                </a:lnTo>
                <a:lnTo>
                  <a:pt x="240" y="36"/>
                </a:lnTo>
                <a:lnTo>
                  <a:pt x="240" y="828"/>
                </a:lnTo>
                <a:lnTo>
                  <a:pt x="0" y="100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cxnSp>
        <p:nvCxnSpPr>
          <p:cNvPr id="113" name="Straight Connector 112">
            <a:extLst>
              <a:ext uri="{FF2B5EF4-FFF2-40B4-BE49-F238E27FC236}">
                <a16:creationId xmlns:a16="http://schemas.microsoft.com/office/drawing/2014/main" id="{252B20DB-4DDD-4829-A239-42A7C57E4965}"/>
              </a:ext>
            </a:extLst>
          </p:cNvPr>
          <p:cNvCxnSpPr>
            <a:cxnSpLocks/>
          </p:cNvCxnSpPr>
          <p:nvPr/>
        </p:nvCxnSpPr>
        <p:spPr>
          <a:xfrm flipV="1">
            <a:off x="1058231" y="7419006"/>
            <a:ext cx="771617" cy="7591"/>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1624</TotalTime>
  <Words>139</Words>
  <Application>Microsoft Office PowerPoint</Application>
  <PresentationFormat>Custom</PresentationFormat>
  <Paragraphs>21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WithInfluencesFromJimMorrison</dc:title>
  <dc:subject>Stage Template</dc:subject>
  <dc:creator>S Lewis</dc:creator>
  <cp:keywords>stages, course design, shooting</cp:keywords>
  <cp:lastModifiedBy>Matt Carlson</cp:lastModifiedBy>
  <cp:revision>170</cp:revision>
  <dcterms:created xsi:type="dcterms:W3CDTF">2002-08-21T12:11:08Z</dcterms:created>
  <dcterms:modified xsi:type="dcterms:W3CDTF">2019-07-28T07:56:01Z</dcterms:modified>
  <cp:category>Shooting</cp:category>
</cp:coreProperties>
</file>