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</p:sldIdLst>
  <p:sldSz cx="7315200" cy="9601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4541" autoAdjust="0"/>
  </p:normalViewPr>
  <p:slideViewPr>
    <p:cSldViewPr>
      <p:cViewPr varScale="1">
        <p:scale>
          <a:sx n="78" d="100"/>
          <a:sy n="78" d="100"/>
        </p:scale>
        <p:origin x="288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6D421-2B83-4491-8473-56E303930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67A6-488B-4134-A4EE-20B00D52C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7CFA8-F30C-44EB-A43A-BA342E0AA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B8239-52A0-4424-9907-78ADDE9B9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E478-3E99-493F-9E4D-20CF06FE2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E4B95-3D09-44FA-82C4-D96E68EC1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25C1-00CA-49FA-971B-4CFE25C15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E1219-3862-4085-8F75-7C60F63D1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CBA89-6EA0-4796-9939-FA17BF223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E2A55-BA9C-4D61-8FB2-BA424A7B7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1210-79DA-4A6A-88B5-A863FD823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0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fld id="{EDDEB26D-17D5-4AF6-8FDD-C5857E4F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5" name="Group 8"/>
          <p:cNvGrpSpPr>
            <a:grpSpLocks/>
          </p:cNvGrpSpPr>
          <p:nvPr/>
        </p:nvGrpSpPr>
        <p:grpSpPr bwMode="auto">
          <a:xfrm>
            <a:off x="685800" y="4572000"/>
            <a:ext cx="5905591" cy="4667562"/>
            <a:chOff x="480" y="864"/>
            <a:chExt cx="5952" cy="8256"/>
          </a:xfrm>
        </p:grpSpPr>
        <p:sp>
          <p:nvSpPr>
            <p:cNvPr id="13447" name="Line 4"/>
            <p:cNvSpPr>
              <a:spLocks noChangeShapeType="1"/>
            </p:cNvSpPr>
            <p:nvPr/>
          </p:nvSpPr>
          <p:spPr bwMode="auto">
            <a:xfrm>
              <a:off x="1728" y="86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8" name="Line 5"/>
            <p:cNvSpPr>
              <a:spLocks noChangeShapeType="1"/>
            </p:cNvSpPr>
            <p:nvPr/>
          </p:nvSpPr>
          <p:spPr bwMode="auto">
            <a:xfrm>
              <a:off x="480" y="9120"/>
              <a:ext cx="5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9" name="Line 6"/>
            <p:cNvSpPr>
              <a:spLocks noChangeShapeType="1"/>
            </p:cNvSpPr>
            <p:nvPr/>
          </p:nvSpPr>
          <p:spPr bwMode="auto">
            <a:xfrm flipH="1">
              <a:off x="480" y="864"/>
              <a:ext cx="1248" cy="8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0" name="Line 7"/>
            <p:cNvSpPr>
              <a:spLocks noChangeShapeType="1"/>
            </p:cNvSpPr>
            <p:nvPr/>
          </p:nvSpPr>
          <p:spPr bwMode="auto">
            <a:xfrm>
              <a:off x="5184" y="864"/>
              <a:ext cx="1248" cy="8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51"/>
          <p:cNvGrpSpPr>
            <a:grpSpLocks/>
          </p:cNvGrpSpPr>
          <p:nvPr/>
        </p:nvGrpSpPr>
        <p:grpSpPr bwMode="auto">
          <a:xfrm>
            <a:off x="2411503" y="4248925"/>
            <a:ext cx="141288" cy="460375"/>
            <a:chOff x="5403" y="3457"/>
            <a:chExt cx="209" cy="755"/>
          </a:xfrm>
        </p:grpSpPr>
        <p:sp>
          <p:nvSpPr>
            <p:cNvPr id="156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0" name="Rectangle 89"/>
          <p:cNvSpPr/>
          <p:nvPr/>
        </p:nvSpPr>
        <p:spPr bwMode="auto">
          <a:xfrm>
            <a:off x="1924069" y="8768923"/>
            <a:ext cx="3579813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43" name="Group 182"/>
          <p:cNvGrpSpPr>
            <a:grpSpLocks/>
          </p:cNvGrpSpPr>
          <p:nvPr/>
        </p:nvGrpSpPr>
        <p:grpSpPr bwMode="auto">
          <a:xfrm rot="20057860" flipH="1">
            <a:off x="2848717" y="4021179"/>
            <a:ext cx="300037" cy="822325"/>
            <a:chOff x="2449" y="2688"/>
            <a:chExt cx="181" cy="496"/>
          </a:xfrm>
        </p:grpSpPr>
        <p:sp>
          <p:nvSpPr>
            <p:cNvPr id="13400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1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02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03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0 w 277"/>
                  <a:gd name="T1" fmla="*/ 0 h 517"/>
                  <a:gd name="T2" fmla="*/ 23 w 277"/>
                  <a:gd name="T3" fmla="*/ 0 h 517"/>
                  <a:gd name="T4" fmla="*/ 23 w 277"/>
                  <a:gd name="T5" fmla="*/ 12 h 517"/>
                  <a:gd name="T6" fmla="*/ 27 w 277"/>
                  <a:gd name="T7" fmla="*/ 12 h 517"/>
                  <a:gd name="T8" fmla="*/ 33 w 277"/>
                  <a:gd name="T9" fmla="*/ 15 h 517"/>
                  <a:gd name="T10" fmla="*/ 33 w 277"/>
                  <a:gd name="T11" fmla="*/ 45 h 517"/>
                  <a:gd name="T12" fmla="*/ 27 w 277"/>
                  <a:gd name="T13" fmla="*/ 55 h 517"/>
                  <a:gd name="T14" fmla="*/ 6 w 277"/>
                  <a:gd name="T15" fmla="*/ 55 h 517"/>
                  <a:gd name="T16" fmla="*/ 0 w 277"/>
                  <a:gd name="T17" fmla="*/ 45 h 517"/>
                  <a:gd name="T18" fmla="*/ 0 w 277"/>
                  <a:gd name="T19" fmla="*/ 15 h 517"/>
                  <a:gd name="T20" fmla="*/ 6 w 277"/>
                  <a:gd name="T21" fmla="*/ 12 h 517"/>
                  <a:gd name="T22" fmla="*/ 10 w 277"/>
                  <a:gd name="T23" fmla="*/ 12 h 517"/>
                  <a:gd name="T24" fmla="*/ 10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4" name="Group 182"/>
          <p:cNvGrpSpPr>
            <a:grpSpLocks/>
          </p:cNvGrpSpPr>
          <p:nvPr/>
        </p:nvGrpSpPr>
        <p:grpSpPr bwMode="auto">
          <a:xfrm rot="1996511">
            <a:off x="4150759" y="3987216"/>
            <a:ext cx="301625" cy="823913"/>
            <a:chOff x="2449" y="2688"/>
            <a:chExt cx="181" cy="496"/>
          </a:xfrm>
        </p:grpSpPr>
        <p:sp>
          <p:nvSpPr>
            <p:cNvPr id="13395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6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97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398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0 w 277"/>
                  <a:gd name="T1" fmla="*/ 0 h 517"/>
                  <a:gd name="T2" fmla="*/ 23 w 277"/>
                  <a:gd name="T3" fmla="*/ 0 h 517"/>
                  <a:gd name="T4" fmla="*/ 23 w 277"/>
                  <a:gd name="T5" fmla="*/ 12 h 517"/>
                  <a:gd name="T6" fmla="*/ 27 w 277"/>
                  <a:gd name="T7" fmla="*/ 12 h 517"/>
                  <a:gd name="T8" fmla="*/ 33 w 277"/>
                  <a:gd name="T9" fmla="*/ 15 h 517"/>
                  <a:gd name="T10" fmla="*/ 33 w 277"/>
                  <a:gd name="T11" fmla="*/ 45 h 517"/>
                  <a:gd name="T12" fmla="*/ 27 w 277"/>
                  <a:gd name="T13" fmla="*/ 55 h 517"/>
                  <a:gd name="T14" fmla="*/ 6 w 277"/>
                  <a:gd name="T15" fmla="*/ 55 h 517"/>
                  <a:gd name="T16" fmla="*/ 0 w 277"/>
                  <a:gd name="T17" fmla="*/ 45 h 517"/>
                  <a:gd name="T18" fmla="*/ 0 w 277"/>
                  <a:gd name="T19" fmla="*/ 15 h 517"/>
                  <a:gd name="T20" fmla="*/ 6 w 277"/>
                  <a:gd name="T21" fmla="*/ 12 h 517"/>
                  <a:gd name="T22" fmla="*/ 10 w 277"/>
                  <a:gd name="T23" fmla="*/ 12 h 517"/>
                  <a:gd name="T24" fmla="*/ 10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45" name="Rectangle 92"/>
          <p:cNvSpPr>
            <a:spLocks noChangeArrowheads="1"/>
          </p:cNvSpPr>
          <p:nvPr/>
        </p:nvSpPr>
        <p:spPr bwMode="auto">
          <a:xfrm>
            <a:off x="2597929" y="4414838"/>
            <a:ext cx="2136976" cy="533400"/>
          </a:xfrm>
          <a:prstGeom prst="rect">
            <a:avLst/>
          </a:prstGeom>
          <a:solidFill>
            <a:srgbClr val="008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94" name="Circular Arrow 93"/>
          <p:cNvSpPr/>
          <p:nvPr/>
        </p:nvSpPr>
        <p:spPr bwMode="auto">
          <a:xfrm>
            <a:off x="2588590" y="3807940"/>
            <a:ext cx="609600" cy="644525"/>
          </a:xfrm>
          <a:prstGeom prst="circular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ＭＳ Ｐゴシック" charset="-128"/>
            </a:endParaRPr>
          </a:p>
        </p:txBody>
      </p:sp>
      <p:sp>
        <p:nvSpPr>
          <p:cNvPr id="95" name="Circular Arrow 94"/>
          <p:cNvSpPr/>
          <p:nvPr/>
        </p:nvSpPr>
        <p:spPr bwMode="auto">
          <a:xfrm flipH="1">
            <a:off x="4130122" y="3831641"/>
            <a:ext cx="609600" cy="646113"/>
          </a:xfrm>
          <a:prstGeom prst="circular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ＭＳ Ｐゴシック" charset="-128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5505470" y="6266526"/>
            <a:ext cx="346075" cy="585788"/>
            <a:chOff x="767613" y="2243008"/>
            <a:chExt cx="404303" cy="683977"/>
          </a:xfrm>
        </p:grpSpPr>
        <p:grpSp>
          <p:nvGrpSpPr>
            <p:cNvPr id="13389" name="Group 7"/>
            <p:cNvGrpSpPr>
              <a:grpSpLocks/>
            </p:cNvGrpSpPr>
            <p:nvPr/>
          </p:nvGrpSpPr>
          <p:grpSpPr bwMode="auto"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3393" name="Line 30"/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4" name="Line 31"/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0" name="Freeform 32"/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Line 31"/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2" name="Line 31"/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49" name="Group 47"/>
          <p:cNvGrpSpPr>
            <a:grpSpLocks/>
          </p:cNvGrpSpPr>
          <p:nvPr/>
        </p:nvGrpSpPr>
        <p:grpSpPr bwMode="auto">
          <a:xfrm flipH="1">
            <a:off x="1397905" y="6231085"/>
            <a:ext cx="346075" cy="585788"/>
            <a:chOff x="767613" y="2243008"/>
            <a:chExt cx="404303" cy="683977"/>
          </a:xfrm>
        </p:grpSpPr>
        <p:grpSp>
          <p:nvGrpSpPr>
            <p:cNvPr id="13383" name="Group 7"/>
            <p:cNvGrpSpPr>
              <a:grpSpLocks/>
            </p:cNvGrpSpPr>
            <p:nvPr/>
          </p:nvGrpSpPr>
          <p:grpSpPr bwMode="auto"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3387" name="Line 30"/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Line 31"/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84" name="Freeform 32"/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Line 31"/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Line 31"/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1" name="AutoShape 15"/>
          <p:cNvSpPr>
            <a:spLocks noChangeArrowheads="1"/>
          </p:cNvSpPr>
          <p:nvPr/>
        </p:nvSpPr>
        <p:spPr bwMode="auto">
          <a:xfrm>
            <a:off x="1372452" y="6548863"/>
            <a:ext cx="393700" cy="719138"/>
          </a:xfrm>
          <a:prstGeom prst="can">
            <a:avLst>
              <a:gd name="adj" fmla="val 4133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52" name="AutoShape 15"/>
          <p:cNvSpPr>
            <a:spLocks noChangeArrowheads="1"/>
          </p:cNvSpPr>
          <p:nvPr/>
        </p:nvSpPr>
        <p:spPr bwMode="auto">
          <a:xfrm>
            <a:off x="5498406" y="6579821"/>
            <a:ext cx="393700" cy="719137"/>
          </a:xfrm>
          <a:prstGeom prst="can">
            <a:avLst>
              <a:gd name="adj" fmla="val 4133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2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30560"/>
              </p:ext>
            </p:extLst>
          </p:nvPr>
        </p:nvGraphicFramePr>
        <p:xfrm>
          <a:off x="177800" y="165100"/>
          <a:ext cx="6997700" cy="292902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Catch 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Loke Tan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outside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area, hands relaxed at sides.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outside the shooting area.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swinger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S2 activates swinger AT2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14 rounds, 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 metric, 6 steel, Multiple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Group 21"/>
          <p:cNvGrpSpPr>
            <a:grpSpLocks/>
          </p:cNvGrpSpPr>
          <p:nvPr/>
        </p:nvGrpSpPr>
        <p:grpSpPr bwMode="auto">
          <a:xfrm>
            <a:off x="2220808" y="4050615"/>
            <a:ext cx="185738" cy="660400"/>
            <a:chOff x="5403" y="3457"/>
            <a:chExt cx="209" cy="755"/>
          </a:xfrm>
        </p:grpSpPr>
        <p:sp>
          <p:nvSpPr>
            <p:cNvPr id="13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7" name="Group 51"/>
          <p:cNvGrpSpPr>
            <a:grpSpLocks/>
          </p:cNvGrpSpPr>
          <p:nvPr/>
        </p:nvGrpSpPr>
        <p:grpSpPr bwMode="auto">
          <a:xfrm>
            <a:off x="2075664" y="4251792"/>
            <a:ext cx="141288" cy="460375"/>
            <a:chOff x="5403" y="3457"/>
            <a:chExt cx="209" cy="755"/>
          </a:xfrm>
        </p:grpSpPr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" name="Group 51"/>
          <p:cNvGrpSpPr>
            <a:grpSpLocks/>
          </p:cNvGrpSpPr>
          <p:nvPr/>
        </p:nvGrpSpPr>
        <p:grpSpPr bwMode="auto">
          <a:xfrm>
            <a:off x="5154703" y="4248925"/>
            <a:ext cx="141288" cy="460375"/>
            <a:chOff x="5403" y="3457"/>
            <a:chExt cx="209" cy="755"/>
          </a:xfrm>
        </p:grpSpPr>
        <p:sp>
          <p:nvSpPr>
            <p:cNvPr id="164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8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1" name="Group 21"/>
          <p:cNvGrpSpPr>
            <a:grpSpLocks/>
          </p:cNvGrpSpPr>
          <p:nvPr/>
        </p:nvGrpSpPr>
        <p:grpSpPr bwMode="auto">
          <a:xfrm>
            <a:off x="4964008" y="4050615"/>
            <a:ext cx="185738" cy="660400"/>
            <a:chOff x="5403" y="3457"/>
            <a:chExt cx="209" cy="755"/>
          </a:xfrm>
        </p:grpSpPr>
        <p:sp>
          <p:nvSpPr>
            <p:cNvPr id="17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9" name="Group 51"/>
          <p:cNvGrpSpPr>
            <a:grpSpLocks/>
          </p:cNvGrpSpPr>
          <p:nvPr/>
        </p:nvGrpSpPr>
        <p:grpSpPr bwMode="auto">
          <a:xfrm>
            <a:off x="4818864" y="4251792"/>
            <a:ext cx="141288" cy="460375"/>
            <a:chOff x="5403" y="3457"/>
            <a:chExt cx="209" cy="755"/>
          </a:xfrm>
        </p:grpSpPr>
        <p:sp>
          <p:nvSpPr>
            <p:cNvPr id="180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8" name="Freeform 6"/>
          <p:cNvSpPr>
            <a:spLocks/>
          </p:cNvSpPr>
          <p:nvPr/>
        </p:nvSpPr>
        <p:spPr bwMode="auto">
          <a:xfrm>
            <a:off x="2646585" y="7137252"/>
            <a:ext cx="2063500" cy="139405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72601" y="3733869"/>
            <a:ext cx="54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</a:rPr>
              <a:t>S1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829300" y="3719333"/>
            <a:ext cx="54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</a:rPr>
              <a:t>S2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2588590" y="3516911"/>
            <a:ext cx="652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</a:rPr>
              <a:t>AT1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4143728" y="3516911"/>
            <a:ext cx="616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</a:rPr>
              <a:t>AT2</a:t>
            </a:r>
            <a:endParaRPr lang="en-US" dirty="0"/>
          </a:p>
        </p:txBody>
      </p:sp>
      <p:sp>
        <p:nvSpPr>
          <p:cNvPr id="101" name="Freeform 36"/>
          <p:cNvSpPr>
            <a:spLocks/>
          </p:cNvSpPr>
          <p:nvPr/>
        </p:nvSpPr>
        <p:spPr bwMode="auto">
          <a:xfrm rot="5400000">
            <a:off x="2724349" y="429736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36"/>
          <p:cNvSpPr>
            <a:spLocks/>
          </p:cNvSpPr>
          <p:nvPr/>
        </p:nvSpPr>
        <p:spPr bwMode="auto">
          <a:xfrm rot="5400000">
            <a:off x="3017081" y="430064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36"/>
          <p:cNvSpPr>
            <a:spLocks/>
          </p:cNvSpPr>
          <p:nvPr/>
        </p:nvSpPr>
        <p:spPr bwMode="auto">
          <a:xfrm rot="5400000">
            <a:off x="3306098" y="429974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36"/>
          <p:cNvSpPr>
            <a:spLocks/>
          </p:cNvSpPr>
          <p:nvPr/>
        </p:nvSpPr>
        <p:spPr bwMode="auto">
          <a:xfrm rot="5400000">
            <a:off x="3614383" y="429915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36"/>
          <p:cNvSpPr>
            <a:spLocks/>
          </p:cNvSpPr>
          <p:nvPr/>
        </p:nvSpPr>
        <p:spPr bwMode="auto">
          <a:xfrm rot="5400000">
            <a:off x="3893484" y="430063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Freeform 36"/>
          <p:cNvSpPr>
            <a:spLocks/>
          </p:cNvSpPr>
          <p:nvPr/>
        </p:nvSpPr>
        <p:spPr bwMode="auto">
          <a:xfrm rot="5400000">
            <a:off x="4182084" y="430391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36"/>
          <p:cNvSpPr>
            <a:spLocks/>
          </p:cNvSpPr>
          <p:nvPr/>
        </p:nvSpPr>
        <p:spPr bwMode="auto">
          <a:xfrm rot="16200000">
            <a:off x="4324950" y="430391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Freeform 36"/>
          <p:cNvSpPr>
            <a:spLocks/>
          </p:cNvSpPr>
          <p:nvPr/>
        </p:nvSpPr>
        <p:spPr bwMode="auto">
          <a:xfrm>
            <a:off x="5390697" y="657334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Freeform 36"/>
          <p:cNvSpPr>
            <a:spLocks/>
          </p:cNvSpPr>
          <p:nvPr/>
        </p:nvSpPr>
        <p:spPr bwMode="auto">
          <a:xfrm>
            <a:off x="1580900" y="651302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Donut 109"/>
          <p:cNvSpPr/>
          <p:nvPr/>
        </p:nvSpPr>
        <p:spPr>
          <a:xfrm>
            <a:off x="3598068" y="8451624"/>
            <a:ext cx="157163" cy="1524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128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300</cp:revision>
  <dcterms:created xsi:type="dcterms:W3CDTF">2002-08-21T12:11:08Z</dcterms:created>
  <dcterms:modified xsi:type="dcterms:W3CDTF">2020-03-02T02:23:54Z</dcterms:modified>
  <cp:category>Shooting</cp:category>
</cp:coreProperties>
</file>