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5094F-CC46-4C52-9F50-949D75F8915F}" v="47" dt="2019-04-27T05:24:13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7E95094F-CC46-4C52-9F50-949D75F8915F}"/>
    <pc:docChg chg="undo custSel delSld modSld">
      <pc:chgData name="Matt Carlson" userId="0e792f37f00095d9" providerId="LiveId" clId="{7E95094F-CC46-4C52-9F50-949D75F8915F}" dt="2019-04-28T07:09:05.724" v="262" actId="14100"/>
      <pc:docMkLst>
        <pc:docMk/>
      </pc:docMkLst>
      <pc:sldChg chg="addSp delSp modSp">
        <pc:chgData name="Matt Carlson" userId="0e792f37f00095d9" providerId="LiveId" clId="{7E95094F-CC46-4C52-9F50-949D75F8915F}" dt="2019-04-28T07:09:05.724" v="262" actId="14100"/>
        <pc:sldMkLst>
          <pc:docMk/>
          <pc:sldMk cId="0" sldId="274"/>
        </pc:sldMkLst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93" creationId="{C8C1EE89-25E5-4F9C-9B94-4E68C32B4A07}"/>
          </ac:spMkLst>
        </pc:spChg>
        <pc:spChg chg="add mod">
          <ac:chgData name="Matt Carlson" userId="0e792f37f00095d9" providerId="LiveId" clId="{7E95094F-CC46-4C52-9F50-949D75F8915F}" dt="2019-04-27T05:24:02.008" v="171" actId="164"/>
          <ac:spMkLst>
            <pc:docMk/>
            <pc:sldMk cId="0" sldId="274"/>
            <ac:spMk id="166" creationId="{6C168DB0-B387-4474-9B0B-0CD86FC25084}"/>
          </ac:spMkLst>
        </pc:spChg>
        <pc:spChg chg="add mod">
          <ac:chgData name="Matt Carlson" userId="0e792f37f00095d9" providerId="LiveId" clId="{7E95094F-CC46-4C52-9F50-949D75F8915F}" dt="2019-04-27T05:14:23.606" v="58" actId="14100"/>
          <ac:spMkLst>
            <pc:docMk/>
            <pc:sldMk cId="0" sldId="274"/>
            <ac:spMk id="177" creationId="{4A702356-1A10-40A9-8FDF-17CE27E01CAE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00" creationId="{B03BF19D-9E83-4D44-B258-6A7416FC41B1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01" creationId="{15709DA9-0859-4613-86EB-95587018089C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02" creationId="{9BBA6B00-0726-47E8-871A-619583BDC1FA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03" creationId="{D09B0C7B-1F90-42DB-9265-311CF1D37907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04" creationId="{B35F2803-7EA9-4AD1-841D-FC8068FE942E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05" creationId="{B7426197-8D77-48B6-B188-4D9FC690A604}"/>
          </ac:spMkLst>
        </pc:spChg>
        <pc:spChg chg="add mod">
          <ac:chgData name="Matt Carlson" userId="0e792f37f00095d9" providerId="LiveId" clId="{7E95094F-CC46-4C52-9F50-949D75F8915F}" dt="2019-04-28T07:09:05.724" v="262" actId="14100"/>
          <ac:spMkLst>
            <pc:docMk/>
            <pc:sldMk cId="0" sldId="274"/>
            <ac:spMk id="206" creationId="{1C5BF8C3-F96A-4B41-BF59-23FBEFF2CBEB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20" creationId="{A452804F-00F8-4CC9-9383-9AD2695E615B}"/>
          </ac:spMkLst>
        </pc:spChg>
        <pc:spChg chg="mod">
          <ac:chgData name="Matt Carlson" userId="0e792f37f00095d9" providerId="LiveId" clId="{7E95094F-CC46-4C52-9F50-949D75F8915F}" dt="2019-04-27T05:11:37.366" v="25" actId="20577"/>
          <ac:spMkLst>
            <pc:docMk/>
            <pc:sldMk cId="0" sldId="274"/>
            <ac:spMk id="225" creationId="{9DAC21EC-706F-4A11-A544-183BD01B15D8}"/>
          </ac:spMkLst>
        </pc:spChg>
        <pc:spChg chg="mod">
          <ac:chgData name="Matt Carlson" userId="0e792f37f00095d9" providerId="LiveId" clId="{7E95094F-CC46-4C52-9F50-949D75F8915F}" dt="2019-04-27T05:11:41.246" v="26" actId="1076"/>
          <ac:spMkLst>
            <pc:docMk/>
            <pc:sldMk cId="0" sldId="274"/>
            <ac:spMk id="226" creationId="{A6788DC7-B068-4A3C-BD2C-152CB583947F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27" creationId="{2683034F-B0F5-4608-95D8-D417F660EB7F}"/>
          </ac:spMkLst>
        </pc:spChg>
        <pc:spChg chg="mod">
          <ac:chgData name="Matt Carlson" userId="0e792f37f00095d9" providerId="LiveId" clId="{7E95094F-CC46-4C52-9F50-949D75F8915F}" dt="2019-04-27T05:10:59.424" v="20" actId="1076"/>
          <ac:spMkLst>
            <pc:docMk/>
            <pc:sldMk cId="0" sldId="274"/>
            <ac:spMk id="235" creationId="{B202198D-961A-4BF2-9EC3-68C78C6C2895}"/>
          </ac:spMkLst>
        </pc:spChg>
        <pc:spChg chg="mod">
          <ac:chgData name="Matt Carlson" userId="0e792f37f00095d9" providerId="LiveId" clId="{7E95094F-CC46-4C52-9F50-949D75F8915F}" dt="2019-04-27T05:10:59.424" v="20" actId="1076"/>
          <ac:spMkLst>
            <pc:docMk/>
            <pc:sldMk cId="0" sldId="274"/>
            <ac:spMk id="236" creationId="{294A37C9-3B4D-4A24-9361-7EBD6EFDCD75}"/>
          </ac:spMkLst>
        </pc:spChg>
        <pc:spChg chg="del mod topLvl">
          <ac:chgData name="Matt Carlson" userId="0e792f37f00095d9" providerId="LiveId" clId="{7E95094F-CC46-4C52-9F50-949D75F8915F}" dt="2019-04-27T05:10:37.606" v="16" actId="478"/>
          <ac:spMkLst>
            <pc:docMk/>
            <pc:sldMk cId="0" sldId="274"/>
            <ac:spMk id="241" creationId="{2117113D-C87F-4812-8DCA-8AEE676E85A3}"/>
          </ac:spMkLst>
        </pc:spChg>
        <pc:spChg chg="del mod topLvl">
          <ac:chgData name="Matt Carlson" userId="0e792f37f00095d9" providerId="LiveId" clId="{7E95094F-CC46-4C52-9F50-949D75F8915F}" dt="2019-04-27T05:10:37.606" v="16" actId="478"/>
          <ac:spMkLst>
            <pc:docMk/>
            <pc:sldMk cId="0" sldId="274"/>
            <ac:spMk id="242" creationId="{0B51BA71-0C51-4FB9-A5FC-7F8B71094122}"/>
          </ac:spMkLst>
        </pc:spChg>
        <pc:spChg chg="add mod">
          <ac:chgData name="Matt Carlson" userId="0e792f37f00095d9" providerId="LiveId" clId="{7E95094F-CC46-4C52-9F50-949D75F8915F}" dt="2019-04-27T05:14:34.073" v="61" actId="164"/>
          <ac:spMkLst>
            <pc:docMk/>
            <pc:sldMk cId="0" sldId="274"/>
            <ac:spMk id="272" creationId="{711AA25A-485F-49C7-A00E-D7B9777015D6}"/>
          </ac:spMkLst>
        </pc:spChg>
        <pc:spChg chg="add mod topLvl">
          <ac:chgData name="Matt Carlson" userId="0e792f37f00095d9" providerId="LiveId" clId="{7E95094F-CC46-4C52-9F50-949D75F8915F}" dt="2019-04-27T05:15:03.575" v="70" actId="164"/>
          <ac:spMkLst>
            <pc:docMk/>
            <pc:sldMk cId="0" sldId="274"/>
            <ac:spMk id="278" creationId="{314C19FA-A003-4B9A-8AAA-C9FDF6BA69D7}"/>
          </ac:spMkLst>
        </pc:spChg>
        <pc:spChg chg="add mod">
          <ac:chgData name="Matt Carlson" userId="0e792f37f00095d9" providerId="LiveId" clId="{7E95094F-CC46-4C52-9F50-949D75F8915F}" dt="2019-04-27T05:18:37.279" v="95" actId="14100"/>
          <ac:spMkLst>
            <pc:docMk/>
            <pc:sldMk cId="0" sldId="274"/>
            <ac:spMk id="283" creationId="{756081A3-5EB5-4B48-A373-CC354C6AF30D}"/>
          </ac:spMkLst>
        </pc:spChg>
        <pc:spChg chg="add del mod">
          <ac:chgData name="Matt Carlson" userId="0e792f37f00095d9" providerId="LiveId" clId="{7E95094F-CC46-4C52-9F50-949D75F8915F}" dt="2019-04-27T05:24:13.501" v="174" actId="478"/>
          <ac:spMkLst>
            <pc:docMk/>
            <pc:sldMk cId="0" sldId="274"/>
            <ac:spMk id="284" creationId="{6E4795C2-EFE1-465D-853C-1BF45ECCC332}"/>
          </ac:spMkLst>
        </pc:spChg>
        <pc:spChg chg="add mod">
          <ac:chgData name="Matt Carlson" userId="0e792f37f00095d9" providerId="LiveId" clId="{7E95094F-CC46-4C52-9F50-949D75F8915F}" dt="2019-04-27T05:18:17.652" v="90" actId="14100"/>
          <ac:spMkLst>
            <pc:docMk/>
            <pc:sldMk cId="0" sldId="274"/>
            <ac:spMk id="285" creationId="{AB3EEF38-25C8-463C-9B8C-24BAA5960322}"/>
          </ac:spMkLst>
        </pc:spChg>
        <pc:spChg chg="add del mod">
          <ac:chgData name="Matt Carlson" userId="0e792f37f00095d9" providerId="LiveId" clId="{7E95094F-CC46-4C52-9F50-949D75F8915F}" dt="2019-04-27T05:20:13.380" v="123" actId="478"/>
          <ac:spMkLst>
            <pc:docMk/>
            <pc:sldMk cId="0" sldId="274"/>
            <ac:spMk id="296" creationId="{C7F6F358-153D-41F5-8133-B09CBA3CB89D}"/>
          </ac:spMkLst>
        </pc:spChg>
        <pc:spChg chg="add del mod">
          <ac:chgData name="Matt Carlson" userId="0e792f37f00095d9" providerId="LiveId" clId="{7E95094F-CC46-4C52-9F50-949D75F8915F}" dt="2019-04-27T05:21:34.365" v="150" actId="478"/>
          <ac:spMkLst>
            <pc:docMk/>
            <pc:sldMk cId="0" sldId="274"/>
            <ac:spMk id="297" creationId="{D27B2005-7C45-4E3A-A384-218029A3DB5E}"/>
          </ac:spMkLst>
        </pc:spChg>
        <pc:spChg chg="add mod">
          <ac:chgData name="Matt Carlson" userId="0e792f37f00095d9" providerId="LiveId" clId="{7E95094F-CC46-4C52-9F50-949D75F8915F}" dt="2019-04-27T05:20:00.961" v="119" actId="14100"/>
          <ac:spMkLst>
            <pc:docMk/>
            <pc:sldMk cId="0" sldId="274"/>
            <ac:spMk id="298" creationId="{5D4ECC87-5139-45D8-952E-17A9F03CC621}"/>
          </ac:spMkLst>
        </pc:spChg>
        <pc:spChg chg="mod">
          <ac:chgData name="Matt Carlson" userId="0e792f37f00095d9" providerId="LiveId" clId="{7E95094F-CC46-4C52-9F50-949D75F8915F}" dt="2019-04-27T05:21:14.077" v="146" actId="1036"/>
          <ac:spMkLst>
            <pc:docMk/>
            <pc:sldMk cId="0" sldId="274"/>
            <ac:spMk id="319" creationId="{4D18ECFC-ED2A-48E7-B5CD-6CCC9D65095C}"/>
          </ac:spMkLst>
        </pc:spChg>
        <pc:spChg chg="add mod">
          <ac:chgData name="Matt Carlson" userId="0e792f37f00095d9" providerId="LiveId" clId="{7E95094F-CC46-4C52-9F50-949D75F8915F}" dt="2019-04-27T05:23:46.813" v="169" actId="14100"/>
          <ac:spMkLst>
            <pc:docMk/>
            <pc:sldMk cId="0" sldId="274"/>
            <ac:spMk id="328" creationId="{B0BE8BA0-E446-45A4-A7CD-ADE3F299048B}"/>
          </ac:spMkLst>
        </pc:spChg>
        <pc:spChg chg="del">
          <ac:chgData name="Matt Carlson" userId="0e792f37f00095d9" providerId="LiveId" clId="{7E95094F-CC46-4C52-9F50-949D75F8915F}" dt="2019-04-27T05:09:39.777" v="1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7E95094F-CC46-4C52-9F50-949D75F8915F}" dt="2019-04-27T05:09:39.777" v="1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7E95094F-CC46-4C52-9F50-949D75F8915F}" dt="2019-04-27T05:09:39.777" v="1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7E95094F-CC46-4C52-9F50-949D75F8915F}" dt="2019-04-27T05:09:39.777" v="1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7E95094F-CC46-4C52-9F50-949D75F8915F}" dt="2019-04-27T05:10:36.199" v="15" actId="338"/>
          <ac:grpSpMkLst>
            <pc:docMk/>
            <pc:sldMk cId="0" sldId="274"/>
            <ac:grpSpMk id="2" creationId="{977D37E2-CA9D-4F18-B0F9-B8AB9CF9428A}"/>
          </ac:grpSpMkLst>
        </pc:grpChg>
        <pc:grpChg chg="add mod">
          <ac:chgData name="Matt Carlson" userId="0e792f37f00095d9" providerId="LiveId" clId="{7E95094F-CC46-4C52-9F50-949D75F8915F}" dt="2019-04-27T05:11:06.411" v="22" actId="1076"/>
          <ac:grpSpMkLst>
            <pc:docMk/>
            <pc:sldMk cId="0" sldId="274"/>
            <ac:grpSpMk id="3" creationId="{05324426-F53D-453C-88E5-B528F82883DA}"/>
          </ac:grpSpMkLst>
        </pc:grpChg>
        <pc:grpChg chg="add del mod ord">
          <ac:chgData name="Matt Carlson" userId="0e792f37f00095d9" providerId="LiveId" clId="{7E95094F-CC46-4C52-9F50-949D75F8915F}" dt="2019-04-27T05:14:50.574" v="66" actId="165"/>
          <ac:grpSpMkLst>
            <pc:docMk/>
            <pc:sldMk cId="0" sldId="274"/>
            <ac:grpSpMk id="5" creationId="{3828ED44-0937-47C6-9B34-47FE69FC6AEF}"/>
          </ac:grpSpMkLst>
        </pc:grpChg>
        <pc:grpChg chg="add mod">
          <ac:chgData name="Matt Carlson" userId="0e792f37f00095d9" providerId="LiveId" clId="{7E95094F-CC46-4C52-9F50-949D75F8915F}" dt="2019-04-27T05:14:59.990" v="69" actId="164"/>
          <ac:grpSpMkLst>
            <pc:docMk/>
            <pc:sldMk cId="0" sldId="274"/>
            <ac:grpSpMk id="6" creationId="{4795D086-69BE-4AE3-995F-CC4D1E56F6B0}"/>
          </ac:grpSpMkLst>
        </pc:grpChg>
        <pc:grpChg chg="add mod">
          <ac:chgData name="Matt Carlson" userId="0e792f37f00095d9" providerId="LiveId" clId="{7E95094F-CC46-4C52-9F50-949D75F8915F}" dt="2019-04-27T05:15:14.561" v="71" actId="1076"/>
          <ac:grpSpMkLst>
            <pc:docMk/>
            <pc:sldMk cId="0" sldId="274"/>
            <ac:grpSpMk id="7" creationId="{F36C7EE8-FAF6-4A58-910E-2E2F75EEB752}"/>
          </ac:grpSpMkLst>
        </pc:grpChg>
        <pc:grpChg chg="add mod">
          <ac:chgData name="Matt Carlson" userId="0e792f37f00095d9" providerId="LiveId" clId="{7E95094F-CC46-4C52-9F50-949D75F8915F}" dt="2019-04-27T05:15:03.575" v="70" actId="164"/>
          <ac:grpSpMkLst>
            <pc:docMk/>
            <pc:sldMk cId="0" sldId="274"/>
            <ac:grpSpMk id="8" creationId="{9D9BFFF8-B9D6-467F-A4F5-C41D2D6F885B}"/>
          </ac:grpSpMkLst>
        </pc:grpChg>
        <pc:grpChg chg="add mod">
          <ac:chgData name="Matt Carlson" userId="0e792f37f00095d9" providerId="LiveId" clId="{7E95094F-CC46-4C52-9F50-949D75F8915F}" dt="2019-04-27T05:24:09.688" v="173" actId="1076"/>
          <ac:grpSpMkLst>
            <pc:docMk/>
            <pc:sldMk cId="0" sldId="274"/>
            <ac:grpSpMk id="15" creationId="{07E62775-4CA3-4F43-BF24-11C02A285B4D}"/>
          </ac:grpSpMkLst>
        </pc:grpChg>
        <pc:grpChg chg="add mod">
          <ac:chgData name="Matt Carlson" userId="0e792f37f00095d9" providerId="LiveId" clId="{7E95094F-CC46-4C52-9F50-949D75F8915F}" dt="2019-04-27T05:12:12.298" v="34" actId="1076"/>
          <ac:grpSpMkLst>
            <pc:docMk/>
            <pc:sldMk cId="0" sldId="274"/>
            <ac:grpSpMk id="95" creationId="{B64754DD-1BB3-4424-9D6A-5D0B71222A13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99" creationId="{CACC7691-F7C7-4F34-800E-387DA16B119D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02" creationId="{F2B85549-B785-4E27-9F99-8097B141E9EA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06" creationId="{6B8B786B-A9E3-4231-BE05-4A7DD3A3B4F1}"/>
          </ac:grpSpMkLst>
        </pc:grpChg>
        <pc:grpChg chg="add del mod">
          <ac:chgData name="Matt Carlson" userId="0e792f37f00095d9" providerId="LiveId" clId="{7E95094F-CC46-4C52-9F50-949D75F8915F}" dt="2019-04-27T05:24:15.454" v="175" actId="478"/>
          <ac:grpSpMkLst>
            <pc:docMk/>
            <pc:sldMk cId="0" sldId="274"/>
            <ac:grpSpMk id="111" creationId="{B11CCD27-1945-46EE-A453-F0F5D1E35415}"/>
          </ac:grpSpMkLst>
        </pc:grpChg>
        <pc:grpChg chg="add mod">
          <ac:chgData name="Matt Carlson" userId="0e792f37f00095d9" providerId="LiveId" clId="{7E95094F-CC46-4C52-9F50-949D75F8915F}" dt="2019-04-27T05:16:24.451" v="77" actId="1076"/>
          <ac:grpSpMkLst>
            <pc:docMk/>
            <pc:sldMk cId="0" sldId="274"/>
            <ac:grpSpMk id="115" creationId="{F84BDB85-35C0-4437-A2D7-B4DB177E83A3}"/>
          </ac:grpSpMkLst>
        </pc:grpChg>
        <pc:grpChg chg="add del mod">
          <ac:chgData name="Matt Carlson" userId="0e792f37f00095d9" providerId="LiveId" clId="{7E95094F-CC46-4C52-9F50-949D75F8915F}" dt="2019-04-27T05:24:15.454" v="175" actId="478"/>
          <ac:grpSpMkLst>
            <pc:docMk/>
            <pc:sldMk cId="0" sldId="274"/>
            <ac:grpSpMk id="118" creationId="{39477E6D-BDD5-4739-9498-DDF9FA647558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23" creationId="{BE79D8B6-13D3-48E2-B655-399682F9905F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126" creationId="{DE663325-F879-4AC1-9730-C05C66D2E07F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30" creationId="{4D47E6C1-1B60-47AD-BECB-1AF4F225A197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132" creationId="{DA799B26-1246-4C53-A95A-85D1B46EE99D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134" creationId="{C25B4441-F88B-428A-9325-B9AB3421E12F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135" creationId="{6180F501-12EE-4A3B-843D-CAF03F919F7C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136" creationId="{9B34CC42-54BA-43A8-B004-D124744C4DDF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137" creationId="{75B3B670-DA71-4405-A575-A3A148342032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63" creationId="{092DA759-99FF-4C6A-8577-C30032E66F97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68" creationId="{0C25B901-4E7E-47C4-9632-35FA5025E2E9}"/>
          </ac:grpSpMkLst>
        </pc:grpChg>
        <pc:grpChg chg="add mod">
          <ac:chgData name="Matt Carlson" userId="0e792f37f00095d9" providerId="LiveId" clId="{7E95094F-CC46-4C52-9F50-949D75F8915F}" dt="2019-04-27T05:16:33.573" v="78" actId="1076"/>
          <ac:grpSpMkLst>
            <pc:docMk/>
            <pc:sldMk cId="0" sldId="274"/>
            <ac:grpSpMk id="173" creationId="{533817A8-99BF-4FCD-A81C-DBC440C2118A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81" creationId="{8D3D0932-A5F7-459B-8DD6-9FB24A7A26B6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84" creationId="{F36758B1-DA7D-4F9D-AADD-33842C24F482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192" creationId="{7AE6BDFF-B6A9-4767-96D9-B15288D9A48D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207" creationId="{4760476C-5393-4937-AFC4-A868CCC1C66B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208" creationId="{44E99FAF-21F1-454D-8CB7-6E6BA25A6320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212" creationId="{0D52182B-61F8-4390-8674-85A7055E2DE2}"/>
          </ac:grpSpMkLst>
        </pc:grpChg>
        <pc:grpChg chg="add del mod">
          <ac:chgData name="Matt Carlson" userId="0e792f37f00095d9" providerId="LiveId" clId="{7E95094F-CC46-4C52-9F50-949D75F8915F}" dt="2019-04-27T05:24:15.454" v="175" actId="478"/>
          <ac:grpSpMkLst>
            <pc:docMk/>
            <pc:sldMk cId="0" sldId="274"/>
            <ac:grpSpMk id="216" creationId="{2BF3D95B-4E11-4BD8-A00E-6A4B26FE2041}"/>
          </ac:grpSpMkLst>
        </pc:grpChg>
        <pc:grpChg chg="add mod ord">
          <ac:chgData name="Matt Carlson" userId="0e792f37f00095d9" providerId="LiveId" clId="{7E95094F-CC46-4C52-9F50-949D75F8915F}" dt="2019-04-27T05:12:06.534" v="33" actId="1076"/>
          <ac:grpSpMkLst>
            <pc:docMk/>
            <pc:sldMk cId="0" sldId="274"/>
            <ac:grpSpMk id="221" creationId="{60DED6BD-5B56-4E7E-BE7C-0A2BB8AC678A}"/>
          </ac:grpSpMkLst>
        </pc:grpChg>
        <pc:grpChg chg="add mod">
          <ac:chgData name="Matt Carlson" userId="0e792f37f00095d9" providerId="LiveId" clId="{7E95094F-CC46-4C52-9F50-949D75F8915F}" dt="2019-04-27T05:09:52.016" v="4" actId="1076"/>
          <ac:grpSpMkLst>
            <pc:docMk/>
            <pc:sldMk cId="0" sldId="274"/>
            <ac:grpSpMk id="224" creationId="{771195D8-D301-449F-8520-E3A96D235B8D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228" creationId="{A563F47E-CD59-46B9-9D05-689B53CA2AFA}"/>
          </ac:grpSpMkLst>
        </pc:grpChg>
        <pc:grpChg chg="mod">
          <ac:chgData name="Matt Carlson" userId="0e792f37f00095d9" providerId="LiveId" clId="{7E95094F-CC46-4C52-9F50-949D75F8915F}" dt="2019-04-27T05:09:47.548" v="3" actId="1076"/>
          <ac:grpSpMkLst>
            <pc:docMk/>
            <pc:sldMk cId="0" sldId="274"/>
            <ac:grpSpMk id="231" creationId="{D3190354-F5E9-4677-9960-E6917B26A75A}"/>
          </ac:grpSpMkLst>
        </pc:grpChg>
        <pc:grpChg chg="add mod">
          <ac:chgData name="Matt Carlson" userId="0e792f37f00095d9" providerId="LiveId" clId="{7E95094F-CC46-4C52-9F50-949D75F8915F}" dt="2019-04-27T05:11:02.949" v="21" actId="164"/>
          <ac:grpSpMkLst>
            <pc:docMk/>
            <pc:sldMk cId="0" sldId="274"/>
            <ac:grpSpMk id="234" creationId="{0D8C5A2A-86B6-4B0F-90B4-B6AF1881431F}"/>
          </ac:grpSpMkLst>
        </pc:grpChg>
        <pc:grpChg chg="add del mod">
          <ac:chgData name="Matt Carlson" userId="0e792f37f00095d9" providerId="LiveId" clId="{7E95094F-CC46-4C52-9F50-949D75F8915F}" dt="2019-04-27T05:10:28.035" v="12" actId="165"/>
          <ac:grpSpMkLst>
            <pc:docMk/>
            <pc:sldMk cId="0" sldId="274"/>
            <ac:grpSpMk id="240" creationId="{88DC3070-BE61-4283-8E2A-86863D0F75B7}"/>
          </ac:grpSpMkLst>
        </pc:grpChg>
        <pc:grpChg chg="mod topLvl">
          <ac:chgData name="Matt Carlson" userId="0e792f37f00095d9" providerId="LiveId" clId="{7E95094F-CC46-4C52-9F50-949D75F8915F}" dt="2019-04-27T05:11:02.949" v="21" actId="164"/>
          <ac:grpSpMkLst>
            <pc:docMk/>
            <pc:sldMk cId="0" sldId="274"/>
            <ac:grpSpMk id="243" creationId="{A09B0284-6A11-474F-B422-15A090AA3D53}"/>
          </ac:grpSpMkLst>
        </pc:grpChg>
        <pc:grpChg chg="add mod">
          <ac:chgData name="Matt Carlson" userId="0e792f37f00095d9" providerId="LiveId" clId="{7E95094F-CC46-4C52-9F50-949D75F8915F}" dt="2019-04-27T05:12:00.682" v="30" actId="1076"/>
          <ac:grpSpMkLst>
            <pc:docMk/>
            <pc:sldMk cId="0" sldId="274"/>
            <ac:grpSpMk id="246" creationId="{C8D20CF9-BA8F-4954-B966-002602ABF006}"/>
          </ac:grpSpMkLst>
        </pc:grpChg>
        <pc:grpChg chg="add mod">
          <ac:chgData name="Matt Carlson" userId="0e792f37f00095d9" providerId="LiveId" clId="{7E95094F-CC46-4C52-9F50-949D75F8915F}" dt="2019-04-27T05:12:18.603" v="36" actId="1076"/>
          <ac:grpSpMkLst>
            <pc:docMk/>
            <pc:sldMk cId="0" sldId="274"/>
            <ac:grpSpMk id="250" creationId="{B8FB0CA4-A6A3-463E-9823-D7E4E399C402}"/>
          </ac:grpSpMkLst>
        </pc:grpChg>
        <pc:grpChg chg="add del mod">
          <ac:chgData name="Matt Carlson" userId="0e792f37f00095d9" providerId="LiveId" clId="{7E95094F-CC46-4C52-9F50-949D75F8915F}" dt="2019-04-27T05:24:13.501" v="174" actId="478"/>
          <ac:grpSpMkLst>
            <pc:docMk/>
            <pc:sldMk cId="0" sldId="274"/>
            <ac:grpSpMk id="253" creationId="{A51C0413-19AA-4A03-914B-44B6FDF34261}"/>
          </ac:grpSpMkLst>
        </pc:grpChg>
        <pc:grpChg chg="add mod">
          <ac:chgData name="Matt Carlson" userId="0e792f37f00095d9" providerId="LiveId" clId="{7E95094F-CC46-4C52-9F50-949D75F8915F}" dt="2019-04-27T05:13:22.699" v="48" actId="1076"/>
          <ac:grpSpMkLst>
            <pc:docMk/>
            <pc:sldMk cId="0" sldId="274"/>
            <ac:grpSpMk id="257" creationId="{1AAC08F0-06AC-4EDE-A17B-372C17A7BDAD}"/>
          </ac:grpSpMkLst>
        </pc:grpChg>
        <pc:grpChg chg="add mod topLvl">
          <ac:chgData name="Matt Carlson" userId="0e792f37f00095d9" providerId="LiveId" clId="{7E95094F-CC46-4C52-9F50-949D75F8915F}" dt="2019-04-27T05:15:03.575" v="70" actId="164"/>
          <ac:grpSpMkLst>
            <pc:docMk/>
            <pc:sldMk cId="0" sldId="274"/>
            <ac:grpSpMk id="261" creationId="{6AC0CD11-A359-492C-9313-304DEF7BE24B}"/>
          </ac:grpSpMkLst>
        </pc:grpChg>
        <pc:grpChg chg="add del mod">
          <ac:chgData name="Matt Carlson" userId="0e792f37f00095d9" providerId="LiveId" clId="{7E95094F-CC46-4C52-9F50-949D75F8915F}" dt="2019-04-27T05:23:31.284" v="165" actId="478"/>
          <ac:grpSpMkLst>
            <pc:docMk/>
            <pc:sldMk cId="0" sldId="274"/>
            <ac:grpSpMk id="265" creationId="{1160E9E9-5EFC-458B-B8CB-7AE023805029}"/>
          </ac:grpSpMkLst>
        </pc:grpChg>
        <pc:grpChg chg="add mod">
          <ac:chgData name="Matt Carlson" userId="0e792f37f00095d9" providerId="LiveId" clId="{7E95094F-CC46-4C52-9F50-949D75F8915F}" dt="2019-04-27T05:14:34.073" v="61" actId="164"/>
          <ac:grpSpMkLst>
            <pc:docMk/>
            <pc:sldMk cId="0" sldId="274"/>
            <ac:grpSpMk id="269" creationId="{95E01692-18DE-47EE-B95B-604E2FBD7D3C}"/>
          </ac:grpSpMkLst>
        </pc:grpChg>
        <pc:grpChg chg="add mod">
          <ac:chgData name="Matt Carlson" userId="0e792f37f00095d9" providerId="LiveId" clId="{7E95094F-CC46-4C52-9F50-949D75F8915F}" dt="2019-04-27T05:13:20.619" v="47" actId="1076"/>
          <ac:grpSpMkLst>
            <pc:docMk/>
            <pc:sldMk cId="0" sldId="274"/>
            <ac:grpSpMk id="274" creationId="{18F2F4CE-A170-4B44-9772-3EED3A6FE3CF}"/>
          </ac:grpSpMkLst>
        </pc:grpChg>
        <pc:grpChg chg="add del mod ord">
          <ac:chgData name="Matt Carlson" userId="0e792f37f00095d9" providerId="LiveId" clId="{7E95094F-CC46-4C52-9F50-949D75F8915F}" dt="2019-04-27T05:22:02.577" v="154" actId="478"/>
          <ac:grpSpMkLst>
            <pc:docMk/>
            <pc:sldMk cId="0" sldId="274"/>
            <ac:grpSpMk id="286" creationId="{87F0DB11-01E8-4EF8-8AE5-FB4267484DA1}"/>
          </ac:grpSpMkLst>
        </pc:grpChg>
        <pc:grpChg chg="add mod">
          <ac:chgData name="Matt Carlson" userId="0e792f37f00095d9" providerId="LiveId" clId="{7E95094F-CC46-4C52-9F50-949D75F8915F}" dt="2019-04-27T05:20:11.059" v="122" actId="1076"/>
          <ac:grpSpMkLst>
            <pc:docMk/>
            <pc:sldMk cId="0" sldId="274"/>
            <ac:grpSpMk id="299" creationId="{CC28808D-5E06-4A51-9D9F-9751EC97DAA5}"/>
          </ac:grpSpMkLst>
        </pc:grpChg>
        <pc:grpChg chg="add del mod">
          <ac:chgData name="Matt Carlson" userId="0e792f37f00095d9" providerId="LiveId" clId="{7E95094F-CC46-4C52-9F50-949D75F8915F}" dt="2019-04-27T05:20:20.786" v="125"/>
          <ac:grpSpMkLst>
            <pc:docMk/>
            <pc:sldMk cId="0" sldId="274"/>
            <ac:grpSpMk id="303" creationId="{75172417-EB3E-4C87-9563-734D98D896DE}"/>
          </ac:grpSpMkLst>
        </pc:grpChg>
        <pc:grpChg chg="add mod ord">
          <ac:chgData name="Matt Carlson" userId="0e792f37f00095d9" providerId="LiveId" clId="{7E95094F-CC46-4C52-9F50-949D75F8915F}" dt="2019-04-27T05:21:44.240" v="153" actId="167"/>
          <ac:grpSpMkLst>
            <pc:docMk/>
            <pc:sldMk cId="0" sldId="274"/>
            <ac:grpSpMk id="307" creationId="{2DC71DA8-FB21-440A-827A-41CB5E0BA72B}"/>
          </ac:grpSpMkLst>
        </pc:grpChg>
        <pc:grpChg chg="add mod ord">
          <ac:chgData name="Matt Carlson" userId="0e792f37f00095d9" providerId="LiveId" clId="{7E95094F-CC46-4C52-9F50-949D75F8915F}" dt="2019-04-27T05:21:44.240" v="153" actId="167"/>
          <ac:grpSpMkLst>
            <pc:docMk/>
            <pc:sldMk cId="0" sldId="274"/>
            <ac:grpSpMk id="312" creationId="{A3D1BD72-8C90-4F56-A34E-F0AFFE241C72}"/>
          </ac:grpSpMkLst>
        </pc:grpChg>
        <pc:grpChg chg="add mod ord">
          <ac:chgData name="Matt Carlson" userId="0e792f37f00095d9" providerId="LiveId" clId="{7E95094F-CC46-4C52-9F50-949D75F8915F}" dt="2019-04-27T05:21:44.240" v="153" actId="167"/>
          <ac:grpSpMkLst>
            <pc:docMk/>
            <pc:sldMk cId="0" sldId="274"/>
            <ac:grpSpMk id="317" creationId="{C978A0A4-87D2-4C51-9D77-1D77E48D0F1C}"/>
          </ac:grpSpMkLst>
        </pc:grpChg>
        <pc:grpChg chg="mod">
          <ac:chgData name="Matt Carlson" userId="0e792f37f00095d9" providerId="LiveId" clId="{7E95094F-CC46-4C52-9F50-949D75F8915F}" dt="2019-04-27T05:20:51.548" v="131"/>
          <ac:grpSpMkLst>
            <pc:docMk/>
            <pc:sldMk cId="0" sldId="274"/>
            <ac:grpSpMk id="318" creationId="{3A72E62F-FA37-4D7E-9CD0-E85D8BD9E158}"/>
          </ac:grpSpMkLst>
        </pc:grpChg>
        <pc:grpChg chg="add mod ord">
          <ac:chgData name="Matt Carlson" userId="0e792f37f00095d9" providerId="LiveId" clId="{7E95094F-CC46-4C52-9F50-949D75F8915F}" dt="2019-04-27T05:22:08.031" v="157" actId="167"/>
          <ac:grpSpMkLst>
            <pc:docMk/>
            <pc:sldMk cId="0" sldId="274"/>
            <ac:grpSpMk id="323" creationId="{DC12A1B2-4174-4C98-9101-A65266EF8D13}"/>
          </ac:grpSpMkLst>
        </pc:grpChg>
        <pc:grpChg chg="add mod ord">
          <ac:chgData name="Matt Carlson" userId="0e792f37f00095d9" providerId="LiveId" clId="{7E95094F-CC46-4C52-9F50-949D75F8915F}" dt="2019-04-27T05:23:37.800" v="168" actId="167"/>
          <ac:grpSpMkLst>
            <pc:docMk/>
            <pc:sldMk cId="0" sldId="274"/>
            <ac:grpSpMk id="329" creationId="{767597C2-E663-49A9-B969-EE138AEE3EB3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7E95094F-CC46-4C52-9F50-949D75F8915F}" dt="2019-04-27T05:09:39.777" v="1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7E95094F-CC46-4C52-9F50-949D75F8915F}" dt="2019-04-27T05:31:17.140" v="26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7E95094F-CC46-4C52-9F50-949D75F8915F}" dt="2019-04-27T05:11:52.088" v="28" actId="1076"/>
          <ac:picMkLst>
            <pc:docMk/>
            <pc:sldMk cId="0" sldId="274"/>
            <ac:picMk id="122" creationId="{9D8833E6-3135-4A75-BA6B-0AAB659C0468}"/>
          </ac:picMkLst>
        </pc:picChg>
        <pc:picChg chg="add mod">
          <ac:chgData name="Matt Carlson" userId="0e792f37f00095d9" providerId="LiveId" clId="{7E95094F-CC46-4C52-9F50-949D75F8915F}" dt="2019-04-27T05:20:03.359" v="120" actId="166"/>
          <ac:picMkLst>
            <pc:docMk/>
            <pc:sldMk cId="0" sldId="274"/>
            <ac:picMk id="172" creationId="{14EA9C19-F5C8-4048-9F63-9CE6269184CF}"/>
          </ac:picMkLst>
        </pc:picChg>
        <pc:cxnChg chg="add mod">
          <ac:chgData name="Matt Carlson" userId="0e792f37f00095d9" providerId="LiveId" clId="{7E95094F-CC46-4C52-9F50-949D75F8915F}" dt="2019-04-27T05:19:24.581" v="108" actId="14100"/>
          <ac:cxnSpMkLst>
            <pc:docMk/>
            <pc:sldMk cId="0" sldId="274"/>
            <ac:cxnSpMk id="94" creationId="{0A4591B6-79E3-4C21-A98D-AB15892A0D32}"/>
          </ac:cxnSpMkLst>
        </pc:cxnChg>
        <pc:cxnChg chg="del">
          <ac:chgData name="Matt Carlson" userId="0e792f37f00095d9" providerId="LiveId" clId="{7E95094F-CC46-4C52-9F50-949D75F8915F}" dt="2019-04-27T05:09:39.777" v="1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7E95094F-CC46-4C52-9F50-949D75F8915F}" dt="2019-04-27T05:09:39.777" v="1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7E95094F-CC46-4C52-9F50-949D75F8915F}" dt="2019-04-27T05:09:39.777" v="1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7E95094F-CC46-4C52-9F50-949D75F8915F}" dt="2019-04-27T05:09:39.777" v="1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7E95094F-CC46-4C52-9F50-949D75F8915F}" dt="2019-04-27T05:16:12.794" v="75" actId="14100"/>
          <ac:cxnSpMkLst>
            <pc:docMk/>
            <pc:sldMk cId="0" sldId="274"/>
            <ac:cxnSpMk id="167" creationId="{E22D6761-C1C4-4D70-8E74-4CBD01A4438C}"/>
          </ac:cxnSpMkLst>
        </pc:cxnChg>
        <pc:cxnChg chg="add del mod">
          <ac:chgData name="Matt Carlson" userId="0e792f37f00095d9" providerId="LiveId" clId="{7E95094F-CC46-4C52-9F50-949D75F8915F}" dt="2019-04-27T05:24:13.501" v="174" actId="478"/>
          <ac:cxnSpMkLst>
            <pc:docMk/>
            <pc:sldMk cId="0" sldId="274"/>
            <ac:cxnSpMk id="178" creationId="{45FCF1A1-EE12-4240-A324-3B7FBF52323B}"/>
          </ac:cxnSpMkLst>
        </pc:cxnChg>
        <pc:cxnChg chg="add mod">
          <ac:chgData name="Matt Carlson" userId="0e792f37f00095d9" providerId="LiveId" clId="{7E95094F-CC46-4C52-9F50-949D75F8915F}" dt="2019-04-27T05:24:02.008" v="171" actId="164"/>
          <ac:cxnSpMkLst>
            <pc:docMk/>
            <pc:sldMk cId="0" sldId="274"/>
            <ac:cxnSpMk id="179" creationId="{474855BE-CB06-43FF-83DE-DCD9DA893A82}"/>
          </ac:cxnSpMkLst>
        </pc:cxnChg>
        <pc:cxnChg chg="add del mod">
          <ac:chgData name="Matt Carlson" userId="0e792f37f00095d9" providerId="LiveId" clId="{7E95094F-CC46-4C52-9F50-949D75F8915F}" dt="2019-04-27T05:24:13.501" v="174" actId="478"/>
          <ac:cxnSpMkLst>
            <pc:docMk/>
            <pc:sldMk cId="0" sldId="274"/>
            <ac:cxnSpMk id="180" creationId="{D43BA563-234A-4047-9C83-C23BF3AC4F8D}"/>
          </ac:cxnSpMkLst>
        </pc:cxnChg>
        <pc:cxnChg chg="add mod">
          <ac:chgData name="Matt Carlson" userId="0e792f37f00095d9" providerId="LiveId" clId="{7E95094F-CC46-4C52-9F50-949D75F8915F}" dt="2019-04-27T05:12:29.044" v="39" actId="14100"/>
          <ac:cxnSpMkLst>
            <pc:docMk/>
            <pc:sldMk cId="0" sldId="274"/>
            <ac:cxnSpMk id="215" creationId="{E7E454E3-8C7A-4427-B5F6-1E89020C0801}"/>
          </ac:cxnSpMkLst>
        </pc:cxnChg>
        <pc:cxnChg chg="add mod topLvl">
          <ac:chgData name="Matt Carlson" userId="0e792f37f00095d9" providerId="LiveId" clId="{7E95094F-CC46-4C52-9F50-949D75F8915F}" dt="2019-04-27T05:14:59.990" v="69" actId="164"/>
          <ac:cxnSpMkLst>
            <pc:docMk/>
            <pc:sldMk cId="0" sldId="274"/>
            <ac:cxnSpMk id="273" creationId="{D090289D-2594-4E36-9D14-244DE379B610}"/>
          </ac:cxnSpMkLst>
        </pc:cxnChg>
        <pc:cxnChg chg="add mod">
          <ac:chgData name="Matt Carlson" userId="0e792f37f00095d9" providerId="LiveId" clId="{7E95094F-CC46-4C52-9F50-949D75F8915F}" dt="2019-04-27T05:19:14.212" v="106" actId="14100"/>
          <ac:cxnSpMkLst>
            <pc:docMk/>
            <pc:sldMk cId="0" sldId="274"/>
            <ac:cxnSpMk id="290" creationId="{F5DFD867-DDC7-41B1-A362-A4BB925D5E35}"/>
          </ac:cxnSpMkLst>
        </pc:cxnChg>
        <pc:cxnChg chg="add mod">
          <ac:chgData name="Matt Carlson" userId="0e792f37f00095d9" providerId="LiveId" clId="{7E95094F-CC46-4C52-9F50-949D75F8915F}" dt="2019-04-27T05:19:31.149" v="110" actId="14100"/>
          <ac:cxnSpMkLst>
            <pc:docMk/>
            <pc:sldMk cId="0" sldId="274"/>
            <ac:cxnSpMk id="293" creationId="{6AD62085-3017-40D0-A7F0-0DA8D208874A}"/>
          </ac:cxnSpMkLst>
        </pc:cxnChg>
      </pc:sldChg>
      <pc:sldChg chg="del">
        <pc:chgData name="Matt Carlson" userId="0e792f37f00095d9" providerId="LiveId" clId="{7E95094F-CC46-4C52-9F50-949D75F8915F}" dt="2019-04-27T05:26:07.596" v="253" actId="2696"/>
        <pc:sldMkLst>
          <pc:docMk/>
          <pc:sldMk cId="0" sldId="275"/>
        </pc:sldMkLst>
      </pc:sldChg>
      <pc:sldChg chg="del">
        <pc:chgData name="Matt Carlson" userId="0e792f37f00095d9" providerId="LiveId" clId="{7E95094F-CC46-4C52-9F50-949D75F8915F}" dt="2019-04-27T05:26:07.574" v="252" actId="2696"/>
        <pc:sldMkLst>
          <pc:docMk/>
          <pc:sldMk cId="0" sldId="276"/>
        </pc:sldMkLst>
      </pc:sldChg>
      <pc:sldChg chg="del">
        <pc:chgData name="Matt Carlson" userId="0e792f37f00095d9" providerId="LiveId" clId="{7E95094F-CC46-4C52-9F50-949D75F8915F}" dt="2019-04-27T05:26:07.516" v="251" actId="2696"/>
        <pc:sldMkLst>
          <pc:docMk/>
          <pc:sldMk cId="0" sldId="279"/>
        </pc:sldMkLst>
      </pc:sldChg>
      <pc:sldChg chg="del">
        <pc:chgData name="Matt Carlson" userId="0e792f37f00095d9" providerId="LiveId" clId="{7E95094F-CC46-4C52-9F50-949D75F8915F}" dt="2019-04-27T05:26:07.620" v="254" actId="2696"/>
        <pc:sldMkLst>
          <pc:docMk/>
          <pc:sldMk cId="0" sldId="280"/>
        </pc:sldMkLst>
      </pc:sldChg>
      <pc:sldChg chg="del">
        <pc:chgData name="Matt Carlson" userId="0e792f37f00095d9" providerId="LiveId" clId="{7E95094F-CC46-4C52-9F50-949D75F8915F}" dt="2019-04-27T05:26:07.658" v="255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283">
            <a:extLst>
              <a:ext uri="{FF2B5EF4-FFF2-40B4-BE49-F238E27FC236}">
                <a16:creationId xmlns:a16="http://schemas.microsoft.com/office/drawing/2014/main" id="{767597C2-E663-49A9-B969-EE138AEE3EB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2307" y="4415172"/>
            <a:ext cx="287338" cy="787400"/>
            <a:chOff x="2208" y="240"/>
            <a:chExt cx="181" cy="496"/>
          </a:xfrm>
        </p:grpSpPr>
        <p:sp>
          <p:nvSpPr>
            <p:cNvPr id="330" name="Line 284">
              <a:extLst>
                <a:ext uri="{FF2B5EF4-FFF2-40B4-BE49-F238E27FC236}">
                  <a16:creationId xmlns:a16="http://schemas.microsoft.com/office/drawing/2014/main" id="{A9B0C1EC-0CDD-4EB7-A945-5DF34CB24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285">
              <a:extLst>
                <a:ext uri="{FF2B5EF4-FFF2-40B4-BE49-F238E27FC236}">
                  <a16:creationId xmlns:a16="http://schemas.microsoft.com/office/drawing/2014/main" id="{490A57C9-7B5B-4BAC-812C-30A777B2B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286">
              <a:extLst>
                <a:ext uri="{FF2B5EF4-FFF2-40B4-BE49-F238E27FC236}">
                  <a16:creationId xmlns:a16="http://schemas.microsoft.com/office/drawing/2014/main" id="{C2C7BD5E-1EBB-4DA8-90DD-A450C7F80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287">
              <a:extLst>
                <a:ext uri="{FF2B5EF4-FFF2-40B4-BE49-F238E27FC236}">
                  <a16:creationId xmlns:a16="http://schemas.microsoft.com/office/drawing/2014/main" id="{982697F3-BD5B-486A-AD37-0A06FEE71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3" name="Group 278">
            <a:extLst>
              <a:ext uri="{FF2B5EF4-FFF2-40B4-BE49-F238E27FC236}">
                <a16:creationId xmlns:a16="http://schemas.microsoft.com/office/drawing/2014/main" id="{DC12A1B2-4174-4C98-9101-A65266EF8D13}"/>
              </a:ext>
            </a:extLst>
          </p:cNvPr>
          <p:cNvGrpSpPr>
            <a:grpSpLocks/>
          </p:cNvGrpSpPr>
          <p:nvPr/>
        </p:nvGrpSpPr>
        <p:grpSpPr bwMode="auto">
          <a:xfrm>
            <a:off x="4002691" y="4298254"/>
            <a:ext cx="287338" cy="787400"/>
            <a:chOff x="2208" y="240"/>
            <a:chExt cx="181" cy="496"/>
          </a:xfrm>
        </p:grpSpPr>
        <p:sp>
          <p:nvSpPr>
            <p:cNvPr id="324" name="Line 279">
              <a:extLst>
                <a:ext uri="{FF2B5EF4-FFF2-40B4-BE49-F238E27FC236}">
                  <a16:creationId xmlns:a16="http://schemas.microsoft.com/office/drawing/2014/main" id="{90308A2C-3D1A-47E8-88CF-F55051342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280">
              <a:extLst>
                <a:ext uri="{FF2B5EF4-FFF2-40B4-BE49-F238E27FC236}">
                  <a16:creationId xmlns:a16="http://schemas.microsoft.com/office/drawing/2014/main" id="{86B06886-B1F9-4ACD-9B87-084F247F6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281">
              <a:extLst>
                <a:ext uri="{FF2B5EF4-FFF2-40B4-BE49-F238E27FC236}">
                  <a16:creationId xmlns:a16="http://schemas.microsoft.com/office/drawing/2014/main" id="{47444313-D6C6-480A-A15D-0FCB68FB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82">
              <a:extLst>
                <a:ext uri="{FF2B5EF4-FFF2-40B4-BE49-F238E27FC236}">
                  <a16:creationId xmlns:a16="http://schemas.microsoft.com/office/drawing/2014/main" id="{5D6423D6-4CF2-4AD5-8A78-8B052504A6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" name="Group 278">
            <a:extLst>
              <a:ext uri="{FF2B5EF4-FFF2-40B4-BE49-F238E27FC236}">
                <a16:creationId xmlns:a16="http://schemas.microsoft.com/office/drawing/2014/main" id="{2DC71DA8-FB21-440A-827A-41CB5E0BA72B}"/>
              </a:ext>
            </a:extLst>
          </p:cNvPr>
          <p:cNvGrpSpPr>
            <a:grpSpLocks/>
          </p:cNvGrpSpPr>
          <p:nvPr/>
        </p:nvGrpSpPr>
        <p:grpSpPr bwMode="auto">
          <a:xfrm>
            <a:off x="5317393" y="4254546"/>
            <a:ext cx="287338" cy="787400"/>
            <a:chOff x="2208" y="240"/>
            <a:chExt cx="181" cy="496"/>
          </a:xfrm>
        </p:grpSpPr>
        <p:sp>
          <p:nvSpPr>
            <p:cNvPr id="308" name="Line 279">
              <a:extLst>
                <a:ext uri="{FF2B5EF4-FFF2-40B4-BE49-F238E27FC236}">
                  <a16:creationId xmlns:a16="http://schemas.microsoft.com/office/drawing/2014/main" id="{C5AF8021-D880-4953-ACDF-99D2CB1D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280">
              <a:extLst>
                <a:ext uri="{FF2B5EF4-FFF2-40B4-BE49-F238E27FC236}">
                  <a16:creationId xmlns:a16="http://schemas.microsoft.com/office/drawing/2014/main" id="{BADD5866-8961-434C-9422-F65F49B47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Freeform 281">
              <a:extLst>
                <a:ext uri="{FF2B5EF4-FFF2-40B4-BE49-F238E27FC236}">
                  <a16:creationId xmlns:a16="http://schemas.microsoft.com/office/drawing/2014/main" id="{2128F76D-E077-4AFD-B848-AEC6FE010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282">
              <a:extLst>
                <a:ext uri="{FF2B5EF4-FFF2-40B4-BE49-F238E27FC236}">
                  <a16:creationId xmlns:a16="http://schemas.microsoft.com/office/drawing/2014/main" id="{87D43F72-5579-4D5F-A2B0-3080F898A3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" name="Group 283">
            <a:extLst>
              <a:ext uri="{FF2B5EF4-FFF2-40B4-BE49-F238E27FC236}">
                <a16:creationId xmlns:a16="http://schemas.microsoft.com/office/drawing/2014/main" id="{A3D1BD72-8C90-4F56-A34E-F0AFFE241C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7348" y="4258642"/>
            <a:ext cx="287338" cy="787400"/>
            <a:chOff x="2208" y="240"/>
            <a:chExt cx="181" cy="496"/>
          </a:xfrm>
        </p:grpSpPr>
        <p:sp>
          <p:nvSpPr>
            <p:cNvPr id="313" name="Line 284">
              <a:extLst>
                <a:ext uri="{FF2B5EF4-FFF2-40B4-BE49-F238E27FC236}">
                  <a16:creationId xmlns:a16="http://schemas.microsoft.com/office/drawing/2014/main" id="{C5EDA149-D5E9-49E5-897B-6749296E7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285">
              <a:extLst>
                <a:ext uri="{FF2B5EF4-FFF2-40B4-BE49-F238E27FC236}">
                  <a16:creationId xmlns:a16="http://schemas.microsoft.com/office/drawing/2014/main" id="{81EEE49A-15FC-444F-BBB7-E43C02E7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Freeform 286">
              <a:extLst>
                <a:ext uri="{FF2B5EF4-FFF2-40B4-BE49-F238E27FC236}">
                  <a16:creationId xmlns:a16="http://schemas.microsoft.com/office/drawing/2014/main" id="{6DC78EAF-3F1A-4F1F-A838-314526195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87">
              <a:extLst>
                <a:ext uri="{FF2B5EF4-FFF2-40B4-BE49-F238E27FC236}">
                  <a16:creationId xmlns:a16="http://schemas.microsoft.com/office/drawing/2014/main" id="{05B9073F-C986-48A9-8ABF-50E9D2551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978A0A4-87D2-4C51-9D77-1D77E48D0F1C}"/>
              </a:ext>
            </a:extLst>
          </p:cNvPr>
          <p:cNvGrpSpPr/>
          <p:nvPr/>
        </p:nvGrpSpPr>
        <p:grpSpPr>
          <a:xfrm>
            <a:off x="4868676" y="4215318"/>
            <a:ext cx="292872" cy="790575"/>
            <a:chOff x="3085340" y="4110271"/>
            <a:chExt cx="292872" cy="790575"/>
          </a:xfrm>
        </p:grpSpPr>
        <p:grpSp>
          <p:nvGrpSpPr>
            <p:cNvPr id="318" name="Group 29">
              <a:extLst>
                <a:ext uri="{FF2B5EF4-FFF2-40B4-BE49-F238E27FC236}">
                  <a16:creationId xmlns:a16="http://schemas.microsoft.com/office/drawing/2014/main" id="{3A72E62F-FA37-4D7E-9CD0-E85D8BD9E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5340" y="4110271"/>
              <a:ext cx="287338" cy="790575"/>
              <a:chOff x="528" y="240"/>
              <a:chExt cx="181" cy="498"/>
            </a:xfrm>
          </p:grpSpPr>
          <p:sp>
            <p:nvSpPr>
              <p:cNvPr id="320" name="Line 30">
                <a:extLst>
                  <a:ext uri="{FF2B5EF4-FFF2-40B4-BE49-F238E27FC236}">
                    <a16:creationId xmlns:a16="http://schemas.microsoft.com/office/drawing/2014/main" id="{669A6E14-31B8-4FF5-B414-878328E95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31">
                <a:extLst>
                  <a:ext uri="{FF2B5EF4-FFF2-40B4-BE49-F238E27FC236}">
                    <a16:creationId xmlns:a16="http://schemas.microsoft.com/office/drawing/2014/main" id="{112E4329-92EC-4A49-92ED-10F1B2DC9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Freeform 32">
                <a:extLst>
                  <a:ext uri="{FF2B5EF4-FFF2-40B4-BE49-F238E27FC236}">
                    <a16:creationId xmlns:a16="http://schemas.microsoft.com/office/drawing/2014/main" id="{8A500B18-45AE-4334-B02F-1AFF75D65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" name="Freeform 36">
              <a:extLst>
                <a:ext uri="{FF2B5EF4-FFF2-40B4-BE49-F238E27FC236}">
                  <a16:creationId xmlns:a16="http://schemas.microsoft.com/office/drawing/2014/main" id="{4D18ECFC-ED2A-48E7-B5CD-6CCC9D65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99" y="4291153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BFFF8-B9D6-467F-A4F5-C41D2D6F885B}"/>
              </a:ext>
            </a:extLst>
          </p:cNvPr>
          <p:cNvGrpSpPr/>
          <p:nvPr/>
        </p:nvGrpSpPr>
        <p:grpSpPr>
          <a:xfrm>
            <a:off x="3085340" y="4110271"/>
            <a:ext cx="297441" cy="790575"/>
            <a:chOff x="3085340" y="4110271"/>
            <a:chExt cx="297441" cy="790575"/>
          </a:xfrm>
        </p:grpSpPr>
        <p:grpSp>
          <p:nvGrpSpPr>
            <p:cNvPr id="261" name="Group 29">
              <a:extLst>
                <a:ext uri="{FF2B5EF4-FFF2-40B4-BE49-F238E27FC236}">
                  <a16:creationId xmlns:a16="http://schemas.microsoft.com/office/drawing/2014/main" id="{6AC0CD11-A359-492C-9313-304DEF7BE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5340" y="4110271"/>
              <a:ext cx="287338" cy="790575"/>
              <a:chOff x="528" y="240"/>
              <a:chExt cx="181" cy="498"/>
            </a:xfrm>
          </p:grpSpPr>
          <p:sp>
            <p:nvSpPr>
              <p:cNvPr id="262" name="Line 30">
                <a:extLst>
                  <a:ext uri="{FF2B5EF4-FFF2-40B4-BE49-F238E27FC236}">
                    <a16:creationId xmlns:a16="http://schemas.microsoft.com/office/drawing/2014/main" id="{554E72C5-9398-4AF2-BAEE-BF7BD996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Line 31">
                <a:extLst>
                  <a:ext uri="{FF2B5EF4-FFF2-40B4-BE49-F238E27FC236}">
                    <a16:creationId xmlns:a16="http://schemas.microsoft.com/office/drawing/2014/main" id="{078D6F9A-1DF4-47D4-BD4C-970E2914F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32">
                <a:extLst>
                  <a:ext uri="{FF2B5EF4-FFF2-40B4-BE49-F238E27FC236}">
                    <a16:creationId xmlns:a16="http://schemas.microsoft.com/office/drawing/2014/main" id="{F83D98B9-9C4D-4DFF-849D-C454341E8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Freeform 36">
              <a:extLst>
                <a:ext uri="{FF2B5EF4-FFF2-40B4-BE49-F238E27FC236}">
                  <a16:creationId xmlns:a16="http://schemas.microsoft.com/office/drawing/2014/main" id="{314C19FA-A003-4B9A-8AAA-C9FDF6BA69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92268" y="4358017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90305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Fortin’ With Will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14 metric, 2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4591B6-79E3-4C21-A98D-AB15892A0D32}"/>
              </a:ext>
            </a:extLst>
          </p:cNvPr>
          <p:cNvCxnSpPr>
            <a:cxnSpLocks/>
          </p:cNvCxnSpPr>
          <p:nvPr/>
        </p:nvCxnSpPr>
        <p:spPr>
          <a:xfrm flipV="1">
            <a:off x="5012233" y="5440245"/>
            <a:ext cx="162169" cy="2415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 292">
            <a:extLst>
              <a:ext uri="{FF2B5EF4-FFF2-40B4-BE49-F238E27FC236}">
                <a16:creationId xmlns:a16="http://schemas.microsoft.com/office/drawing/2014/main" id="{B64754DD-1BB3-4424-9D6A-5D0B71222A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4268" y="5261800"/>
            <a:ext cx="222250" cy="858838"/>
            <a:chOff x="384" y="816"/>
            <a:chExt cx="140" cy="541"/>
          </a:xfrm>
        </p:grpSpPr>
        <p:sp>
          <p:nvSpPr>
            <p:cNvPr id="96" name="Line 293">
              <a:extLst>
                <a:ext uri="{FF2B5EF4-FFF2-40B4-BE49-F238E27FC236}">
                  <a16:creationId xmlns:a16="http://schemas.microsoft.com/office/drawing/2014/main" id="{D0CFC70E-63D9-4B6C-8D66-C26DE168C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94">
              <a:extLst>
                <a:ext uri="{FF2B5EF4-FFF2-40B4-BE49-F238E27FC236}">
                  <a16:creationId xmlns:a16="http://schemas.microsoft.com/office/drawing/2014/main" id="{B10BFA48-7644-4D53-9398-F7C4EDE4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295">
              <a:extLst>
                <a:ext uri="{FF2B5EF4-FFF2-40B4-BE49-F238E27FC236}">
                  <a16:creationId xmlns:a16="http://schemas.microsoft.com/office/drawing/2014/main" id="{30267551-996A-44FE-8553-3ED4C17115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3">
            <a:extLst>
              <a:ext uri="{FF2B5EF4-FFF2-40B4-BE49-F238E27FC236}">
                <a16:creationId xmlns:a16="http://schemas.microsoft.com/office/drawing/2014/main" id="{F84BDB85-35C0-4437-A2D7-B4DB177E83A3}"/>
              </a:ext>
            </a:extLst>
          </p:cNvPr>
          <p:cNvGrpSpPr>
            <a:grpSpLocks/>
          </p:cNvGrpSpPr>
          <p:nvPr/>
        </p:nvGrpSpPr>
        <p:grpSpPr bwMode="auto">
          <a:xfrm>
            <a:off x="5618661" y="5712891"/>
            <a:ext cx="393700" cy="1271588"/>
            <a:chOff x="2496" y="4380"/>
            <a:chExt cx="236" cy="690"/>
          </a:xfrm>
        </p:grpSpPr>
        <p:sp>
          <p:nvSpPr>
            <p:cNvPr id="116" name="AutoShape 14">
              <a:extLst>
                <a:ext uri="{FF2B5EF4-FFF2-40B4-BE49-F238E27FC236}">
                  <a16:creationId xmlns:a16="http://schemas.microsoft.com/office/drawing/2014/main" id="{89B4891A-F5C0-44B5-BB3F-47CDE2D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AutoShape 15">
              <a:extLst>
                <a:ext uri="{FF2B5EF4-FFF2-40B4-BE49-F238E27FC236}">
                  <a16:creationId xmlns:a16="http://schemas.microsoft.com/office/drawing/2014/main" id="{42B9B493-D20B-4CA3-B981-E5AAADD0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122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9D8833E6-3135-4A75-BA6B-0AAB659C0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39" y="5297616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2D6761-C1C4-4D70-8E74-4CBD01A4438C}"/>
              </a:ext>
            </a:extLst>
          </p:cNvPr>
          <p:cNvCxnSpPr>
            <a:cxnSpLocks/>
          </p:cNvCxnSpPr>
          <p:nvPr/>
        </p:nvCxnSpPr>
        <p:spPr>
          <a:xfrm flipV="1">
            <a:off x="1798804" y="7867441"/>
            <a:ext cx="3213429" cy="548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3" name="Group 288">
            <a:extLst>
              <a:ext uri="{FF2B5EF4-FFF2-40B4-BE49-F238E27FC236}">
                <a16:creationId xmlns:a16="http://schemas.microsoft.com/office/drawing/2014/main" id="{533817A8-99BF-4FCD-A81C-DBC440C2118A}"/>
              </a:ext>
            </a:extLst>
          </p:cNvPr>
          <p:cNvGrpSpPr>
            <a:grpSpLocks/>
          </p:cNvGrpSpPr>
          <p:nvPr/>
        </p:nvGrpSpPr>
        <p:grpSpPr bwMode="auto">
          <a:xfrm>
            <a:off x="6058312" y="6184444"/>
            <a:ext cx="222250" cy="858838"/>
            <a:chOff x="384" y="816"/>
            <a:chExt cx="140" cy="541"/>
          </a:xfrm>
        </p:grpSpPr>
        <p:sp>
          <p:nvSpPr>
            <p:cNvPr id="174" name="Line 289">
              <a:extLst>
                <a:ext uri="{FF2B5EF4-FFF2-40B4-BE49-F238E27FC236}">
                  <a16:creationId xmlns:a16="http://schemas.microsoft.com/office/drawing/2014/main" id="{5A4D0CC8-F67F-43DF-A53A-5ECA0C687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5" name="Line 290">
              <a:extLst>
                <a:ext uri="{FF2B5EF4-FFF2-40B4-BE49-F238E27FC236}">
                  <a16:creationId xmlns:a16="http://schemas.microsoft.com/office/drawing/2014/main" id="{141AD601-8530-4A9F-AD5C-4CAE203E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6" name="Freeform 291">
              <a:extLst>
                <a:ext uri="{FF2B5EF4-FFF2-40B4-BE49-F238E27FC236}">
                  <a16:creationId xmlns:a16="http://schemas.microsoft.com/office/drawing/2014/main" id="{18301331-AB8B-4767-B8AC-3E4EC4C136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77" name="Freeform 55">
            <a:extLst>
              <a:ext uri="{FF2B5EF4-FFF2-40B4-BE49-F238E27FC236}">
                <a16:creationId xmlns:a16="http://schemas.microsoft.com/office/drawing/2014/main" id="{4A702356-1A10-40A9-8FDF-17CE27E01CAE}"/>
              </a:ext>
            </a:extLst>
          </p:cNvPr>
          <p:cNvSpPr>
            <a:spLocks/>
          </p:cNvSpPr>
          <p:nvPr/>
        </p:nvSpPr>
        <p:spPr bwMode="auto">
          <a:xfrm flipH="1">
            <a:off x="1622046" y="4793156"/>
            <a:ext cx="320885" cy="18855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62775-4CA3-4F43-BF24-11C02A285B4D}"/>
              </a:ext>
            </a:extLst>
          </p:cNvPr>
          <p:cNvGrpSpPr/>
          <p:nvPr/>
        </p:nvGrpSpPr>
        <p:grpSpPr>
          <a:xfrm rot="18493308">
            <a:off x="477767" y="7622054"/>
            <a:ext cx="571693" cy="339725"/>
            <a:chOff x="465256" y="8344814"/>
            <a:chExt cx="571693" cy="339725"/>
          </a:xfrm>
        </p:grpSpPr>
        <p:sp>
          <p:nvSpPr>
            <p:cNvPr id="166" name="TextBox 13">
              <a:extLst>
                <a:ext uri="{FF2B5EF4-FFF2-40B4-BE49-F238E27FC236}">
                  <a16:creationId xmlns:a16="http://schemas.microsoft.com/office/drawing/2014/main" id="{6C168DB0-B387-4474-9B0B-0CD86FC25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56" y="8344814"/>
              <a:ext cx="5318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 dirty="0"/>
                <a:t>X </a:t>
              </a:r>
              <a:r>
                <a:rPr lang="en-US" altLang="en-US" sz="1600" b="1" dirty="0" err="1"/>
                <a:t>X</a:t>
              </a:r>
              <a:endParaRPr lang="en-US" altLang="en-US" sz="1600" b="1" dirty="0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74855BE-CB06-43FF-83DE-DCD9DA893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061" y="8509274"/>
              <a:ext cx="563888" cy="30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6" name="Freeform 55">
            <a:extLst>
              <a:ext uri="{FF2B5EF4-FFF2-40B4-BE49-F238E27FC236}">
                <a16:creationId xmlns:a16="http://schemas.microsoft.com/office/drawing/2014/main" id="{1C5BF8C3-F96A-4B41-BF59-23FBEFF2CBEB}"/>
              </a:ext>
            </a:extLst>
          </p:cNvPr>
          <p:cNvSpPr>
            <a:spLocks/>
          </p:cNvSpPr>
          <p:nvPr/>
        </p:nvSpPr>
        <p:spPr bwMode="auto">
          <a:xfrm flipH="1">
            <a:off x="3879626" y="4358017"/>
            <a:ext cx="502234" cy="154348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7E454E3-8C7A-4427-B5F6-1E89020C0801}"/>
              </a:ext>
            </a:extLst>
          </p:cNvPr>
          <p:cNvCxnSpPr>
            <a:cxnSpLocks/>
          </p:cNvCxnSpPr>
          <p:nvPr/>
        </p:nvCxnSpPr>
        <p:spPr>
          <a:xfrm flipV="1">
            <a:off x="1803437" y="7577951"/>
            <a:ext cx="27516" cy="838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71195D8-D301-449F-8520-E3A96D235B8D}"/>
              </a:ext>
            </a:extLst>
          </p:cNvPr>
          <p:cNvGrpSpPr/>
          <p:nvPr/>
        </p:nvGrpSpPr>
        <p:grpSpPr>
          <a:xfrm>
            <a:off x="545306" y="5741104"/>
            <a:ext cx="1295400" cy="1825625"/>
            <a:chOff x="457200" y="5108574"/>
            <a:chExt cx="1295400" cy="1825625"/>
          </a:xfrm>
        </p:grpSpPr>
        <p:sp>
          <p:nvSpPr>
            <p:cNvPr id="225" name="Rectangle 11">
              <a:extLst>
                <a:ext uri="{FF2B5EF4-FFF2-40B4-BE49-F238E27FC236}">
                  <a16:creationId xmlns:a16="http://schemas.microsoft.com/office/drawing/2014/main" id="{9DAC21EC-706F-4A11-A544-183BD01B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FORT</a:t>
              </a:r>
            </a:p>
          </p:txBody>
        </p:sp>
        <p:sp>
          <p:nvSpPr>
            <p:cNvPr id="226" name="Rectangle 23">
              <a:extLst>
                <a:ext uri="{FF2B5EF4-FFF2-40B4-BE49-F238E27FC236}">
                  <a16:creationId xmlns:a16="http://schemas.microsoft.com/office/drawing/2014/main" id="{A6788DC7-B068-4A3C-BD2C-152CB583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554" y="5338568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324426-F53D-453C-88E5-B528F82883DA}"/>
              </a:ext>
            </a:extLst>
          </p:cNvPr>
          <p:cNvGrpSpPr/>
          <p:nvPr/>
        </p:nvGrpSpPr>
        <p:grpSpPr>
          <a:xfrm>
            <a:off x="151671" y="6616118"/>
            <a:ext cx="231646" cy="1044575"/>
            <a:chOff x="-804387" y="7720606"/>
            <a:chExt cx="231646" cy="1044575"/>
          </a:xfrm>
        </p:grpSpPr>
        <p:grpSp>
          <p:nvGrpSpPr>
            <p:cNvPr id="234" name="Group 324">
              <a:extLst>
                <a:ext uri="{FF2B5EF4-FFF2-40B4-BE49-F238E27FC236}">
                  <a16:creationId xmlns:a16="http://schemas.microsoft.com/office/drawing/2014/main" id="{0D8C5A2A-86B6-4B0F-90B4-B6AF18814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04387" y="7720606"/>
              <a:ext cx="227013" cy="1044575"/>
              <a:chOff x="912" y="768"/>
              <a:chExt cx="143" cy="658"/>
            </a:xfrm>
          </p:grpSpPr>
          <p:sp>
            <p:nvSpPr>
              <p:cNvPr id="235" name="Line 325">
                <a:extLst>
                  <a:ext uri="{FF2B5EF4-FFF2-40B4-BE49-F238E27FC236}">
                    <a16:creationId xmlns:a16="http://schemas.microsoft.com/office/drawing/2014/main" id="{B202198D-961A-4BF2-9EC3-68C78C6C2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1" y="117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326">
                <a:extLst>
                  <a:ext uri="{FF2B5EF4-FFF2-40B4-BE49-F238E27FC236}">
                    <a16:creationId xmlns:a16="http://schemas.microsoft.com/office/drawing/2014/main" id="{294A37C9-3B4D-4A24-9361-7EBD6EFDC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113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7" name="Group 327">
                <a:extLst>
                  <a:ext uri="{FF2B5EF4-FFF2-40B4-BE49-F238E27FC236}">
                    <a16:creationId xmlns:a16="http://schemas.microsoft.com/office/drawing/2014/main" id="{63B5D67E-6713-4875-9332-E9DE62B04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768"/>
                <a:ext cx="143" cy="369"/>
                <a:chOff x="912" y="768"/>
                <a:chExt cx="143" cy="369"/>
              </a:xfrm>
            </p:grpSpPr>
            <p:sp>
              <p:nvSpPr>
                <p:cNvPr id="238" name="Freeform 328">
                  <a:extLst>
                    <a:ext uri="{FF2B5EF4-FFF2-40B4-BE49-F238E27FC236}">
                      <a16:creationId xmlns:a16="http://schemas.microsoft.com/office/drawing/2014/main" id="{53B7A040-0633-4E82-BC0F-F2BC6ADA2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768"/>
                  <a:ext cx="141" cy="369"/>
                </a:xfrm>
                <a:custGeom>
                  <a:avLst/>
                  <a:gdLst>
                    <a:gd name="T0" fmla="*/ 48 w 141"/>
                    <a:gd name="T1" fmla="*/ 15 h 369"/>
                    <a:gd name="T2" fmla="*/ 103 w 141"/>
                    <a:gd name="T3" fmla="*/ 0 h 369"/>
                    <a:gd name="T4" fmla="*/ 103 w 141"/>
                    <a:gd name="T5" fmla="*/ 66 h 369"/>
                    <a:gd name="T6" fmla="*/ 123 w 141"/>
                    <a:gd name="T7" fmla="*/ 70 h 369"/>
                    <a:gd name="T8" fmla="*/ 141 w 141"/>
                    <a:gd name="T9" fmla="*/ 87 h 369"/>
                    <a:gd name="T10" fmla="*/ 141 w 141"/>
                    <a:gd name="T11" fmla="*/ 275 h 369"/>
                    <a:gd name="T12" fmla="*/ 121 w 141"/>
                    <a:gd name="T13" fmla="*/ 338 h 369"/>
                    <a:gd name="T14" fmla="*/ 33 w 141"/>
                    <a:gd name="T15" fmla="*/ 369 h 369"/>
                    <a:gd name="T16" fmla="*/ 0 w 141"/>
                    <a:gd name="T17" fmla="*/ 313 h 369"/>
                    <a:gd name="T18" fmla="*/ 0 w 141"/>
                    <a:gd name="T19" fmla="*/ 125 h 369"/>
                    <a:gd name="T20" fmla="*/ 24 w 141"/>
                    <a:gd name="T21" fmla="*/ 94 h 369"/>
                    <a:gd name="T22" fmla="*/ 50 w 141"/>
                    <a:gd name="T23" fmla="*/ 84 h 369"/>
                    <a:gd name="T24" fmla="*/ 50 w 141"/>
                    <a:gd name="T25" fmla="*/ 15 h 3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9"/>
                    <a:gd name="T41" fmla="*/ 141 w 141"/>
                    <a:gd name="T42" fmla="*/ 369 h 36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9">
                      <a:moveTo>
                        <a:pt x="48" y="15"/>
                      </a:moveTo>
                      <a:lnTo>
                        <a:pt x="103" y="0"/>
                      </a:lnTo>
                      <a:lnTo>
                        <a:pt x="103" y="66"/>
                      </a:lnTo>
                      <a:lnTo>
                        <a:pt x="123" y="70"/>
                      </a:lnTo>
                      <a:lnTo>
                        <a:pt x="141" y="87"/>
                      </a:lnTo>
                      <a:lnTo>
                        <a:pt x="141" y="275"/>
                      </a:lnTo>
                      <a:lnTo>
                        <a:pt x="121" y="338"/>
                      </a:lnTo>
                      <a:lnTo>
                        <a:pt x="33" y="369"/>
                      </a:lnTo>
                      <a:lnTo>
                        <a:pt x="0" y="313"/>
                      </a:lnTo>
                      <a:lnTo>
                        <a:pt x="0" y="125"/>
                      </a:lnTo>
                      <a:lnTo>
                        <a:pt x="24" y="94"/>
                      </a:lnTo>
                      <a:lnTo>
                        <a:pt x="50" y="84"/>
                      </a:lnTo>
                      <a:lnTo>
                        <a:pt x="50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329">
                  <a:extLst>
                    <a:ext uri="{FF2B5EF4-FFF2-40B4-BE49-F238E27FC236}">
                      <a16:creationId xmlns:a16="http://schemas.microsoft.com/office/drawing/2014/main" id="{302A7E9F-B7BF-4A1F-9F55-7D483B8D68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944"/>
                  <a:ext cx="143" cy="190"/>
                </a:xfrm>
                <a:custGeom>
                  <a:avLst/>
                  <a:gdLst>
                    <a:gd name="T0" fmla="*/ 0 w 143"/>
                    <a:gd name="T1" fmla="*/ 137 h 190"/>
                    <a:gd name="T2" fmla="*/ 36 w 143"/>
                    <a:gd name="T3" fmla="*/ 190 h 190"/>
                    <a:gd name="T4" fmla="*/ 118 w 143"/>
                    <a:gd name="T5" fmla="*/ 160 h 190"/>
                    <a:gd name="T6" fmla="*/ 143 w 143"/>
                    <a:gd name="T7" fmla="*/ 88 h 190"/>
                    <a:gd name="T8" fmla="*/ 141 w 143"/>
                    <a:gd name="T9" fmla="*/ 0 h 190"/>
                    <a:gd name="T10" fmla="*/ 3 w 143"/>
                    <a:gd name="T11" fmla="*/ 46 h 190"/>
                    <a:gd name="T12" fmla="*/ 0 w 143"/>
                    <a:gd name="T13" fmla="*/ 137 h 1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90"/>
                    <a:gd name="T23" fmla="*/ 143 w 143"/>
                    <a:gd name="T24" fmla="*/ 190 h 19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90">
                      <a:moveTo>
                        <a:pt x="0" y="137"/>
                      </a:moveTo>
                      <a:lnTo>
                        <a:pt x="36" y="190"/>
                      </a:lnTo>
                      <a:lnTo>
                        <a:pt x="118" y="160"/>
                      </a:lnTo>
                      <a:lnTo>
                        <a:pt x="143" y="88"/>
                      </a:lnTo>
                      <a:lnTo>
                        <a:pt x="141" y="0"/>
                      </a:lnTo>
                      <a:lnTo>
                        <a:pt x="3" y="46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3" name="Group 327">
              <a:extLst>
                <a:ext uri="{FF2B5EF4-FFF2-40B4-BE49-F238E27FC236}">
                  <a16:creationId xmlns:a16="http://schemas.microsoft.com/office/drawing/2014/main" id="{A09B0284-6A11-474F-B422-15A090AA3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799754" y="8032611"/>
              <a:ext cx="227013" cy="585788"/>
              <a:chOff x="912" y="768"/>
              <a:chExt cx="143" cy="369"/>
            </a:xfrm>
          </p:grpSpPr>
          <p:sp>
            <p:nvSpPr>
              <p:cNvPr id="244" name="Freeform 328">
                <a:extLst>
                  <a:ext uri="{FF2B5EF4-FFF2-40B4-BE49-F238E27FC236}">
                    <a16:creationId xmlns:a16="http://schemas.microsoft.com/office/drawing/2014/main" id="{F7448211-7246-4E34-9378-DBAAC4F59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29">
                <a:extLst>
                  <a:ext uri="{FF2B5EF4-FFF2-40B4-BE49-F238E27FC236}">
                    <a16:creationId xmlns:a16="http://schemas.microsoft.com/office/drawing/2014/main" id="{3B8A7075-F84D-4D6D-9A23-417818FB0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" name="Group 29">
            <a:extLst>
              <a:ext uri="{FF2B5EF4-FFF2-40B4-BE49-F238E27FC236}">
                <a16:creationId xmlns:a16="http://schemas.microsoft.com/office/drawing/2014/main" id="{C8D20CF9-BA8F-4954-B966-002602ABF006}"/>
              </a:ext>
            </a:extLst>
          </p:cNvPr>
          <p:cNvGrpSpPr>
            <a:grpSpLocks/>
          </p:cNvGrpSpPr>
          <p:nvPr/>
        </p:nvGrpSpPr>
        <p:grpSpPr bwMode="auto">
          <a:xfrm>
            <a:off x="997069" y="4321288"/>
            <a:ext cx="287338" cy="790575"/>
            <a:chOff x="528" y="240"/>
            <a:chExt cx="181" cy="498"/>
          </a:xfrm>
        </p:grpSpPr>
        <p:sp>
          <p:nvSpPr>
            <p:cNvPr id="247" name="Line 30">
              <a:extLst>
                <a:ext uri="{FF2B5EF4-FFF2-40B4-BE49-F238E27FC236}">
                  <a16:creationId xmlns:a16="http://schemas.microsoft.com/office/drawing/2014/main" id="{91BAA771-90AB-4C6C-8F89-D6EED04F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31">
              <a:extLst>
                <a:ext uri="{FF2B5EF4-FFF2-40B4-BE49-F238E27FC236}">
                  <a16:creationId xmlns:a16="http://schemas.microsoft.com/office/drawing/2014/main" id="{4155E64B-6DBC-4CE8-977A-4E8CCEB40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32">
              <a:extLst>
                <a:ext uri="{FF2B5EF4-FFF2-40B4-BE49-F238E27FC236}">
                  <a16:creationId xmlns:a16="http://schemas.microsoft.com/office/drawing/2014/main" id="{B9FE96FA-EDD1-4B09-85DE-CAA761E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13">
            <a:extLst>
              <a:ext uri="{FF2B5EF4-FFF2-40B4-BE49-F238E27FC236}">
                <a16:creationId xmlns:a16="http://schemas.microsoft.com/office/drawing/2014/main" id="{60DED6BD-5B56-4E7E-BE7C-0A2BB8AC678A}"/>
              </a:ext>
            </a:extLst>
          </p:cNvPr>
          <p:cNvGrpSpPr>
            <a:grpSpLocks/>
          </p:cNvGrpSpPr>
          <p:nvPr/>
        </p:nvGrpSpPr>
        <p:grpSpPr bwMode="auto">
          <a:xfrm>
            <a:off x="1207331" y="4074432"/>
            <a:ext cx="393700" cy="1271588"/>
            <a:chOff x="2496" y="4380"/>
            <a:chExt cx="236" cy="690"/>
          </a:xfrm>
        </p:grpSpPr>
        <p:sp>
          <p:nvSpPr>
            <p:cNvPr id="222" name="AutoShape 14">
              <a:extLst>
                <a:ext uri="{FF2B5EF4-FFF2-40B4-BE49-F238E27FC236}">
                  <a16:creationId xmlns:a16="http://schemas.microsoft.com/office/drawing/2014/main" id="{04F485EA-5D7E-4867-A958-7504C183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3" name="AutoShape 15">
              <a:extLst>
                <a:ext uri="{FF2B5EF4-FFF2-40B4-BE49-F238E27FC236}">
                  <a16:creationId xmlns:a16="http://schemas.microsoft.com/office/drawing/2014/main" id="{7D96E8EA-97BA-4810-B261-D3F1AD3D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0" name="Group 13">
            <a:extLst>
              <a:ext uri="{FF2B5EF4-FFF2-40B4-BE49-F238E27FC236}">
                <a16:creationId xmlns:a16="http://schemas.microsoft.com/office/drawing/2014/main" id="{B8FB0CA4-A6A3-463E-9823-D7E4E399C402}"/>
              </a:ext>
            </a:extLst>
          </p:cNvPr>
          <p:cNvGrpSpPr>
            <a:grpSpLocks/>
          </p:cNvGrpSpPr>
          <p:nvPr/>
        </p:nvGrpSpPr>
        <p:grpSpPr bwMode="auto">
          <a:xfrm>
            <a:off x="670697" y="4848338"/>
            <a:ext cx="393700" cy="1271588"/>
            <a:chOff x="2496" y="4380"/>
            <a:chExt cx="236" cy="690"/>
          </a:xfrm>
        </p:grpSpPr>
        <p:sp>
          <p:nvSpPr>
            <p:cNvPr id="251" name="AutoShape 14">
              <a:extLst>
                <a:ext uri="{FF2B5EF4-FFF2-40B4-BE49-F238E27FC236}">
                  <a16:creationId xmlns:a16="http://schemas.microsoft.com/office/drawing/2014/main" id="{FFCD3924-F40B-4592-AD3A-158D82C08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2" name="AutoShape 15">
              <a:extLst>
                <a:ext uri="{FF2B5EF4-FFF2-40B4-BE49-F238E27FC236}">
                  <a16:creationId xmlns:a16="http://schemas.microsoft.com/office/drawing/2014/main" id="{20029C8F-9441-46BA-9C92-D004869C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7" name="Group 29">
            <a:extLst>
              <a:ext uri="{FF2B5EF4-FFF2-40B4-BE49-F238E27FC236}">
                <a16:creationId xmlns:a16="http://schemas.microsoft.com/office/drawing/2014/main" id="{1AAC08F0-06AC-4EDE-A17B-372C17A7BDAD}"/>
              </a:ext>
            </a:extLst>
          </p:cNvPr>
          <p:cNvGrpSpPr>
            <a:grpSpLocks/>
          </p:cNvGrpSpPr>
          <p:nvPr/>
        </p:nvGrpSpPr>
        <p:grpSpPr bwMode="auto">
          <a:xfrm>
            <a:off x="2118635" y="4092653"/>
            <a:ext cx="287338" cy="790575"/>
            <a:chOff x="528" y="240"/>
            <a:chExt cx="181" cy="498"/>
          </a:xfrm>
        </p:grpSpPr>
        <p:sp>
          <p:nvSpPr>
            <p:cNvPr id="258" name="Line 30">
              <a:extLst>
                <a:ext uri="{FF2B5EF4-FFF2-40B4-BE49-F238E27FC236}">
                  <a16:creationId xmlns:a16="http://schemas.microsoft.com/office/drawing/2014/main" id="{DE106385-1C57-4B7C-BB37-103C9BB2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31">
              <a:extLst>
                <a:ext uri="{FF2B5EF4-FFF2-40B4-BE49-F238E27FC236}">
                  <a16:creationId xmlns:a16="http://schemas.microsoft.com/office/drawing/2014/main" id="{60C2C5AF-7CC1-40E3-B872-027A66421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741EE162-E6AC-4763-A881-81A36BBC0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6C7EE8-FAF6-4A58-910E-2E2F75EEB752}"/>
              </a:ext>
            </a:extLst>
          </p:cNvPr>
          <p:cNvGrpSpPr/>
          <p:nvPr/>
        </p:nvGrpSpPr>
        <p:grpSpPr>
          <a:xfrm>
            <a:off x="1948653" y="4487490"/>
            <a:ext cx="1628488" cy="1391160"/>
            <a:chOff x="3035441" y="4962614"/>
            <a:chExt cx="1628488" cy="1391160"/>
          </a:xfrm>
        </p:grpSpPr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D090289D-2594-4E36-9D14-244DE379B610}"/>
                </a:ext>
              </a:extLst>
            </p:cNvPr>
            <p:cNvCxnSpPr/>
            <p:nvPr/>
          </p:nvCxnSpPr>
          <p:spPr>
            <a:xfrm flipV="1">
              <a:off x="3849685" y="4962614"/>
              <a:ext cx="0" cy="26352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95D086-69BE-4AE3-995F-CC4D1E56F6B0}"/>
                </a:ext>
              </a:extLst>
            </p:cNvPr>
            <p:cNvGrpSpPr/>
            <p:nvPr/>
          </p:nvGrpSpPr>
          <p:grpSpPr>
            <a:xfrm>
              <a:off x="3035441" y="5229824"/>
              <a:ext cx="1628488" cy="1123950"/>
              <a:chOff x="2138494" y="4751467"/>
              <a:chExt cx="1628488" cy="1123950"/>
            </a:xfrm>
          </p:grpSpPr>
          <p:grpSp>
            <p:nvGrpSpPr>
              <p:cNvPr id="269" name="Group 21">
                <a:extLst>
                  <a:ext uri="{FF2B5EF4-FFF2-40B4-BE49-F238E27FC236}">
                    <a16:creationId xmlns:a16="http://schemas.microsoft.com/office/drawing/2014/main" id="{95E01692-18DE-47EE-B95B-604E2FBD7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8494" y="4797504"/>
                <a:ext cx="1628488" cy="1077913"/>
                <a:chOff x="1342" y="3555"/>
                <a:chExt cx="1359" cy="679"/>
              </a:xfrm>
            </p:grpSpPr>
            <p:sp>
              <p:nvSpPr>
                <p:cNvPr id="270" name="Rectangle 22">
                  <a:extLst>
                    <a:ext uri="{FF2B5EF4-FFF2-40B4-BE49-F238E27FC236}">
                      <a16:creationId xmlns:a16="http://schemas.microsoft.com/office/drawing/2014/main" id="{028ADC00-086D-482D-A2D6-4EEAB82788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2" y="3555"/>
                  <a:ext cx="1359" cy="679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71" name="Rectangle 23">
                  <a:extLst>
                    <a:ext uri="{FF2B5EF4-FFF2-40B4-BE49-F238E27FC236}">
                      <a16:creationId xmlns:a16="http://schemas.microsoft.com/office/drawing/2014/main" id="{87C69145-C2DF-4C8B-B1A4-A7BE04D0C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3" y="3655"/>
                  <a:ext cx="237" cy="311"/>
                </a:xfrm>
                <a:prstGeom prst="rect">
                  <a:avLst/>
                </a:prstGeom>
                <a:solidFill>
                  <a:schemeClr val="bg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72" name="Rectangle 23">
                <a:extLst>
                  <a:ext uri="{FF2B5EF4-FFF2-40B4-BE49-F238E27FC236}">
                    <a16:creationId xmlns:a16="http://schemas.microsoft.com/office/drawing/2014/main" id="{711AA25A-485F-49C7-A00E-D7B977701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648" y="4751467"/>
                <a:ext cx="283997" cy="527050"/>
              </a:xfrm>
              <a:prstGeom prst="rect">
                <a:avLst/>
              </a:prstGeom>
              <a:solidFill>
                <a:schemeClr val="accent4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274" name="Group 292">
            <a:extLst>
              <a:ext uri="{FF2B5EF4-FFF2-40B4-BE49-F238E27FC236}">
                <a16:creationId xmlns:a16="http://schemas.microsoft.com/office/drawing/2014/main" id="{18F2F4CE-A170-4B44-9772-3EED3A6FE3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72369" y="4100746"/>
            <a:ext cx="222250" cy="858838"/>
            <a:chOff x="384" y="816"/>
            <a:chExt cx="140" cy="541"/>
          </a:xfrm>
        </p:grpSpPr>
        <p:sp>
          <p:nvSpPr>
            <p:cNvPr id="275" name="Line 293">
              <a:extLst>
                <a:ext uri="{FF2B5EF4-FFF2-40B4-BE49-F238E27FC236}">
                  <a16:creationId xmlns:a16="http://schemas.microsoft.com/office/drawing/2014/main" id="{B5D1698A-8070-4A64-B8E4-04DED51D6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294">
              <a:extLst>
                <a:ext uri="{FF2B5EF4-FFF2-40B4-BE49-F238E27FC236}">
                  <a16:creationId xmlns:a16="http://schemas.microsoft.com/office/drawing/2014/main" id="{893A71B1-0A02-4B64-9A0A-E8628B91C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Freeform 295">
              <a:extLst>
                <a:ext uri="{FF2B5EF4-FFF2-40B4-BE49-F238E27FC236}">
                  <a16:creationId xmlns:a16="http://schemas.microsoft.com/office/drawing/2014/main" id="{3F0B8FE0-E256-43F0-A3CD-EF4B73627D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3" name="Rectangle 9">
            <a:extLst>
              <a:ext uri="{FF2B5EF4-FFF2-40B4-BE49-F238E27FC236}">
                <a16:creationId xmlns:a16="http://schemas.microsoft.com/office/drawing/2014/main" id="{756081A3-5EB5-4B48-A373-CC354C6A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78" y="4673223"/>
            <a:ext cx="732806" cy="121705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5" name="Freeform 55">
            <a:extLst>
              <a:ext uri="{FF2B5EF4-FFF2-40B4-BE49-F238E27FC236}">
                <a16:creationId xmlns:a16="http://schemas.microsoft.com/office/drawing/2014/main" id="{AB3EEF38-25C8-463C-9B8C-24BAA5960322}"/>
              </a:ext>
            </a:extLst>
          </p:cNvPr>
          <p:cNvSpPr>
            <a:spLocks/>
          </p:cNvSpPr>
          <p:nvPr/>
        </p:nvSpPr>
        <p:spPr bwMode="auto">
          <a:xfrm>
            <a:off x="3545353" y="4565885"/>
            <a:ext cx="45719" cy="13212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5DFD867-DDC7-41B1-A362-A4BB925D5E35}"/>
              </a:ext>
            </a:extLst>
          </p:cNvPr>
          <p:cNvCxnSpPr>
            <a:cxnSpLocks/>
          </p:cNvCxnSpPr>
          <p:nvPr/>
        </p:nvCxnSpPr>
        <p:spPr>
          <a:xfrm flipH="1" flipV="1">
            <a:off x="3591310" y="5842669"/>
            <a:ext cx="288616" cy="444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AD62085-3017-40D0-A7F0-0DA8D208874A}"/>
              </a:ext>
            </a:extLst>
          </p:cNvPr>
          <p:cNvCxnSpPr>
            <a:cxnSpLocks/>
          </p:cNvCxnSpPr>
          <p:nvPr/>
        </p:nvCxnSpPr>
        <p:spPr>
          <a:xfrm flipH="1">
            <a:off x="4478532" y="5453200"/>
            <a:ext cx="678786" cy="192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Freeform 55">
            <a:extLst>
              <a:ext uri="{FF2B5EF4-FFF2-40B4-BE49-F238E27FC236}">
                <a16:creationId xmlns:a16="http://schemas.microsoft.com/office/drawing/2014/main" id="{5D4ECC87-5139-45D8-952E-17A9F03CC621}"/>
              </a:ext>
            </a:extLst>
          </p:cNvPr>
          <p:cNvSpPr>
            <a:spLocks/>
          </p:cNvSpPr>
          <p:nvPr/>
        </p:nvSpPr>
        <p:spPr bwMode="auto">
          <a:xfrm flipH="1">
            <a:off x="5124488" y="4593642"/>
            <a:ext cx="775713" cy="154348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2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14EA9C19-F5C8-4048-9F63-9CE62691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82" y="5474991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9" name="Group 288">
            <a:extLst>
              <a:ext uri="{FF2B5EF4-FFF2-40B4-BE49-F238E27FC236}">
                <a16:creationId xmlns:a16="http://schemas.microsoft.com/office/drawing/2014/main" id="{CC28808D-5E06-4A51-9D9F-9751EC97DAA5}"/>
              </a:ext>
            </a:extLst>
          </p:cNvPr>
          <p:cNvGrpSpPr>
            <a:grpSpLocks/>
          </p:cNvGrpSpPr>
          <p:nvPr/>
        </p:nvGrpSpPr>
        <p:grpSpPr bwMode="auto">
          <a:xfrm>
            <a:off x="5954176" y="4883229"/>
            <a:ext cx="222250" cy="858838"/>
            <a:chOff x="384" y="816"/>
            <a:chExt cx="140" cy="541"/>
          </a:xfrm>
        </p:grpSpPr>
        <p:sp>
          <p:nvSpPr>
            <p:cNvPr id="300" name="Line 289">
              <a:extLst>
                <a:ext uri="{FF2B5EF4-FFF2-40B4-BE49-F238E27FC236}">
                  <a16:creationId xmlns:a16="http://schemas.microsoft.com/office/drawing/2014/main" id="{B4ECC3DD-EBFA-416E-B0C4-36C86642B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1" name="Line 290">
              <a:extLst>
                <a:ext uri="{FF2B5EF4-FFF2-40B4-BE49-F238E27FC236}">
                  <a16:creationId xmlns:a16="http://schemas.microsoft.com/office/drawing/2014/main" id="{1D4ACBB9-0C3D-4366-A9A1-78A8F14B6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2" name="Freeform 291">
              <a:extLst>
                <a:ext uri="{FF2B5EF4-FFF2-40B4-BE49-F238E27FC236}">
                  <a16:creationId xmlns:a16="http://schemas.microsoft.com/office/drawing/2014/main" id="{A42AC62F-1596-4E0B-9E7D-E2DE2931F2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328" name="Freeform 55">
            <a:extLst>
              <a:ext uri="{FF2B5EF4-FFF2-40B4-BE49-F238E27FC236}">
                <a16:creationId xmlns:a16="http://schemas.microsoft.com/office/drawing/2014/main" id="{B0BE8BA0-E446-45A4-A7CD-ADE3F299048B}"/>
              </a:ext>
            </a:extLst>
          </p:cNvPr>
          <p:cNvSpPr>
            <a:spLocks/>
          </p:cNvSpPr>
          <p:nvPr/>
        </p:nvSpPr>
        <p:spPr bwMode="auto">
          <a:xfrm flipH="1">
            <a:off x="3623503" y="4818954"/>
            <a:ext cx="257574" cy="18855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103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2019-04-28T07:09:14Z</dcterms:modified>
  <cp:category>Shooting</cp:category>
</cp:coreProperties>
</file>