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9900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05A6123-117E-4F40-8E60-95C0F8A49D48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5CF478-D453-4E9C-9097-DEF8A76AC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34DC85-3FB0-410A-B738-431FD891EC0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E49AA-0B72-46C7-B115-01E634E18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67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F19CF-016A-40BA-91B1-975FEF1F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1B906-FEE3-4ED5-B68A-D1DF6AA0A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1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00658-467E-472A-89B5-2F6C87927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45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BB74-5F23-4B8F-B5C2-28744BC2B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CA3DD-EE06-43BE-AE30-0036502C9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62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55BC9-3304-4EAC-8519-202CCD7ECF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52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63734-3277-42AA-BF0F-C4708F410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8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8FC26-D2A7-43A2-AA33-506E6FD80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3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85596-79C2-4F3F-99D7-C98DFDB8E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8C1E-6A43-4103-A54E-B3F6956DF5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8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F9EE3A47-A3D0-4EAB-ADEC-0D079FC4C9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/>
          <p:nvPr/>
        </p:nvCxnSpPr>
        <p:spPr>
          <a:xfrm flipH="1">
            <a:off x="1852074" y="6529276"/>
            <a:ext cx="3329526" cy="16878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453714" y="3931797"/>
            <a:ext cx="228774" cy="1012826"/>
            <a:chOff x="4453714" y="3931797"/>
            <a:chExt cx="228774" cy="1012826"/>
          </a:xfrm>
        </p:grpSpPr>
        <p:grpSp>
          <p:nvGrpSpPr>
            <p:cNvPr id="120" name="Group 288"/>
            <p:cNvGrpSpPr>
              <a:grpSpLocks/>
            </p:cNvGrpSpPr>
            <p:nvPr/>
          </p:nvGrpSpPr>
          <p:grpSpPr bwMode="auto">
            <a:xfrm>
              <a:off x="4460238" y="3931797"/>
              <a:ext cx="222250" cy="1012826"/>
              <a:chOff x="390" y="719"/>
              <a:chExt cx="140" cy="638"/>
            </a:xfrm>
          </p:grpSpPr>
          <p:sp>
            <p:nvSpPr>
              <p:cNvPr id="121" name="Line 28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29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Freeform 291"/>
              <p:cNvSpPr>
                <a:spLocks/>
              </p:cNvSpPr>
              <p:nvPr/>
            </p:nvSpPr>
            <p:spPr bwMode="auto">
              <a:xfrm flipH="1">
                <a:off x="390" y="719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Freeform 291"/>
            <p:cNvSpPr>
              <a:spLocks/>
            </p:cNvSpPr>
            <p:nvPr/>
          </p:nvSpPr>
          <p:spPr bwMode="auto">
            <a:xfrm flipH="1">
              <a:off x="4453714" y="4193906"/>
              <a:ext cx="222250" cy="577851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09992"/>
              </p:ext>
            </p:extLst>
          </p:nvPr>
        </p:nvGraphicFramePr>
        <p:xfrm>
          <a:off x="177800" y="165100"/>
          <a:ext cx="6997700" cy="277815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Full Charge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Rob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Beals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&amp;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black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black marks.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S1 activates AT1 &amp; AT2 which charge forward.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AT1 &amp; AT2 are disappearing targets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27 rounds, 135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5" name="Group 21"/>
          <p:cNvGrpSpPr>
            <a:grpSpLocks/>
          </p:cNvGrpSpPr>
          <p:nvPr/>
        </p:nvGrpSpPr>
        <p:grpSpPr bwMode="auto">
          <a:xfrm>
            <a:off x="2744535" y="3867694"/>
            <a:ext cx="185738" cy="660400"/>
            <a:chOff x="5403" y="3457"/>
            <a:chExt cx="209" cy="755"/>
          </a:xfrm>
        </p:grpSpPr>
        <p:sp>
          <p:nvSpPr>
            <p:cNvPr id="9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4" name="Straight Connector 3"/>
          <p:cNvCxnSpPr/>
          <p:nvPr/>
        </p:nvCxnSpPr>
        <p:spPr>
          <a:xfrm flipV="1">
            <a:off x="1600200" y="4879838"/>
            <a:ext cx="2838717" cy="18272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752600" y="4961426"/>
            <a:ext cx="2914013" cy="18980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 55"/>
          <p:cNvSpPr>
            <a:spLocks/>
          </p:cNvSpPr>
          <p:nvPr/>
        </p:nvSpPr>
        <p:spPr bwMode="auto">
          <a:xfrm flipH="1">
            <a:off x="1888066" y="5410200"/>
            <a:ext cx="964671" cy="1714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55"/>
          <p:cNvSpPr>
            <a:spLocks/>
          </p:cNvSpPr>
          <p:nvPr/>
        </p:nvSpPr>
        <p:spPr bwMode="auto">
          <a:xfrm>
            <a:off x="668867" y="5410200"/>
            <a:ext cx="1219200" cy="1714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55"/>
          <p:cNvSpPr>
            <a:spLocks/>
          </p:cNvSpPr>
          <p:nvPr/>
        </p:nvSpPr>
        <p:spPr bwMode="auto">
          <a:xfrm flipH="1">
            <a:off x="4011021" y="4331339"/>
            <a:ext cx="780288" cy="11239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" name="Group 292"/>
          <p:cNvGrpSpPr>
            <a:grpSpLocks/>
          </p:cNvGrpSpPr>
          <p:nvPr/>
        </p:nvGrpSpPr>
        <p:grpSpPr bwMode="auto">
          <a:xfrm flipH="1">
            <a:off x="116460" y="5797963"/>
            <a:ext cx="222250" cy="858838"/>
            <a:chOff x="384" y="816"/>
            <a:chExt cx="140" cy="541"/>
          </a:xfrm>
        </p:grpSpPr>
        <p:sp>
          <p:nvSpPr>
            <p:cNvPr id="13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92"/>
          <p:cNvGrpSpPr>
            <a:grpSpLocks/>
          </p:cNvGrpSpPr>
          <p:nvPr/>
        </p:nvGrpSpPr>
        <p:grpSpPr bwMode="auto">
          <a:xfrm flipH="1">
            <a:off x="373974" y="5551551"/>
            <a:ext cx="222250" cy="858838"/>
            <a:chOff x="384" y="816"/>
            <a:chExt cx="140" cy="541"/>
          </a:xfrm>
        </p:grpSpPr>
        <p:sp>
          <p:nvSpPr>
            <p:cNvPr id="13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" name="Freeform 55"/>
          <p:cNvSpPr>
            <a:spLocks/>
          </p:cNvSpPr>
          <p:nvPr/>
        </p:nvSpPr>
        <p:spPr bwMode="auto">
          <a:xfrm>
            <a:off x="2801595" y="7659168"/>
            <a:ext cx="916727" cy="107217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1" name="Group 288"/>
          <p:cNvGrpSpPr>
            <a:grpSpLocks/>
          </p:cNvGrpSpPr>
          <p:nvPr/>
        </p:nvGrpSpPr>
        <p:grpSpPr bwMode="auto">
          <a:xfrm>
            <a:off x="4843655" y="4213868"/>
            <a:ext cx="222250" cy="858838"/>
            <a:chOff x="384" y="816"/>
            <a:chExt cx="140" cy="541"/>
          </a:xfrm>
        </p:grpSpPr>
        <p:sp>
          <p:nvSpPr>
            <p:cNvPr id="14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296"/>
          <p:cNvGrpSpPr>
            <a:grpSpLocks/>
          </p:cNvGrpSpPr>
          <p:nvPr/>
        </p:nvGrpSpPr>
        <p:grpSpPr bwMode="auto">
          <a:xfrm>
            <a:off x="4848490" y="4446675"/>
            <a:ext cx="222250" cy="858838"/>
            <a:chOff x="366" y="1371"/>
            <a:chExt cx="140" cy="541"/>
          </a:xfrm>
        </p:grpSpPr>
        <p:sp>
          <p:nvSpPr>
            <p:cNvPr id="150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327598" y="7107799"/>
            <a:ext cx="1572895" cy="11134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Freeform 53"/>
          <p:cNvSpPr>
            <a:spLocks/>
          </p:cNvSpPr>
          <p:nvPr/>
        </p:nvSpPr>
        <p:spPr bwMode="auto">
          <a:xfrm>
            <a:off x="3198583" y="4830276"/>
            <a:ext cx="572097" cy="1604743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333949" y="6529276"/>
            <a:ext cx="580451" cy="5638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251254" y="5950744"/>
            <a:ext cx="930346" cy="5912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769464" y="6000566"/>
            <a:ext cx="310579" cy="14831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224139" y="6435019"/>
            <a:ext cx="994775" cy="4711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288"/>
          <p:cNvGrpSpPr>
            <a:grpSpLocks/>
          </p:cNvGrpSpPr>
          <p:nvPr/>
        </p:nvGrpSpPr>
        <p:grpSpPr bwMode="auto">
          <a:xfrm>
            <a:off x="5126091" y="4608168"/>
            <a:ext cx="222250" cy="858838"/>
            <a:chOff x="384" y="816"/>
            <a:chExt cx="140" cy="541"/>
          </a:xfrm>
        </p:grpSpPr>
        <p:sp>
          <p:nvSpPr>
            <p:cNvPr id="19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oup 292"/>
          <p:cNvGrpSpPr>
            <a:grpSpLocks/>
          </p:cNvGrpSpPr>
          <p:nvPr/>
        </p:nvGrpSpPr>
        <p:grpSpPr bwMode="auto">
          <a:xfrm flipH="1">
            <a:off x="3070632" y="8238478"/>
            <a:ext cx="222250" cy="858838"/>
            <a:chOff x="384" y="816"/>
            <a:chExt cx="140" cy="541"/>
          </a:xfrm>
        </p:grpSpPr>
        <p:sp>
          <p:nvSpPr>
            <p:cNvPr id="20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292"/>
          <p:cNvGrpSpPr>
            <a:grpSpLocks/>
          </p:cNvGrpSpPr>
          <p:nvPr/>
        </p:nvGrpSpPr>
        <p:grpSpPr bwMode="auto">
          <a:xfrm flipH="1">
            <a:off x="3328146" y="7992066"/>
            <a:ext cx="222250" cy="858838"/>
            <a:chOff x="384" y="816"/>
            <a:chExt cx="140" cy="541"/>
          </a:xfrm>
        </p:grpSpPr>
        <p:sp>
          <p:nvSpPr>
            <p:cNvPr id="20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292"/>
          <p:cNvGrpSpPr>
            <a:grpSpLocks/>
          </p:cNvGrpSpPr>
          <p:nvPr/>
        </p:nvGrpSpPr>
        <p:grpSpPr bwMode="auto">
          <a:xfrm flipH="1">
            <a:off x="2169450" y="3975103"/>
            <a:ext cx="222250" cy="858838"/>
            <a:chOff x="384" y="816"/>
            <a:chExt cx="140" cy="541"/>
          </a:xfrm>
        </p:grpSpPr>
        <p:sp>
          <p:nvSpPr>
            <p:cNvPr id="22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13"/>
          <p:cNvGrpSpPr>
            <a:grpSpLocks/>
          </p:cNvGrpSpPr>
          <p:nvPr/>
        </p:nvGrpSpPr>
        <p:grpSpPr bwMode="auto">
          <a:xfrm>
            <a:off x="1904552" y="3753471"/>
            <a:ext cx="393700" cy="1271588"/>
            <a:chOff x="2496" y="4380"/>
            <a:chExt cx="236" cy="690"/>
          </a:xfrm>
        </p:grpSpPr>
        <p:sp>
          <p:nvSpPr>
            <p:cNvPr id="17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4" name="Group 288"/>
          <p:cNvGrpSpPr>
            <a:grpSpLocks/>
          </p:cNvGrpSpPr>
          <p:nvPr/>
        </p:nvGrpSpPr>
        <p:grpSpPr bwMode="auto">
          <a:xfrm>
            <a:off x="5410361" y="4777670"/>
            <a:ext cx="222250" cy="858838"/>
            <a:chOff x="384" y="816"/>
            <a:chExt cx="140" cy="541"/>
          </a:xfrm>
        </p:grpSpPr>
        <p:sp>
          <p:nvSpPr>
            <p:cNvPr id="22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" name="Group 296"/>
          <p:cNvGrpSpPr>
            <a:grpSpLocks/>
          </p:cNvGrpSpPr>
          <p:nvPr/>
        </p:nvGrpSpPr>
        <p:grpSpPr bwMode="auto">
          <a:xfrm>
            <a:off x="5228484" y="4767992"/>
            <a:ext cx="222250" cy="858838"/>
            <a:chOff x="366" y="1371"/>
            <a:chExt cx="140" cy="541"/>
          </a:xfrm>
        </p:grpSpPr>
        <p:sp>
          <p:nvSpPr>
            <p:cNvPr id="229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88"/>
          <p:cNvGrpSpPr>
            <a:grpSpLocks/>
          </p:cNvGrpSpPr>
          <p:nvPr/>
        </p:nvGrpSpPr>
        <p:grpSpPr bwMode="auto">
          <a:xfrm>
            <a:off x="5738694" y="5900101"/>
            <a:ext cx="222251" cy="677863"/>
            <a:chOff x="384" y="930"/>
            <a:chExt cx="140" cy="427"/>
          </a:xfrm>
        </p:grpSpPr>
        <p:sp>
          <p:nvSpPr>
            <p:cNvPr id="24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91"/>
            <p:cNvSpPr>
              <a:spLocks/>
            </p:cNvSpPr>
            <p:nvPr/>
          </p:nvSpPr>
          <p:spPr bwMode="auto">
            <a:xfrm flipH="1">
              <a:off x="384" y="930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8" name="Group 288"/>
          <p:cNvGrpSpPr>
            <a:grpSpLocks/>
          </p:cNvGrpSpPr>
          <p:nvPr/>
        </p:nvGrpSpPr>
        <p:grpSpPr bwMode="auto">
          <a:xfrm>
            <a:off x="5986254" y="6000566"/>
            <a:ext cx="222250" cy="711200"/>
            <a:chOff x="384" y="909"/>
            <a:chExt cx="140" cy="448"/>
          </a:xfrm>
        </p:grpSpPr>
        <p:sp>
          <p:nvSpPr>
            <p:cNvPr id="24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91"/>
            <p:cNvSpPr>
              <a:spLocks/>
            </p:cNvSpPr>
            <p:nvPr/>
          </p:nvSpPr>
          <p:spPr bwMode="auto">
            <a:xfrm flipH="1">
              <a:off x="384" y="909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" name="Group 13"/>
          <p:cNvGrpSpPr>
            <a:grpSpLocks/>
          </p:cNvGrpSpPr>
          <p:nvPr/>
        </p:nvGrpSpPr>
        <p:grpSpPr bwMode="auto">
          <a:xfrm>
            <a:off x="4615554" y="6160845"/>
            <a:ext cx="393700" cy="1271588"/>
            <a:chOff x="2496" y="4380"/>
            <a:chExt cx="236" cy="690"/>
          </a:xfrm>
        </p:grpSpPr>
        <p:sp>
          <p:nvSpPr>
            <p:cNvPr id="26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7" name="Group 292"/>
          <p:cNvGrpSpPr>
            <a:grpSpLocks/>
          </p:cNvGrpSpPr>
          <p:nvPr/>
        </p:nvGrpSpPr>
        <p:grpSpPr bwMode="auto">
          <a:xfrm flipH="1">
            <a:off x="4701279" y="7021299"/>
            <a:ext cx="222250" cy="858838"/>
            <a:chOff x="384" y="816"/>
            <a:chExt cx="140" cy="541"/>
          </a:xfrm>
        </p:grpSpPr>
        <p:sp>
          <p:nvSpPr>
            <p:cNvPr id="25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" name="TextBox 13"/>
          <p:cNvSpPr txBox="1">
            <a:spLocks noChangeArrowheads="1"/>
          </p:cNvSpPr>
          <p:nvPr/>
        </p:nvSpPr>
        <p:spPr bwMode="auto">
          <a:xfrm rot="2435334">
            <a:off x="804884" y="7429286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26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3"/>
          <p:cNvSpPr txBox="1">
            <a:spLocks noChangeArrowheads="1"/>
          </p:cNvSpPr>
          <p:nvPr/>
        </p:nvSpPr>
        <p:spPr bwMode="auto">
          <a:xfrm>
            <a:off x="3898026" y="3661462"/>
            <a:ext cx="6556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/>
              <a:t>AT1/AT2</a:t>
            </a:r>
          </a:p>
        </p:txBody>
      </p:sp>
      <p:sp>
        <p:nvSpPr>
          <p:cNvPr id="92" name="TextBox 13"/>
          <p:cNvSpPr txBox="1">
            <a:spLocks noChangeArrowheads="1"/>
          </p:cNvSpPr>
          <p:nvPr/>
        </p:nvSpPr>
        <p:spPr bwMode="auto">
          <a:xfrm>
            <a:off x="2479234" y="3515903"/>
            <a:ext cx="6556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/>
              <a:t>S1</a:t>
            </a:r>
          </a:p>
        </p:txBody>
      </p:sp>
      <p:grpSp>
        <p:nvGrpSpPr>
          <p:cNvPr id="104" name="Group 13"/>
          <p:cNvGrpSpPr>
            <a:grpSpLocks/>
          </p:cNvGrpSpPr>
          <p:nvPr/>
        </p:nvGrpSpPr>
        <p:grpSpPr bwMode="auto">
          <a:xfrm>
            <a:off x="2922176" y="3612710"/>
            <a:ext cx="393700" cy="1271588"/>
            <a:chOff x="2496" y="4380"/>
            <a:chExt cx="236" cy="690"/>
          </a:xfrm>
        </p:grpSpPr>
        <p:sp>
          <p:nvSpPr>
            <p:cNvPr id="10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07" name="Freeform 53"/>
          <p:cNvSpPr>
            <a:spLocks/>
          </p:cNvSpPr>
          <p:nvPr/>
        </p:nvSpPr>
        <p:spPr bwMode="auto">
          <a:xfrm>
            <a:off x="4059483" y="4410338"/>
            <a:ext cx="704598" cy="1604743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AutoShape 15"/>
          <p:cNvSpPr>
            <a:spLocks noChangeArrowheads="1"/>
          </p:cNvSpPr>
          <p:nvPr/>
        </p:nvSpPr>
        <p:spPr bwMode="auto">
          <a:xfrm>
            <a:off x="5202680" y="5906577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9" name="AutoShape 15"/>
          <p:cNvSpPr>
            <a:spLocks noChangeArrowheads="1"/>
          </p:cNvSpPr>
          <p:nvPr/>
        </p:nvSpPr>
        <p:spPr bwMode="auto">
          <a:xfrm>
            <a:off x="5251345" y="609818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1" name="Freeform 55"/>
          <p:cNvSpPr>
            <a:spLocks/>
          </p:cNvSpPr>
          <p:nvPr/>
        </p:nvSpPr>
        <p:spPr bwMode="auto">
          <a:xfrm>
            <a:off x="3721661" y="7819812"/>
            <a:ext cx="352730" cy="1516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83150" y="6639169"/>
            <a:ext cx="145559" cy="291831"/>
            <a:chOff x="-2209800" y="5901249"/>
            <a:chExt cx="145559" cy="291831"/>
          </a:xfrm>
        </p:grpSpPr>
        <p:sp>
          <p:nvSpPr>
            <p:cNvPr id="10" name="Rectangle 9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140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2020-03-02T02:04:52Z</dcterms:modified>
  <cp:category>Shooting</cp:category>
</cp:coreProperties>
</file>