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Carlson" initials="MC" lastIdx="4" clrIdx="0">
    <p:extLst>
      <p:ext uri="{19B8F6BF-5375-455C-9EA6-DF929625EA0E}">
        <p15:presenceInfo xmlns:p15="http://schemas.microsoft.com/office/powerpoint/2012/main" userId="0e792f37f00095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6E027F80-9A6A-4103-A050-26D2DA29CCB8}"/>
    <pc:docChg chg="undo custSel modSld">
      <pc:chgData name="Matt Carlson" userId="0e792f37f00095d9" providerId="LiveId" clId="{6E027F80-9A6A-4103-A050-26D2DA29CCB8}" dt="2018-03-25T05:45:21.093" v="15"/>
      <pc:docMkLst>
        <pc:docMk/>
      </pc:docMkLst>
      <pc:sldChg chg="delSp modSp">
        <pc:chgData name="Matt Carlson" userId="0e792f37f00095d9" providerId="LiveId" clId="{6E027F80-9A6A-4103-A050-26D2DA29CCB8}" dt="2018-03-25T05:45:21.093" v="15"/>
        <pc:sldMkLst>
          <pc:docMk/>
          <pc:sldMk cId="0" sldId="274"/>
        </pc:sldMkLst>
        <pc:spChg chg="mod">
          <ac:chgData name="Matt Carlson" userId="0e792f37f00095d9" providerId="LiveId" clId="{6E027F80-9A6A-4103-A050-26D2DA29CCB8}" dt="2018-03-25T05:16:07.244" v="6" actId="1076"/>
          <ac:spMkLst>
            <pc:docMk/>
            <pc:sldMk cId="0" sldId="274"/>
            <ac:spMk id="71" creationId="{00000000-0000-0000-0000-000000000000}"/>
          </ac:spMkLst>
        </pc:spChg>
        <pc:spChg chg="mod">
          <ac:chgData name="Matt Carlson" userId="0e792f37f00095d9" providerId="LiveId" clId="{6E027F80-9A6A-4103-A050-26D2DA29CCB8}" dt="2018-03-25T05:15:56.460" v="3" actId="1076"/>
          <ac:spMkLst>
            <pc:docMk/>
            <pc:sldMk cId="0" sldId="274"/>
            <ac:spMk id="101" creationId="{00000000-0000-0000-0000-000000000000}"/>
          </ac:spMkLst>
        </pc:spChg>
        <pc:spChg chg="del">
          <ac:chgData name="Matt Carlson" userId="0e792f37f00095d9" providerId="LiveId" clId="{6E027F80-9A6A-4103-A050-26D2DA29CCB8}" dt="2018-03-25T05:15:49.796" v="1" actId="478"/>
          <ac:spMkLst>
            <pc:docMk/>
            <pc:sldMk cId="0" sldId="274"/>
            <ac:spMk id="137" creationId="{00000000-0000-0000-0000-000000000000}"/>
          </ac:spMkLst>
        </pc:spChg>
        <pc:grpChg chg="mod">
          <ac:chgData name="Matt Carlson" userId="0e792f37f00095d9" providerId="LiveId" clId="{6E027F80-9A6A-4103-A050-26D2DA29CCB8}" dt="2018-03-25T05:16:07.244" v="6" actId="1076"/>
          <ac:grpSpMkLst>
            <pc:docMk/>
            <pc:sldMk cId="0" sldId="274"/>
            <ac:grpSpMk id="66" creationId="{00000000-0000-0000-0000-000000000000}"/>
          </ac:grpSpMkLst>
        </pc:grpChg>
        <pc:grpChg chg="mod">
          <ac:chgData name="Matt Carlson" userId="0e792f37f00095d9" providerId="LiveId" clId="{6E027F80-9A6A-4103-A050-26D2DA29CCB8}" dt="2018-03-25T05:15:56.460" v="3" actId="1076"/>
          <ac:grpSpMkLst>
            <pc:docMk/>
            <pc:sldMk cId="0" sldId="274"/>
            <ac:grpSpMk id="102" creationId="{00000000-0000-0000-0000-000000000000}"/>
          </ac:grpSpMkLst>
        </pc:grpChg>
        <pc:grpChg chg="mod">
          <ac:chgData name="Matt Carlson" userId="0e792f37f00095d9" providerId="LiveId" clId="{6E027F80-9A6A-4103-A050-26D2DA29CCB8}" dt="2018-03-25T05:15:52.819" v="2" actId="1076"/>
          <ac:grpSpMkLst>
            <pc:docMk/>
            <pc:sldMk cId="0" sldId="274"/>
            <ac:grpSpMk id="154" creationId="{00000000-0000-0000-0000-000000000000}"/>
          </ac:grpSpMkLst>
        </pc:grpChg>
        <pc:graphicFrameChg chg="mod modGraphic">
          <ac:chgData name="Matt Carlson" userId="0e792f37f00095d9" providerId="LiveId" clId="{6E027F80-9A6A-4103-A050-26D2DA29CCB8}" dt="2018-03-25T05:45:21.093" v="15"/>
          <ac:graphicFrameMkLst>
            <pc:docMk/>
            <pc:sldMk cId="0" sldId="274"/>
            <ac:graphicFrameMk id="197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7B7C02B-1E9D-4A5D-A22D-D9B44EAAC7D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B69CE90-12E5-4B7B-B00B-6F8B44DEA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08A86D-E45D-408D-BDD0-B2B69D0E022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27FEC-EA33-4EFE-9690-A82CB6CEB3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AD96D-F186-46B8-89A3-444616561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1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41359-9249-4C4C-B366-D19BD1981C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6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0860D-2900-4A4D-80CA-9F9F5D741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93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AEC18-4E1D-4028-A617-FE9A57DDF4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65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F19B3-C2BF-47C9-B624-2DC3B23F9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5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2FE57-ADAF-497C-8042-FED48664A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26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B5483-090F-464E-B41E-DF25DC467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53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0CCE2-7EB3-4553-8793-1EBB444C0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8CF-69DE-4322-ADE9-6888A4AD0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7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9B832-3455-4A80-820F-C13F946DE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1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9FFD6088-4BE3-4AAE-898E-569EF13002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292"/>
          <p:cNvGrpSpPr>
            <a:grpSpLocks/>
          </p:cNvGrpSpPr>
          <p:nvPr/>
        </p:nvGrpSpPr>
        <p:grpSpPr bwMode="auto">
          <a:xfrm flipH="1">
            <a:off x="710137" y="3466026"/>
            <a:ext cx="222250" cy="779463"/>
            <a:chOff x="386" y="866"/>
            <a:chExt cx="140" cy="491"/>
          </a:xfrm>
        </p:grpSpPr>
        <p:sp>
          <p:nvSpPr>
            <p:cNvPr id="11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5"/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9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4964"/>
              </p:ext>
            </p:extLst>
          </p:nvPr>
        </p:nvGraphicFramePr>
        <p:xfrm>
          <a:off x="177800" y="165100"/>
          <a:ext cx="6997700" cy="245963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Hook or Slice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Craig Allen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facing downrange, toes touching marks, hands naturally at sides. Gun is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facing downrange, toes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touching marks.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is loaded, muzzle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18 rounds, 90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9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8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5" name="TextBox 13"/>
          <p:cNvSpPr txBox="1">
            <a:spLocks noChangeArrowheads="1"/>
          </p:cNvSpPr>
          <p:nvPr/>
        </p:nvSpPr>
        <p:spPr bwMode="auto">
          <a:xfrm>
            <a:off x="3346848" y="7487500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5021745" y="5782090"/>
            <a:ext cx="145559" cy="291831"/>
            <a:chOff x="-2209800" y="5901249"/>
            <a:chExt cx="145559" cy="291831"/>
          </a:xfrm>
        </p:grpSpPr>
        <p:sp>
          <p:nvSpPr>
            <p:cNvPr id="155" name="Rectangle 154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292"/>
          <p:cNvGrpSpPr>
            <a:grpSpLocks/>
          </p:cNvGrpSpPr>
          <p:nvPr/>
        </p:nvGrpSpPr>
        <p:grpSpPr bwMode="auto">
          <a:xfrm flipH="1">
            <a:off x="1722766" y="3059111"/>
            <a:ext cx="222250" cy="779463"/>
            <a:chOff x="386" y="866"/>
            <a:chExt cx="140" cy="491"/>
          </a:xfrm>
        </p:grpSpPr>
        <p:sp>
          <p:nvSpPr>
            <p:cNvPr id="9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95"/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1" name="Group 292"/>
          <p:cNvGrpSpPr>
            <a:grpSpLocks/>
          </p:cNvGrpSpPr>
          <p:nvPr/>
        </p:nvGrpSpPr>
        <p:grpSpPr bwMode="auto">
          <a:xfrm flipH="1">
            <a:off x="341489" y="4086373"/>
            <a:ext cx="222250" cy="779463"/>
            <a:chOff x="386" y="866"/>
            <a:chExt cx="140" cy="491"/>
          </a:xfrm>
        </p:grpSpPr>
        <p:sp>
          <p:nvSpPr>
            <p:cNvPr id="16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95"/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" name="Group 292"/>
          <p:cNvGrpSpPr>
            <a:grpSpLocks/>
          </p:cNvGrpSpPr>
          <p:nvPr/>
        </p:nvGrpSpPr>
        <p:grpSpPr bwMode="auto">
          <a:xfrm flipH="1">
            <a:off x="1197401" y="3133883"/>
            <a:ext cx="222250" cy="779463"/>
            <a:chOff x="386" y="866"/>
            <a:chExt cx="140" cy="491"/>
          </a:xfrm>
        </p:grpSpPr>
        <p:sp>
          <p:nvSpPr>
            <p:cNvPr id="18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295"/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1" name="Group 191"/>
          <p:cNvGrpSpPr>
            <a:grpSpLocks/>
          </p:cNvGrpSpPr>
          <p:nvPr/>
        </p:nvGrpSpPr>
        <p:grpSpPr bwMode="auto">
          <a:xfrm>
            <a:off x="3190690" y="3772752"/>
            <a:ext cx="1404731" cy="1581598"/>
            <a:chOff x="3388" y="2208"/>
            <a:chExt cx="774" cy="1742"/>
          </a:xfrm>
        </p:grpSpPr>
        <p:sp>
          <p:nvSpPr>
            <p:cNvPr id="242" name="Line 192"/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3" name="Line 193"/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4" name="Line 194"/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5" name="Line 195"/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9" name="Line 196"/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0" name="Line 197"/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1" name="Line 198"/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2" name="Line 199"/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3" name="Line 200"/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4" name="Line 201"/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5" name="Line 202"/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" name="Line 203"/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" name="Line 204"/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8" name="Line 205"/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9" name="Line 206"/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0" name="Line 207"/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1" name="Line 208"/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2" name="Line 209"/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3" name="Line 210"/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4" name="Line 211"/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9" name="Line 212"/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71" name="Freeform 36"/>
          <p:cNvSpPr>
            <a:spLocks/>
          </p:cNvSpPr>
          <p:nvPr/>
        </p:nvSpPr>
        <p:spPr bwMode="auto">
          <a:xfrm>
            <a:off x="5902577" y="5306387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6" name="Group 29"/>
          <p:cNvGrpSpPr>
            <a:grpSpLocks/>
          </p:cNvGrpSpPr>
          <p:nvPr/>
        </p:nvGrpSpPr>
        <p:grpSpPr bwMode="auto">
          <a:xfrm>
            <a:off x="5896961" y="5399345"/>
            <a:ext cx="287338" cy="790575"/>
            <a:chOff x="528" y="240"/>
            <a:chExt cx="181" cy="498"/>
          </a:xfrm>
        </p:grpSpPr>
        <p:sp>
          <p:nvSpPr>
            <p:cNvPr id="6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Freeform 36"/>
          <p:cNvSpPr>
            <a:spLocks/>
          </p:cNvSpPr>
          <p:nvPr/>
        </p:nvSpPr>
        <p:spPr bwMode="auto">
          <a:xfrm>
            <a:off x="4302241" y="3086525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4" name="Group 29"/>
          <p:cNvGrpSpPr>
            <a:grpSpLocks/>
          </p:cNvGrpSpPr>
          <p:nvPr/>
        </p:nvGrpSpPr>
        <p:grpSpPr bwMode="auto">
          <a:xfrm>
            <a:off x="4302241" y="3181349"/>
            <a:ext cx="287338" cy="790575"/>
            <a:chOff x="528" y="240"/>
            <a:chExt cx="181" cy="498"/>
          </a:xfrm>
        </p:grpSpPr>
        <p:sp>
          <p:nvSpPr>
            <p:cNvPr id="7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" name="Freeform 36"/>
          <p:cNvSpPr>
            <a:spLocks/>
          </p:cNvSpPr>
          <p:nvPr/>
        </p:nvSpPr>
        <p:spPr bwMode="auto">
          <a:xfrm>
            <a:off x="4763606" y="3401016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6" name="Group 29"/>
          <p:cNvGrpSpPr>
            <a:grpSpLocks/>
          </p:cNvGrpSpPr>
          <p:nvPr/>
        </p:nvGrpSpPr>
        <p:grpSpPr bwMode="auto">
          <a:xfrm>
            <a:off x="4765987" y="3483257"/>
            <a:ext cx="287338" cy="790575"/>
            <a:chOff x="528" y="240"/>
            <a:chExt cx="181" cy="498"/>
          </a:xfrm>
        </p:grpSpPr>
        <p:sp>
          <p:nvSpPr>
            <p:cNvPr id="9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" name="Freeform 36"/>
          <p:cNvSpPr>
            <a:spLocks/>
          </p:cNvSpPr>
          <p:nvPr/>
        </p:nvSpPr>
        <p:spPr bwMode="auto">
          <a:xfrm>
            <a:off x="6231116" y="5872740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" name="Group 29"/>
          <p:cNvGrpSpPr>
            <a:grpSpLocks/>
          </p:cNvGrpSpPr>
          <p:nvPr/>
        </p:nvGrpSpPr>
        <p:grpSpPr bwMode="auto">
          <a:xfrm>
            <a:off x="6234291" y="5969286"/>
            <a:ext cx="287338" cy="790575"/>
            <a:chOff x="528" y="240"/>
            <a:chExt cx="181" cy="498"/>
          </a:xfrm>
        </p:grpSpPr>
        <p:sp>
          <p:nvSpPr>
            <p:cNvPr id="10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191"/>
          <p:cNvGrpSpPr>
            <a:grpSpLocks/>
          </p:cNvGrpSpPr>
          <p:nvPr/>
        </p:nvGrpSpPr>
        <p:grpSpPr bwMode="auto">
          <a:xfrm flipH="1">
            <a:off x="4888933" y="3791295"/>
            <a:ext cx="593551" cy="1581598"/>
            <a:chOff x="3388" y="2208"/>
            <a:chExt cx="774" cy="1742"/>
          </a:xfrm>
        </p:grpSpPr>
        <p:sp>
          <p:nvSpPr>
            <p:cNvPr id="107" name="Line 192"/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8" name="Line 193"/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9" name="Line 194"/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0" name="Line 195"/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1" name="Line 196"/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" name="Line 197"/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3" name="Line 198"/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4" name="Line 199"/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5" name="Line 200"/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6" name="Line 201"/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7" name="Line 202"/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0" name="Line 203"/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3" name="Line 204"/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4" name="Line 205"/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5" name="Line 206"/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6" name="Line 207"/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0" name="Line 208"/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1" name="Line 209"/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2" name="Line 210"/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3" name="Line 211"/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4" name="Line 212"/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38" name="Freeform 317"/>
          <p:cNvSpPr>
            <a:spLocks/>
          </p:cNvSpPr>
          <p:nvPr/>
        </p:nvSpPr>
        <p:spPr bwMode="auto">
          <a:xfrm rot="10800000">
            <a:off x="1725352" y="2909235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139" name="Freeform 317"/>
          <p:cNvSpPr>
            <a:spLocks/>
          </p:cNvSpPr>
          <p:nvPr/>
        </p:nvSpPr>
        <p:spPr bwMode="auto">
          <a:xfrm rot="10800000">
            <a:off x="334136" y="3942720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140" name="Freeform 317"/>
          <p:cNvSpPr>
            <a:spLocks/>
          </p:cNvSpPr>
          <p:nvPr/>
        </p:nvSpPr>
        <p:spPr bwMode="auto">
          <a:xfrm rot="10800000">
            <a:off x="714508" y="3328057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141" name="Freeform 317"/>
          <p:cNvSpPr>
            <a:spLocks/>
          </p:cNvSpPr>
          <p:nvPr/>
        </p:nvSpPr>
        <p:spPr bwMode="auto">
          <a:xfrm rot="10800000">
            <a:off x="1202369" y="3007677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127" name="Freeform 32">
            <a:extLst>
              <a:ext uri="{FF2B5EF4-FFF2-40B4-BE49-F238E27FC236}">
                <a16:creationId xmlns:a16="http://schemas.microsoft.com/office/drawing/2014/main" id="{7BCCFF94-3A8E-446D-B5E9-D684255BB74D}"/>
              </a:ext>
            </a:extLst>
          </p:cNvPr>
          <p:cNvSpPr>
            <a:spLocks/>
          </p:cNvSpPr>
          <p:nvPr/>
        </p:nvSpPr>
        <p:spPr bwMode="auto">
          <a:xfrm>
            <a:off x="3808678" y="2932970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" name="Freeform 36">
            <a:extLst>
              <a:ext uri="{FF2B5EF4-FFF2-40B4-BE49-F238E27FC236}">
                <a16:creationId xmlns:a16="http://schemas.microsoft.com/office/drawing/2014/main" id="{20AC535B-8277-4B50-BCE6-80AEA97B7356}"/>
              </a:ext>
            </a:extLst>
          </p:cNvPr>
          <p:cNvSpPr>
            <a:spLocks/>
          </p:cNvSpPr>
          <p:nvPr/>
        </p:nvSpPr>
        <p:spPr bwMode="auto">
          <a:xfrm>
            <a:off x="3806940" y="3191037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4" name="Group 191">
            <a:extLst>
              <a:ext uri="{FF2B5EF4-FFF2-40B4-BE49-F238E27FC236}">
                <a16:creationId xmlns:a16="http://schemas.microsoft.com/office/drawing/2014/main" id="{B134BBA7-6F2B-4718-9858-4B0F2994FE7F}"/>
              </a:ext>
            </a:extLst>
          </p:cNvPr>
          <p:cNvGrpSpPr>
            <a:grpSpLocks/>
          </p:cNvGrpSpPr>
          <p:nvPr/>
        </p:nvGrpSpPr>
        <p:grpSpPr bwMode="auto">
          <a:xfrm>
            <a:off x="1729705" y="4492323"/>
            <a:ext cx="1404731" cy="1581598"/>
            <a:chOff x="3388" y="2208"/>
            <a:chExt cx="774" cy="1742"/>
          </a:xfrm>
        </p:grpSpPr>
        <p:sp>
          <p:nvSpPr>
            <p:cNvPr id="145" name="Line 192">
              <a:extLst>
                <a:ext uri="{FF2B5EF4-FFF2-40B4-BE49-F238E27FC236}">
                  <a16:creationId xmlns:a16="http://schemas.microsoft.com/office/drawing/2014/main" id="{617A5848-569C-4FC2-AF52-8C5CB396E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6" name="Line 193">
              <a:extLst>
                <a:ext uri="{FF2B5EF4-FFF2-40B4-BE49-F238E27FC236}">
                  <a16:creationId xmlns:a16="http://schemas.microsoft.com/office/drawing/2014/main" id="{31AA2197-F270-4737-B1EA-FBE04FFC7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7" name="Line 194">
              <a:extLst>
                <a:ext uri="{FF2B5EF4-FFF2-40B4-BE49-F238E27FC236}">
                  <a16:creationId xmlns:a16="http://schemas.microsoft.com/office/drawing/2014/main" id="{58CE166B-CFFE-409A-AC69-C2E2E9AA1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8" name="Line 195">
              <a:extLst>
                <a:ext uri="{FF2B5EF4-FFF2-40B4-BE49-F238E27FC236}">
                  <a16:creationId xmlns:a16="http://schemas.microsoft.com/office/drawing/2014/main" id="{ABECB45D-5D51-4A4D-9EF4-27F6D8578D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9" name="Line 196">
              <a:extLst>
                <a:ext uri="{FF2B5EF4-FFF2-40B4-BE49-F238E27FC236}">
                  <a16:creationId xmlns:a16="http://schemas.microsoft.com/office/drawing/2014/main" id="{1615DDE2-4C3A-40A2-B8F4-B7248A8BBD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0" name="Line 197">
              <a:extLst>
                <a:ext uri="{FF2B5EF4-FFF2-40B4-BE49-F238E27FC236}">
                  <a16:creationId xmlns:a16="http://schemas.microsoft.com/office/drawing/2014/main" id="{4CF64DA5-96EB-4852-9022-ADAA41592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1" name="Line 198">
              <a:extLst>
                <a:ext uri="{FF2B5EF4-FFF2-40B4-BE49-F238E27FC236}">
                  <a16:creationId xmlns:a16="http://schemas.microsoft.com/office/drawing/2014/main" id="{EE6A0A1B-C866-4559-B6D1-9C1D7DB318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2" name="Line 199">
              <a:extLst>
                <a:ext uri="{FF2B5EF4-FFF2-40B4-BE49-F238E27FC236}">
                  <a16:creationId xmlns:a16="http://schemas.microsoft.com/office/drawing/2014/main" id="{6C15D829-DEE3-4DE8-A91F-E0F857FF4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" name="Line 200">
              <a:extLst>
                <a:ext uri="{FF2B5EF4-FFF2-40B4-BE49-F238E27FC236}">
                  <a16:creationId xmlns:a16="http://schemas.microsoft.com/office/drawing/2014/main" id="{8CA10C57-0D62-456C-9BA9-7C2FF5A3D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7" name="Line 201">
              <a:extLst>
                <a:ext uri="{FF2B5EF4-FFF2-40B4-BE49-F238E27FC236}">
                  <a16:creationId xmlns:a16="http://schemas.microsoft.com/office/drawing/2014/main" id="{E0792ED4-6113-4690-858B-C769F31AB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8" name="Line 202">
              <a:extLst>
                <a:ext uri="{FF2B5EF4-FFF2-40B4-BE49-F238E27FC236}">
                  <a16:creationId xmlns:a16="http://schemas.microsoft.com/office/drawing/2014/main" id="{58A9EAAE-3CE0-4253-AED2-FB98FBAE6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9" name="Line 203">
              <a:extLst>
                <a:ext uri="{FF2B5EF4-FFF2-40B4-BE49-F238E27FC236}">
                  <a16:creationId xmlns:a16="http://schemas.microsoft.com/office/drawing/2014/main" id="{C94F98B6-958F-4801-88E6-D0ED44FC4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" name="Line 204">
              <a:extLst>
                <a:ext uri="{FF2B5EF4-FFF2-40B4-BE49-F238E27FC236}">
                  <a16:creationId xmlns:a16="http://schemas.microsoft.com/office/drawing/2014/main" id="{C06C407E-9CE5-4533-A596-3EC89574D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5" name="Line 205">
              <a:extLst>
                <a:ext uri="{FF2B5EF4-FFF2-40B4-BE49-F238E27FC236}">
                  <a16:creationId xmlns:a16="http://schemas.microsoft.com/office/drawing/2014/main" id="{18A42302-DCC4-480E-9486-600F7B899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6" name="Line 206">
              <a:extLst>
                <a:ext uri="{FF2B5EF4-FFF2-40B4-BE49-F238E27FC236}">
                  <a16:creationId xmlns:a16="http://schemas.microsoft.com/office/drawing/2014/main" id="{6556A3EA-6D5F-41DA-B014-56AE73B86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7" name="Line 207">
              <a:extLst>
                <a:ext uri="{FF2B5EF4-FFF2-40B4-BE49-F238E27FC236}">
                  <a16:creationId xmlns:a16="http://schemas.microsoft.com/office/drawing/2014/main" id="{BCEF62BD-53A1-4381-9F9B-EB9126493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8" name="Line 208">
              <a:extLst>
                <a:ext uri="{FF2B5EF4-FFF2-40B4-BE49-F238E27FC236}">
                  <a16:creationId xmlns:a16="http://schemas.microsoft.com/office/drawing/2014/main" id="{B90AD807-7F49-4E95-BDE0-36E414D4D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9" name="Line 209">
              <a:extLst>
                <a:ext uri="{FF2B5EF4-FFF2-40B4-BE49-F238E27FC236}">
                  <a16:creationId xmlns:a16="http://schemas.microsoft.com/office/drawing/2014/main" id="{EC7B0E61-FF62-4CA3-A4FF-887BE7AC5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0" name="Line 210">
              <a:extLst>
                <a:ext uri="{FF2B5EF4-FFF2-40B4-BE49-F238E27FC236}">
                  <a16:creationId xmlns:a16="http://schemas.microsoft.com/office/drawing/2014/main" id="{EA805AF1-144D-441E-8801-2D03AE23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1" name="Line 211">
              <a:extLst>
                <a:ext uri="{FF2B5EF4-FFF2-40B4-BE49-F238E27FC236}">
                  <a16:creationId xmlns:a16="http://schemas.microsoft.com/office/drawing/2014/main" id="{5DD21DBC-7516-4383-9C5A-D1C328E04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2" name="Line 212">
              <a:extLst>
                <a:ext uri="{FF2B5EF4-FFF2-40B4-BE49-F238E27FC236}">
                  <a16:creationId xmlns:a16="http://schemas.microsoft.com/office/drawing/2014/main" id="{DF369687-C5EE-482E-9F23-209E616BF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D1BEB3-E584-4FD2-8AD8-EC62B2A11EAE}"/>
              </a:ext>
            </a:extLst>
          </p:cNvPr>
          <p:cNvCxnSpPr>
            <a:cxnSpLocks/>
          </p:cNvCxnSpPr>
          <p:nvPr/>
        </p:nvCxnSpPr>
        <p:spPr>
          <a:xfrm>
            <a:off x="2965813" y="7543800"/>
            <a:ext cx="12625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07094A8-0C60-4C67-80BB-30C7C996171E}"/>
              </a:ext>
            </a:extLst>
          </p:cNvPr>
          <p:cNvCxnSpPr>
            <a:cxnSpLocks/>
          </p:cNvCxnSpPr>
          <p:nvPr/>
        </p:nvCxnSpPr>
        <p:spPr>
          <a:xfrm flipV="1">
            <a:off x="2981461" y="5899571"/>
            <a:ext cx="977803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0D9F175-8161-4AA2-9114-B16F37DF53EA}"/>
              </a:ext>
            </a:extLst>
          </p:cNvPr>
          <p:cNvCxnSpPr>
            <a:cxnSpLocks/>
          </p:cNvCxnSpPr>
          <p:nvPr/>
        </p:nvCxnSpPr>
        <p:spPr>
          <a:xfrm flipV="1">
            <a:off x="4197841" y="5590894"/>
            <a:ext cx="565765" cy="1958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B6D791F-A048-4329-9E6E-A7CAA10E9416}"/>
              </a:ext>
            </a:extLst>
          </p:cNvPr>
          <p:cNvCxnSpPr>
            <a:cxnSpLocks/>
          </p:cNvCxnSpPr>
          <p:nvPr/>
        </p:nvCxnSpPr>
        <p:spPr>
          <a:xfrm>
            <a:off x="3078547" y="4937743"/>
            <a:ext cx="877416" cy="98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0424B2B-B060-4693-8B2D-176B7D8F4F04}"/>
              </a:ext>
            </a:extLst>
          </p:cNvPr>
          <p:cNvCxnSpPr>
            <a:cxnSpLocks/>
          </p:cNvCxnSpPr>
          <p:nvPr/>
        </p:nvCxnSpPr>
        <p:spPr>
          <a:xfrm>
            <a:off x="3079223" y="4914916"/>
            <a:ext cx="1671732" cy="682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115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186</cp:revision>
  <dcterms:created xsi:type="dcterms:W3CDTF">2002-08-21T12:11:08Z</dcterms:created>
  <dcterms:modified xsi:type="dcterms:W3CDTF">2020-03-02T02:37:58Z</dcterms:modified>
  <cp:category>Shooting</cp:category>
</cp:coreProperties>
</file>