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</p:sldIdLst>
  <p:sldSz cx="7315200" cy="96012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2807" autoAdjust="0"/>
  </p:normalViewPr>
  <p:slideViewPr>
    <p:cSldViewPr>
      <p:cViewPr varScale="1">
        <p:scale>
          <a:sx n="76" d="100"/>
          <a:sy n="76" d="100"/>
        </p:scale>
        <p:origin x="2928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5E534-39C3-48A2-A65E-8143FAD79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7B45-D45D-458A-B829-91639DA37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925D-189B-47D0-8152-126808203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773FD-9099-4FEC-991D-43F83470CF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5DC3-5F9E-4364-B445-96D3F23082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9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A8D0-6E90-4A8F-8487-6909C1995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8B06D-12AE-4E9A-9393-AB76ABDB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0993-D839-402B-9FF2-759FFBE86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B1260-81FD-4251-97B3-C1C6A148C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1F090-D6D3-4842-877D-9ACC4BCA9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5406-3645-4492-A40B-B578FAAA1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Arial" charset="0"/>
              </a:defRPr>
            </a:lvl1pPr>
          </a:lstStyle>
          <a:p>
            <a:pPr>
              <a:defRPr/>
            </a:pPr>
            <a:fld id="{C659B67E-3423-4D3B-9AC9-AB192D749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0" name="Group 8"/>
          <p:cNvGrpSpPr>
            <a:grpSpLocks/>
          </p:cNvGrpSpPr>
          <p:nvPr/>
        </p:nvGrpSpPr>
        <p:grpSpPr bwMode="auto">
          <a:xfrm>
            <a:off x="685800" y="3124200"/>
            <a:ext cx="5846763" cy="6138863"/>
            <a:chOff x="672" y="624"/>
            <a:chExt cx="9600" cy="10080"/>
          </a:xfrm>
        </p:grpSpPr>
        <p:sp>
          <p:nvSpPr>
            <p:cNvPr id="13461" name="Line 4"/>
            <p:cNvSpPr>
              <a:spLocks noChangeShapeType="1"/>
            </p:cNvSpPr>
            <p:nvPr/>
          </p:nvSpPr>
          <p:spPr bwMode="auto">
            <a:xfrm>
              <a:off x="768" y="624"/>
              <a:ext cx="9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Line 5"/>
            <p:cNvSpPr>
              <a:spLocks noChangeShapeType="1"/>
            </p:cNvSpPr>
            <p:nvPr/>
          </p:nvSpPr>
          <p:spPr bwMode="auto">
            <a:xfrm>
              <a:off x="672" y="10704"/>
              <a:ext cx="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3" name="Line 6"/>
            <p:cNvSpPr>
              <a:spLocks noChangeShapeType="1"/>
            </p:cNvSpPr>
            <p:nvPr/>
          </p:nvSpPr>
          <p:spPr bwMode="auto">
            <a:xfrm flipH="1">
              <a:off x="672" y="624"/>
              <a:ext cx="96" cy="1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4" name="Line 7"/>
            <p:cNvSpPr>
              <a:spLocks noChangeShapeType="1"/>
            </p:cNvSpPr>
            <p:nvPr/>
          </p:nvSpPr>
          <p:spPr bwMode="auto">
            <a:xfrm>
              <a:off x="10176" y="624"/>
              <a:ext cx="96" cy="1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41" name="Group 44"/>
          <p:cNvGrpSpPr>
            <a:grpSpLocks/>
          </p:cNvGrpSpPr>
          <p:nvPr/>
        </p:nvGrpSpPr>
        <p:grpSpPr bwMode="auto">
          <a:xfrm>
            <a:off x="824725" y="3223931"/>
            <a:ext cx="220647" cy="604621"/>
            <a:chOff x="1756" y="2113"/>
            <a:chExt cx="181" cy="499"/>
          </a:xfrm>
        </p:grpSpPr>
        <p:sp>
          <p:nvSpPr>
            <p:cNvPr id="13455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6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7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458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9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0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2" name="Group 164"/>
          <p:cNvGrpSpPr>
            <a:grpSpLocks/>
          </p:cNvGrpSpPr>
          <p:nvPr/>
        </p:nvGrpSpPr>
        <p:grpSpPr bwMode="auto">
          <a:xfrm>
            <a:off x="832038" y="3770410"/>
            <a:ext cx="221866" cy="604622"/>
            <a:chOff x="1247" y="2496"/>
            <a:chExt cx="182" cy="496"/>
          </a:xfrm>
        </p:grpSpPr>
        <p:sp>
          <p:nvSpPr>
            <p:cNvPr id="13450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1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2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453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4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3" name="Group 182"/>
          <p:cNvGrpSpPr>
            <a:grpSpLocks/>
          </p:cNvGrpSpPr>
          <p:nvPr/>
        </p:nvGrpSpPr>
        <p:grpSpPr bwMode="auto">
          <a:xfrm>
            <a:off x="857760" y="5156867"/>
            <a:ext cx="220647" cy="604621"/>
            <a:chOff x="2449" y="2688"/>
            <a:chExt cx="181" cy="496"/>
          </a:xfrm>
        </p:grpSpPr>
        <p:sp>
          <p:nvSpPr>
            <p:cNvPr id="13445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6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47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448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9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4" name="Group 170"/>
          <p:cNvGrpSpPr>
            <a:grpSpLocks/>
          </p:cNvGrpSpPr>
          <p:nvPr/>
        </p:nvGrpSpPr>
        <p:grpSpPr bwMode="auto">
          <a:xfrm>
            <a:off x="863946" y="5710911"/>
            <a:ext cx="221866" cy="604622"/>
            <a:chOff x="1008" y="2592"/>
            <a:chExt cx="182" cy="496"/>
          </a:xfrm>
        </p:grpSpPr>
        <p:sp>
          <p:nvSpPr>
            <p:cNvPr id="1344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4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44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5" name="Group 107"/>
          <p:cNvGrpSpPr>
            <a:grpSpLocks/>
          </p:cNvGrpSpPr>
          <p:nvPr/>
        </p:nvGrpSpPr>
        <p:grpSpPr bwMode="auto">
          <a:xfrm rot="5400000">
            <a:off x="1346228" y="5742702"/>
            <a:ext cx="579343" cy="1841730"/>
            <a:chOff x="1600200" y="3200400"/>
            <a:chExt cx="533400" cy="3505200"/>
          </a:xfrm>
        </p:grpSpPr>
        <p:sp>
          <p:nvSpPr>
            <p:cNvPr id="201" name="Rectangle 200"/>
            <p:cNvSpPr/>
            <p:nvPr/>
          </p:nvSpPr>
          <p:spPr>
            <a:xfrm>
              <a:off x="1600125" y="3199072"/>
              <a:ext cx="533487" cy="3507785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597201" y="350120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597201" y="365227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597201" y="380636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597201" y="395743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597201" y="411151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1597201" y="426258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597201" y="441667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597201" y="456774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597201" y="472183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1597201" y="487289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1597201" y="502698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97201" y="517805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597201" y="533214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597201" y="548321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597201" y="563729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597201" y="578836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597201" y="594245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597201" y="609352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597201" y="624761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597201" y="639867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1597201" y="6552766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1597201" y="334711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224788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71319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-80688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5400000">
              <a:off x="-4684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5400000">
              <a:off x="148784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300791" y="4959006"/>
              <a:ext cx="350778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46" name="Group 107"/>
          <p:cNvGrpSpPr>
            <a:grpSpLocks/>
          </p:cNvGrpSpPr>
          <p:nvPr/>
        </p:nvGrpSpPr>
        <p:grpSpPr bwMode="auto">
          <a:xfrm rot="5400000">
            <a:off x="5266722" y="5768773"/>
            <a:ext cx="579343" cy="1789589"/>
            <a:chOff x="1600200" y="3200400"/>
            <a:chExt cx="533400" cy="3505200"/>
          </a:xfrm>
        </p:grpSpPr>
        <p:sp>
          <p:nvSpPr>
            <p:cNvPr id="172" name="Rectangle 171"/>
            <p:cNvSpPr/>
            <p:nvPr/>
          </p:nvSpPr>
          <p:spPr>
            <a:xfrm>
              <a:off x="1600124" y="3199594"/>
              <a:ext cx="533487" cy="350737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1595738" y="351053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595738" y="366288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595738" y="3815249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595738" y="396760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595738" y="411996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595738" y="427232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597201" y="442468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597201" y="457704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597201" y="4729407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597201" y="488176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597201" y="5037234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597201" y="5189595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597201" y="534195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597201" y="5494313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597201" y="564667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597201" y="5799032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597201" y="595139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597201" y="6103751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597201" y="625611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597201" y="640847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1597201" y="6560828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1595738" y="3358170"/>
              <a:ext cx="53348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224992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rot="5400000">
              <a:off x="71523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5400000">
              <a:off x="-80484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-4480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5400000">
              <a:off x="148988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5400000">
              <a:off x="300995" y="4959500"/>
              <a:ext cx="35073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47" name="Rectangle 136"/>
          <p:cNvSpPr>
            <a:spLocks noChangeArrowheads="1"/>
          </p:cNvSpPr>
          <p:nvPr/>
        </p:nvSpPr>
        <p:spPr bwMode="auto">
          <a:xfrm>
            <a:off x="852231" y="7074989"/>
            <a:ext cx="378199" cy="1671792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48" name="Rectangle 137"/>
          <p:cNvSpPr>
            <a:spLocks noChangeArrowheads="1"/>
          </p:cNvSpPr>
          <p:nvPr/>
        </p:nvSpPr>
        <p:spPr bwMode="auto">
          <a:xfrm>
            <a:off x="6022878" y="7388629"/>
            <a:ext cx="378199" cy="1236715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grpSp>
        <p:nvGrpSpPr>
          <p:cNvPr id="13349" name="Group 44"/>
          <p:cNvGrpSpPr>
            <a:grpSpLocks/>
          </p:cNvGrpSpPr>
          <p:nvPr/>
        </p:nvGrpSpPr>
        <p:grpSpPr bwMode="auto">
          <a:xfrm>
            <a:off x="6175258" y="3223931"/>
            <a:ext cx="220647" cy="604621"/>
            <a:chOff x="1756" y="2113"/>
            <a:chExt cx="181" cy="499"/>
          </a:xfrm>
        </p:grpSpPr>
        <p:sp>
          <p:nvSpPr>
            <p:cNvPr id="1337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337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7 h 517"/>
                  <a:gd name="T10" fmla="*/ 77 w 277"/>
                  <a:gd name="T11" fmla="*/ 111 h 517"/>
                  <a:gd name="T12" fmla="*/ 63 w 277"/>
                  <a:gd name="T13" fmla="*/ 138 h 517"/>
                  <a:gd name="T14" fmla="*/ 14 w 277"/>
                  <a:gd name="T15" fmla="*/ 138 h 517"/>
                  <a:gd name="T16" fmla="*/ 0 w 277"/>
                  <a:gd name="T17" fmla="*/ 111 h 517"/>
                  <a:gd name="T18" fmla="*/ 0 w 277"/>
                  <a:gd name="T19" fmla="*/ 37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0" name="Group 164"/>
          <p:cNvGrpSpPr>
            <a:grpSpLocks/>
          </p:cNvGrpSpPr>
          <p:nvPr/>
        </p:nvGrpSpPr>
        <p:grpSpPr bwMode="auto">
          <a:xfrm>
            <a:off x="6182572" y="3770410"/>
            <a:ext cx="221866" cy="604622"/>
            <a:chOff x="1247" y="2496"/>
            <a:chExt cx="182" cy="496"/>
          </a:xfrm>
        </p:grpSpPr>
        <p:sp>
          <p:nvSpPr>
            <p:cNvPr id="1337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7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1" name="Group 182"/>
          <p:cNvGrpSpPr>
            <a:grpSpLocks/>
          </p:cNvGrpSpPr>
          <p:nvPr/>
        </p:nvGrpSpPr>
        <p:grpSpPr bwMode="auto">
          <a:xfrm>
            <a:off x="6208294" y="5156867"/>
            <a:ext cx="220647" cy="604621"/>
            <a:chOff x="2449" y="2688"/>
            <a:chExt cx="181" cy="496"/>
          </a:xfrm>
        </p:grpSpPr>
        <p:sp>
          <p:nvSpPr>
            <p:cNvPr id="1336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336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52" name="Group 170"/>
          <p:cNvGrpSpPr>
            <a:grpSpLocks/>
          </p:cNvGrpSpPr>
          <p:nvPr/>
        </p:nvGrpSpPr>
        <p:grpSpPr bwMode="auto">
          <a:xfrm>
            <a:off x="6214480" y="5710911"/>
            <a:ext cx="221866" cy="604622"/>
            <a:chOff x="1008" y="2592"/>
            <a:chExt cx="182" cy="496"/>
          </a:xfrm>
        </p:grpSpPr>
        <p:sp>
          <p:nvSpPr>
            <p:cNvPr id="13361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364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25 w 277"/>
                  <a:gd name="T1" fmla="*/ 0 h 517"/>
                  <a:gd name="T2" fmla="*/ 54 w 277"/>
                  <a:gd name="T3" fmla="*/ 0 h 517"/>
                  <a:gd name="T4" fmla="*/ 54 w 277"/>
                  <a:gd name="T5" fmla="*/ 28 h 517"/>
                  <a:gd name="T6" fmla="*/ 63 w 277"/>
                  <a:gd name="T7" fmla="*/ 28 h 517"/>
                  <a:gd name="T8" fmla="*/ 77 w 277"/>
                  <a:gd name="T9" fmla="*/ 36 h 517"/>
                  <a:gd name="T10" fmla="*/ 77 w 277"/>
                  <a:gd name="T11" fmla="*/ 109 h 517"/>
                  <a:gd name="T12" fmla="*/ 63 w 277"/>
                  <a:gd name="T13" fmla="*/ 135 h 517"/>
                  <a:gd name="T14" fmla="*/ 14 w 277"/>
                  <a:gd name="T15" fmla="*/ 135 h 517"/>
                  <a:gd name="T16" fmla="*/ 0 w 277"/>
                  <a:gd name="T17" fmla="*/ 109 h 517"/>
                  <a:gd name="T18" fmla="*/ 0 w 277"/>
                  <a:gd name="T19" fmla="*/ 36 h 517"/>
                  <a:gd name="T20" fmla="*/ 14 w 277"/>
                  <a:gd name="T21" fmla="*/ 28 h 517"/>
                  <a:gd name="T22" fmla="*/ 25 w 277"/>
                  <a:gd name="T23" fmla="*/ 28 h 517"/>
                  <a:gd name="T24" fmla="*/ 25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5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" name="Rectangle 142"/>
          <p:cNvSpPr/>
          <p:nvPr/>
        </p:nvSpPr>
        <p:spPr bwMode="auto">
          <a:xfrm>
            <a:off x="2889250" y="3328988"/>
            <a:ext cx="1517650" cy="1412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2895600" y="3146425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3154363" y="3146425"/>
            <a:ext cx="182562" cy="1809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3414713" y="3149600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7" name="Oval 146"/>
          <p:cNvSpPr/>
          <p:nvPr/>
        </p:nvSpPr>
        <p:spPr bwMode="auto">
          <a:xfrm>
            <a:off x="3673475" y="3148013"/>
            <a:ext cx="182563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8" name="Oval 147"/>
          <p:cNvSpPr/>
          <p:nvPr/>
        </p:nvSpPr>
        <p:spPr bwMode="auto">
          <a:xfrm>
            <a:off x="3933825" y="3146425"/>
            <a:ext cx="180975" cy="180975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49" name="Oval 148"/>
          <p:cNvSpPr/>
          <p:nvPr/>
        </p:nvSpPr>
        <p:spPr bwMode="auto">
          <a:xfrm>
            <a:off x="4192588" y="3144838"/>
            <a:ext cx="180975" cy="1809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60" name="Rectangle 149"/>
          <p:cNvSpPr>
            <a:spLocks noChangeArrowheads="1"/>
          </p:cNvSpPr>
          <p:nvPr/>
        </p:nvSpPr>
        <p:spPr bwMode="auto">
          <a:xfrm>
            <a:off x="3285226" y="8094541"/>
            <a:ext cx="655637" cy="685821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13336" name="TextBox 1"/>
          <p:cNvSpPr txBox="1">
            <a:spLocks noChangeArrowheads="1"/>
          </p:cNvSpPr>
          <p:nvPr/>
        </p:nvSpPr>
        <p:spPr bwMode="auto">
          <a:xfrm>
            <a:off x="862032" y="7665135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</a:t>
            </a:r>
          </a:p>
        </p:txBody>
      </p:sp>
      <p:sp>
        <p:nvSpPr>
          <p:cNvPr id="13337" name="TextBox 254"/>
          <p:cNvSpPr txBox="1">
            <a:spLocks noChangeArrowheads="1"/>
          </p:cNvSpPr>
          <p:nvPr/>
        </p:nvSpPr>
        <p:spPr bwMode="auto">
          <a:xfrm>
            <a:off x="6078538" y="7993063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13338" name="TextBox 255"/>
          <p:cNvSpPr txBox="1">
            <a:spLocks noChangeArrowheads="1"/>
          </p:cNvSpPr>
          <p:nvPr/>
        </p:nvSpPr>
        <p:spPr bwMode="auto">
          <a:xfrm>
            <a:off x="3437726" y="8264916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C</a:t>
            </a:r>
          </a:p>
        </p:txBody>
      </p:sp>
      <p:sp>
        <p:nvSpPr>
          <p:cNvPr id="136" name="Donut 135"/>
          <p:cNvSpPr/>
          <p:nvPr/>
        </p:nvSpPr>
        <p:spPr>
          <a:xfrm>
            <a:off x="3543300" y="6340475"/>
            <a:ext cx="157163" cy="1524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02588"/>
              </p:ext>
            </p:extLst>
          </p:nvPr>
        </p:nvGraphicFramePr>
        <p:xfrm>
          <a:off x="177800" y="165100"/>
          <a:ext cx="6997700" cy="250992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Kris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Kross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Will Make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Ya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Loke Tan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inside the shooting area of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your choice,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inside the shooting area of your choice.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in each array </a:t>
                      </a:r>
                      <a:r>
                        <a:rPr kumimoji="0" lang="en-US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from the respective shooting box.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E.g. Array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must be shot from Box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Array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must be shot from Box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etc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…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4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52763" y="353536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ARRAY C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17931" y="3448885"/>
            <a:ext cx="485518" cy="25471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ARRAY 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638800" y="3452061"/>
            <a:ext cx="485518" cy="254710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ARRAY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153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301</cp:revision>
  <dcterms:created xsi:type="dcterms:W3CDTF">2002-08-21T12:11:08Z</dcterms:created>
  <dcterms:modified xsi:type="dcterms:W3CDTF">2020-03-02T02:22:00Z</dcterms:modified>
  <cp:category>Shooting</cp:category>
</cp:coreProperties>
</file>