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18390B4E-6DC2-42F1-9D59-9BFA38C7619A}"/>
    <pc:docChg chg="undo custSel delSld modSld">
      <pc:chgData name="Matt Carlson" userId="0e792f37f00095d9" providerId="LiveId" clId="{18390B4E-6DC2-42F1-9D59-9BFA38C7619A}" dt="2018-05-26T07:17:16.807" v="102" actId="14100"/>
      <pc:docMkLst>
        <pc:docMk/>
      </pc:docMkLst>
      <pc:sldChg chg="addSp delSp modSp">
        <pc:chgData name="Matt Carlson" userId="0e792f37f00095d9" providerId="LiveId" clId="{18390B4E-6DC2-42F1-9D59-9BFA38C7619A}" dt="2018-05-26T07:17:16.807" v="102" actId="14100"/>
        <pc:sldMkLst>
          <pc:docMk/>
          <pc:sldMk cId="0" sldId="274"/>
        </pc:sldMkLst>
        <pc:spChg chg="add">
          <ac:chgData name="Matt Carlson" userId="0e792f37f00095d9" providerId="LiveId" clId="{18390B4E-6DC2-42F1-9D59-9BFA38C7619A}" dt="2018-05-26T07:14:15.735" v="0"/>
          <ac:spMkLst>
            <pc:docMk/>
            <pc:sldMk cId="0" sldId="274"/>
            <ac:spMk id="43" creationId="{D10DF8ED-A0C6-46ED-8446-9305F2948F1E}"/>
          </ac:spMkLst>
        </pc:spChg>
        <pc:spChg chg="add">
          <ac:chgData name="Matt Carlson" userId="0e792f37f00095d9" providerId="LiveId" clId="{18390B4E-6DC2-42F1-9D59-9BFA38C7619A}" dt="2018-05-26T07:14:15.735" v="0"/>
          <ac:spMkLst>
            <pc:docMk/>
            <pc:sldMk cId="0" sldId="274"/>
            <ac:spMk id="52" creationId="{5B8C2A17-8E90-46CE-AAC4-600A88A56B5E}"/>
          </ac:spMkLst>
        </pc:spChg>
        <pc:spChg chg="add">
          <ac:chgData name="Matt Carlson" userId="0e792f37f00095d9" providerId="LiveId" clId="{18390B4E-6DC2-42F1-9D59-9BFA38C7619A}" dt="2018-05-26T07:14:15.735" v="0"/>
          <ac:spMkLst>
            <pc:docMk/>
            <pc:sldMk cId="0" sldId="274"/>
            <ac:spMk id="65" creationId="{74C4397F-9E2D-4670-8F0F-EBE72F398117}"/>
          </ac:spMkLst>
        </pc:spChg>
        <pc:spChg chg="add">
          <ac:chgData name="Matt Carlson" userId="0e792f37f00095d9" providerId="LiveId" clId="{18390B4E-6DC2-42F1-9D59-9BFA38C7619A}" dt="2018-05-26T07:14:15.735" v="0"/>
          <ac:spMkLst>
            <pc:docMk/>
            <pc:sldMk cId="0" sldId="274"/>
            <ac:spMk id="87" creationId="{33D64B6C-08AA-4EB2-A942-DA593DA01320}"/>
          </ac:spMkLst>
        </pc:spChg>
        <pc:spChg chg="add">
          <ac:chgData name="Matt Carlson" userId="0e792f37f00095d9" providerId="LiveId" clId="{18390B4E-6DC2-42F1-9D59-9BFA38C7619A}" dt="2018-05-26T07:14:15.735" v="0"/>
          <ac:spMkLst>
            <pc:docMk/>
            <pc:sldMk cId="0" sldId="274"/>
            <ac:spMk id="88" creationId="{18F25B97-282B-491F-ABCE-9E2D9E6CCF83}"/>
          </ac:spMkLst>
        </pc:spChg>
        <pc:spChg chg="add">
          <ac:chgData name="Matt Carlson" userId="0e792f37f00095d9" providerId="LiveId" clId="{18390B4E-6DC2-42F1-9D59-9BFA38C7619A}" dt="2018-05-26T07:14:15.735" v="0"/>
          <ac:spMkLst>
            <pc:docMk/>
            <pc:sldMk cId="0" sldId="274"/>
            <ac:spMk id="89" creationId="{A0768E61-8F70-4910-890A-36422894A98D}"/>
          </ac:spMkLst>
        </pc:spChg>
        <pc:spChg chg="add">
          <ac:chgData name="Matt Carlson" userId="0e792f37f00095d9" providerId="LiveId" clId="{18390B4E-6DC2-42F1-9D59-9BFA38C7619A}" dt="2018-05-26T07:14:15.735" v="0"/>
          <ac:spMkLst>
            <pc:docMk/>
            <pc:sldMk cId="0" sldId="274"/>
            <ac:spMk id="96" creationId="{B324A8CA-D954-461B-9DFC-0EE9F7A9985A}"/>
          </ac:spMkLst>
        </pc:spChg>
        <pc:spChg chg="add mod">
          <ac:chgData name="Matt Carlson" userId="0e792f37f00095d9" providerId="LiveId" clId="{18390B4E-6DC2-42F1-9D59-9BFA38C7619A}" dt="2018-05-26T07:16:49.593" v="84"/>
          <ac:spMkLst>
            <pc:docMk/>
            <pc:sldMk cId="0" sldId="274"/>
            <ac:spMk id="97" creationId="{C408C39A-408D-410A-A7FB-22D689CD5982}"/>
          </ac:spMkLst>
        </pc:spChg>
        <pc:spChg chg="add">
          <ac:chgData name="Matt Carlson" userId="0e792f37f00095d9" providerId="LiveId" clId="{18390B4E-6DC2-42F1-9D59-9BFA38C7619A}" dt="2018-05-26T07:14:15.735" v="0"/>
          <ac:spMkLst>
            <pc:docMk/>
            <pc:sldMk cId="0" sldId="274"/>
            <ac:spMk id="98" creationId="{12682983-BB7A-496F-9DE7-0401DE6FAD77}"/>
          </ac:spMkLst>
        </pc:spChg>
        <pc:spChg chg="add">
          <ac:chgData name="Matt Carlson" userId="0e792f37f00095d9" providerId="LiveId" clId="{18390B4E-6DC2-42F1-9D59-9BFA38C7619A}" dt="2018-05-26T07:14:15.735" v="0"/>
          <ac:spMkLst>
            <pc:docMk/>
            <pc:sldMk cId="0" sldId="274"/>
            <ac:spMk id="99" creationId="{65665B21-AB0F-4A3E-9DA4-A3B7627749B0}"/>
          </ac:spMkLst>
        </pc:spChg>
        <pc:spChg chg="add mod">
          <ac:chgData name="Matt Carlson" userId="0e792f37f00095d9" providerId="LiveId" clId="{18390B4E-6DC2-42F1-9D59-9BFA38C7619A}" dt="2018-05-26T07:17:06.510" v="99" actId="1076"/>
          <ac:spMkLst>
            <pc:docMk/>
            <pc:sldMk cId="0" sldId="274"/>
            <ac:spMk id="108" creationId="{155F8231-E755-4ABA-A4FB-9BA878D5E4E2}"/>
          </ac:spMkLst>
        </pc:spChg>
        <pc:spChg chg="del">
          <ac:chgData name="Matt Carlson" userId="0e792f37f00095d9" providerId="LiveId" clId="{18390B4E-6DC2-42F1-9D59-9BFA38C7619A}" dt="2018-05-26T07:14:23.810" v="3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18390B4E-6DC2-42F1-9D59-9BFA38C7619A}" dt="2018-05-26T07:14:15.735" v="0"/>
          <ac:grpSpMkLst>
            <pc:docMk/>
            <pc:sldMk cId="0" sldId="274"/>
            <ac:grpSpMk id="9" creationId="{A32DEB64-4086-44A6-B0DB-D6384A1A425C}"/>
          </ac:grpSpMkLst>
        </pc:grpChg>
        <pc:grpChg chg="add">
          <ac:chgData name="Matt Carlson" userId="0e792f37f00095d9" providerId="LiveId" clId="{18390B4E-6DC2-42F1-9D59-9BFA38C7619A}" dt="2018-05-26T07:14:15.735" v="0"/>
          <ac:grpSpMkLst>
            <pc:docMk/>
            <pc:sldMk cId="0" sldId="274"/>
            <ac:grpSpMk id="15" creationId="{14A7904A-C039-4157-B5A5-4D333CC88F2C}"/>
          </ac:grpSpMkLst>
        </pc:grpChg>
        <pc:grpChg chg="add">
          <ac:chgData name="Matt Carlson" userId="0e792f37f00095d9" providerId="LiveId" clId="{18390B4E-6DC2-42F1-9D59-9BFA38C7619A}" dt="2018-05-26T07:14:15.735" v="0"/>
          <ac:grpSpMkLst>
            <pc:docMk/>
            <pc:sldMk cId="0" sldId="274"/>
            <ac:grpSpMk id="21" creationId="{6A19D8D1-B9A4-489F-80EA-C181F42470BA}"/>
          </ac:grpSpMkLst>
        </pc:grpChg>
        <pc:grpChg chg="add">
          <ac:chgData name="Matt Carlson" userId="0e792f37f00095d9" providerId="LiveId" clId="{18390B4E-6DC2-42F1-9D59-9BFA38C7619A}" dt="2018-05-26T07:14:15.735" v="0"/>
          <ac:grpSpMkLst>
            <pc:docMk/>
            <pc:sldMk cId="0" sldId="274"/>
            <ac:grpSpMk id="26" creationId="{FBAD8C42-DA69-4A98-88F3-7F6EE74B3542}"/>
          </ac:grpSpMkLst>
        </pc:grpChg>
        <pc:grpChg chg="add">
          <ac:chgData name="Matt Carlson" userId="0e792f37f00095d9" providerId="LiveId" clId="{18390B4E-6DC2-42F1-9D59-9BFA38C7619A}" dt="2018-05-26T07:14:15.735" v="0"/>
          <ac:grpSpMkLst>
            <pc:docMk/>
            <pc:sldMk cId="0" sldId="274"/>
            <ac:grpSpMk id="34" creationId="{9C1D7C08-1780-4D8D-A32A-9C5607B8032B}"/>
          </ac:grpSpMkLst>
        </pc:grpChg>
        <pc:grpChg chg="add">
          <ac:chgData name="Matt Carlson" userId="0e792f37f00095d9" providerId="LiveId" clId="{18390B4E-6DC2-42F1-9D59-9BFA38C7619A}" dt="2018-05-26T07:14:15.735" v="0"/>
          <ac:grpSpMkLst>
            <pc:docMk/>
            <pc:sldMk cId="0" sldId="274"/>
            <ac:grpSpMk id="38" creationId="{461D655C-AA0D-4ABE-B103-1A91CCC20F9B}"/>
          </ac:grpSpMkLst>
        </pc:grpChg>
        <pc:grpChg chg="add">
          <ac:chgData name="Matt Carlson" userId="0e792f37f00095d9" providerId="LiveId" clId="{18390B4E-6DC2-42F1-9D59-9BFA38C7619A}" dt="2018-05-26T07:14:15.735" v="0"/>
          <ac:grpSpMkLst>
            <pc:docMk/>
            <pc:sldMk cId="0" sldId="274"/>
            <ac:grpSpMk id="44" creationId="{E417DE16-10ED-42AC-9FAE-D791D863A5A2}"/>
          </ac:grpSpMkLst>
        </pc:grpChg>
        <pc:grpChg chg="add">
          <ac:chgData name="Matt Carlson" userId="0e792f37f00095d9" providerId="LiveId" clId="{18390B4E-6DC2-42F1-9D59-9BFA38C7619A}" dt="2018-05-26T07:14:15.735" v="0"/>
          <ac:grpSpMkLst>
            <pc:docMk/>
            <pc:sldMk cId="0" sldId="274"/>
            <ac:grpSpMk id="48" creationId="{B6BBF872-A5BF-4FED-AC62-84426B1E57D3}"/>
          </ac:grpSpMkLst>
        </pc:grpChg>
        <pc:grpChg chg="add">
          <ac:chgData name="Matt Carlson" userId="0e792f37f00095d9" providerId="LiveId" clId="{18390B4E-6DC2-42F1-9D59-9BFA38C7619A}" dt="2018-05-26T07:14:15.735" v="0"/>
          <ac:grpSpMkLst>
            <pc:docMk/>
            <pc:sldMk cId="0" sldId="274"/>
            <ac:grpSpMk id="53" creationId="{C29061AB-0CC6-4EDD-B90E-D25F92093B49}"/>
          </ac:grpSpMkLst>
        </pc:grpChg>
        <pc:grpChg chg="add">
          <ac:chgData name="Matt Carlson" userId="0e792f37f00095d9" providerId="LiveId" clId="{18390B4E-6DC2-42F1-9D59-9BFA38C7619A}" dt="2018-05-26T07:14:15.735" v="0"/>
          <ac:grpSpMkLst>
            <pc:docMk/>
            <pc:sldMk cId="0" sldId="274"/>
            <ac:grpSpMk id="57" creationId="{77989E0A-2D6C-454D-8A9F-AA42F481C358}"/>
          </ac:grpSpMkLst>
        </pc:grpChg>
        <pc:grpChg chg="add">
          <ac:chgData name="Matt Carlson" userId="0e792f37f00095d9" providerId="LiveId" clId="{18390B4E-6DC2-42F1-9D59-9BFA38C7619A}" dt="2018-05-26T07:14:15.735" v="0"/>
          <ac:grpSpMkLst>
            <pc:docMk/>
            <pc:sldMk cId="0" sldId="274"/>
            <ac:grpSpMk id="61" creationId="{B656F326-9DD0-4F4A-B7EF-43F07793A45C}"/>
          </ac:grpSpMkLst>
        </pc:grpChg>
        <pc:grpChg chg="add">
          <ac:chgData name="Matt Carlson" userId="0e792f37f00095d9" providerId="LiveId" clId="{18390B4E-6DC2-42F1-9D59-9BFA38C7619A}" dt="2018-05-26T07:14:15.735" v="0"/>
          <ac:grpSpMkLst>
            <pc:docMk/>
            <pc:sldMk cId="0" sldId="274"/>
            <ac:grpSpMk id="71" creationId="{F079D4B6-4BF8-47C8-9B88-62B56C24535A}"/>
          </ac:grpSpMkLst>
        </pc:grpChg>
        <pc:grpChg chg="add">
          <ac:chgData name="Matt Carlson" userId="0e792f37f00095d9" providerId="LiveId" clId="{18390B4E-6DC2-42F1-9D59-9BFA38C7619A}" dt="2018-05-26T07:14:15.735" v="0"/>
          <ac:grpSpMkLst>
            <pc:docMk/>
            <pc:sldMk cId="0" sldId="274"/>
            <ac:grpSpMk id="75" creationId="{1BE8ECB5-DDAE-41BC-9D15-295C45E077FD}"/>
          </ac:grpSpMkLst>
        </pc:grpChg>
        <pc:grpChg chg="add">
          <ac:chgData name="Matt Carlson" userId="0e792f37f00095d9" providerId="LiveId" clId="{18390B4E-6DC2-42F1-9D59-9BFA38C7619A}" dt="2018-05-26T07:14:15.735" v="0"/>
          <ac:grpSpMkLst>
            <pc:docMk/>
            <pc:sldMk cId="0" sldId="274"/>
            <ac:grpSpMk id="81" creationId="{44151DEE-CE0B-4A77-8C7E-A232383D0204}"/>
          </ac:grpSpMkLst>
        </pc:grpChg>
        <pc:grpChg chg="add del">
          <ac:chgData name="Matt Carlson" userId="0e792f37f00095d9" providerId="LiveId" clId="{18390B4E-6DC2-42F1-9D59-9BFA38C7619A}" dt="2018-05-26T07:14:18.301" v="1" actId="478"/>
          <ac:grpSpMkLst>
            <pc:docMk/>
            <pc:sldMk cId="0" sldId="274"/>
            <ac:grpSpMk id="90" creationId="{962574A4-D0EE-4C07-B3F1-F2D303B8C807}"/>
          </ac:grpSpMkLst>
        </pc:grpChg>
        <pc:grpChg chg="mod">
          <ac:chgData name="Matt Carlson" userId="0e792f37f00095d9" providerId="LiveId" clId="{18390B4E-6DC2-42F1-9D59-9BFA38C7619A}" dt="2018-05-26T07:14:22.297" v="2" actId="1076"/>
          <ac:grpSpMkLst>
            <pc:docMk/>
            <pc:sldMk cId="0" sldId="274"/>
            <ac:grpSpMk id="93" creationId="{9FDCDDCA-1FF6-441B-9A85-881125CD7510}"/>
          </ac:grpSpMkLst>
        </pc:grpChg>
        <pc:grpChg chg="add">
          <ac:chgData name="Matt Carlson" userId="0e792f37f00095d9" providerId="LiveId" clId="{18390B4E-6DC2-42F1-9D59-9BFA38C7619A}" dt="2018-05-26T07:14:15.735" v="0"/>
          <ac:grpSpMkLst>
            <pc:docMk/>
            <pc:sldMk cId="0" sldId="274"/>
            <ac:grpSpMk id="100" creationId="{395833F8-EA79-423D-B261-F9A7FFEC2F6E}"/>
          </ac:grpSpMkLst>
        </pc:grpChg>
        <pc:graphicFrameChg chg="mod modGraphic">
          <ac:chgData name="Matt Carlson" userId="0e792f37f00095d9" providerId="LiveId" clId="{18390B4E-6DC2-42F1-9D59-9BFA38C7619A}" dt="2018-05-26T07:15:37.209" v="7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mod">
          <ac:chgData name="Matt Carlson" userId="0e792f37f00095d9" providerId="LiveId" clId="{18390B4E-6DC2-42F1-9D59-9BFA38C7619A}" dt="2018-05-26T07:16:38.643" v="82" actId="14100"/>
          <ac:cxnSpMkLst>
            <pc:docMk/>
            <pc:sldMk cId="0" sldId="274"/>
            <ac:cxnSpMk id="25" creationId="{0D454FD7-FF14-44CF-BAA5-A51E46E0BC46}"/>
          </ac:cxnSpMkLst>
        </pc:cxnChg>
        <pc:cxnChg chg="add">
          <ac:chgData name="Matt Carlson" userId="0e792f37f00095d9" providerId="LiveId" clId="{18390B4E-6DC2-42F1-9D59-9BFA38C7619A}" dt="2018-05-26T07:14:15.735" v="0"/>
          <ac:cxnSpMkLst>
            <pc:docMk/>
            <pc:sldMk cId="0" sldId="274"/>
            <ac:cxnSpMk id="42" creationId="{E3FA0ADE-326A-419F-9E3D-78C8356C5A32}"/>
          </ac:cxnSpMkLst>
        </pc:cxnChg>
        <pc:cxnChg chg="add">
          <ac:chgData name="Matt Carlson" userId="0e792f37f00095d9" providerId="LiveId" clId="{18390B4E-6DC2-42F1-9D59-9BFA38C7619A}" dt="2018-05-26T07:14:15.735" v="0"/>
          <ac:cxnSpMkLst>
            <pc:docMk/>
            <pc:sldMk cId="0" sldId="274"/>
            <ac:cxnSpMk id="66" creationId="{BCDE9389-D634-4D2D-AFEB-24E25160EDC2}"/>
          </ac:cxnSpMkLst>
        </pc:cxnChg>
        <pc:cxnChg chg="add">
          <ac:chgData name="Matt Carlson" userId="0e792f37f00095d9" providerId="LiveId" clId="{18390B4E-6DC2-42F1-9D59-9BFA38C7619A}" dt="2018-05-26T07:14:15.735" v="0"/>
          <ac:cxnSpMkLst>
            <pc:docMk/>
            <pc:sldMk cId="0" sldId="274"/>
            <ac:cxnSpMk id="67" creationId="{66715152-3821-4AAF-907B-72FC5890E1AC}"/>
          </ac:cxnSpMkLst>
        </pc:cxnChg>
        <pc:cxnChg chg="add mod">
          <ac:chgData name="Matt Carlson" userId="0e792f37f00095d9" providerId="LiveId" clId="{18390B4E-6DC2-42F1-9D59-9BFA38C7619A}" dt="2018-05-26T07:16:13.711" v="74" actId="14100"/>
          <ac:cxnSpMkLst>
            <pc:docMk/>
            <pc:sldMk cId="0" sldId="274"/>
            <ac:cxnSpMk id="68" creationId="{E2A770BD-264C-4230-B4A9-107D7969B539}"/>
          </ac:cxnSpMkLst>
        </pc:cxnChg>
        <pc:cxnChg chg="add mod">
          <ac:chgData name="Matt Carlson" userId="0e792f37f00095d9" providerId="LiveId" clId="{18390B4E-6DC2-42F1-9D59-9BFA38C7619A}" dt="2018-05-26T07:16:06.839" v="73" actId="14100"/>
          <ac:cxnSpMkLst>
            <pc:docMk/>
            <pc:sldMk cId="0" sldId="274"/>
            <ac:cxnSpMk id="69" creationId="{1CBA3132-1141-461D-9940-F1636FF67132}"/>
          </ac:cxnSpMkLst>
        </pc:cxnChg>
        <pc:cxnChg chg="add mod">
          <ac:chgData name="Matt Carlson" userId="0e792f37f00095d9" providerId="LiveId" clId="{18390B4E-6DC2-42F1-9D59-9BFA38C7619A}" dt="2018-05-26T07:16:00.950" v="72" actId="14100"/>
          <ac:cxnSpMkLst>
            <pc:docMk/>
            <pc:sldMk cId="0" sldId="274"/>
            <ac:cxnSpMk id="70" creationId="{23402B82-B9E1-4AF7-960F-891D21F75BF6}"/>
          </ac:cxnSpMkLst>
        </pc:cxnChg>
        <pc:cxnChg chg="add mod">
          <ac:chgData name="Matt Carlson" userId="0e792f37f00095d9" providerId="LiveId" clId="{18390B4E-6DC2-42F1-9D59-9BFA38C7619A}" dt="2018-05-26T07:16:44.371" v="83" actId="1076"/>
          <ac:cxnSpMkLst>
            <pc:docMk/>
            <pc:sldMk cId="0" sldId="274"/>
            <ac:cxnSpMk id="105" creationId="{47669029-F8BA-404D-BDB0-784E3BAB6134}"/>
          </ac:cxnSpMkLst>
        </pc:cxnChg>
        <pc:cxnChg chg="add mod">
          <ac:chgData name="Matt Carlson" userId="0e792f37f00095d9" providerId="LiveId" clId="{18390B4E-6DC2-42F1-9D59-9BFA38C7619A}" dt="2018-05-26T07:16:36.170" v="81" actId="14100"/>
          <ac:cxnSpMkLst>
            <pc:docMk/>
            <pc:sldMk cId="0" sldId="274"/>
            <ac:cxnSpMk id="106" creationId="{5C58B15B-CB94-46FA-8D12-35758E1EE9D7}"/>
          </ac:cxnSpMkLst>
        </pc:cxnChg>
        <pc:cxnChg chg="add mod">
          <ac:chgData name="Matt Carlson" userId="0e792f37f00095d9" providerId="LiveId" clId="{18390B4E-6DC2-42F1-9D59-9BFA38C7619A}" dt="2018-05-26T07:17:16.807" v="102" actId="14100"/>
          <ac:cxnSpMkLst>
            <pc:docMk/>
            <pc:sldMk cId="0" sldId="274"/>
            <ac:cxnSpMk id="113" creationId="{16D3025A-073B-4CA1-9852-3DB64B23236D}"/>
          </ac:cxnSpMkLst>
        </pc:cxnChg>
      </pc:sldChg>
      <pc:sldChg chg="del">
        <pc:chgData name="Matt Carlson" userId="0e792f37f00095d9" providerId="LiveId" clId="{18390B4E-6DC2-42F1-9D59-9BFA38C7619A}" dt="2018-05-26T07:14:27.025" v="6" actId="2696"/>
        <pc:sldMkLst>
          <pc:docMk/>
          <pc:sldMk cId="0" sldId="275"/>
        </pc:sldMkLst>
      </pc:sldChg>
      <pc:sldChg chg="del">
        <pc:chgData name="Matt Carlson" userId="0e792f37f00095d9" providerId="LiveId" clId="{18390B4E-6DC2-42F1-9D59-9BFA38C7619A}" dt="2018-05-26T07:14:27.007" v="5" actId="2696"/>
        <pc:sldMkLst>
          <pc:docMk/>
          <pc:sldMk cId="0" sldId="276"/>
        </pc:sldMkLst>
      </pc:sldChg>
      <pc:sldChg chg="del">
        <pc:chgData name="Matt Carlson" userId="0e792f37f00095d9" providerId="LiveId" clId="{18390B4E-6DC2-42F1-9D59-9BFA38C7619A}" dt="2018-05-26T07:14:26.957" v="4" actId="2696"/>
        <pc:sldMkLst>
          <pc:docMk/>
          <pc:sldMk cId="0" sldId="279"/>
        </pc:sldMkLst>
      </pc:sldChg>
      <pc:sldChg chg="del">
        <pc:chgData name="Matt Carlson" userId="0e792f37f00095d9" providerId="LiveId" clId="{18390B4E-6DC2-42F1-9D59-9BFA38C7619A}" dt="2018-05-26T07:14:27.044" v="7" actId="2696"/>
        <pc:sldMkLst>
          <pc:docMk/>
          <pc:sldMk cId="0" sldId="280"/>
        </pc:sldMkLst>
      </pc:sldChg>
      <pc:sldChg chg="del">
        <pc:chgData name="Matt Carlson" userId="0e792f37f00095d9" providerId="LiveId" clId="{18390B4E-6DC2-42F1-9D59-9BFA38C7619A}" dt="2018-05-26T07:14:27.075" v="8" actId="2696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890480"/>
              </p:ext>
            </p:extLst>
          </p:nvPr>
        </p:nvGraphicFramePr>
        <p:xfrm>
          <a:off x="177800" y="165100"/>
          <a:ext cx="6997700" cy="247639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6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Left at the Tree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Alan Feucht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heels touching marks.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heels touching marks. Gun loaded, muzzle pointed at red plate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31 rounds, 155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15 metric, 3 NS, 1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9FDCDDCA-1FF6-441B-9A85-881125CD7510}"/>
              </a:ext>
            </a:extLst>
          </p:cNvPr>
          <p:cNvGrpSpPr/>
          <p:nvPr/>
        </p:nvGrpSpPr>
        <p:grpSpPr>
          <a:xfrm>
            <a:off x="6653397" y="5625182"/>
            <a:ext cx="145559" cy="291831"/>
            <a:chOff x="-2209800" y="5901249"/>
            <a:chExt cx="145559" cy="291831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B8A5442-5B27-4D99-BEB6-C781E3D6D170}"/>
                </a:ext>
              </a:extLst>
            </p:cNvPr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F19AF5F-5B31-4D00-AE25-2064320E22E4}"/>
                </a:ext>
              </a:extLst>
            </p:cNvPr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grpSp>
        <p:nvGrpSpPr>
          <p:cNvPr id="9" name="Group 164">
            <a:extLst>
              <a:ext uri="{FF2B5EF4-FFF2-40B4-BE49-F238E27FC236}">
                <a16:creationId xmlns:a16="http://schemas.microsoft.com/office/drawing/2014/main" id="{A32DEB64-4086-44A6-B0DB-D6384A1A425C}"/>
              </a:ext>
            </a:extLst>
          </p:cNvPr>
          <p:cNvGrpSpPr>
            <a:grpSpLocks/>
          </p:cNvGrpSpPr>
          <p:nvPr/>
        </p:nvGrpSpPr>
        <p:grpSpPr bwMode="auto">
          <a:xfrm>
            <a:off x="2578584" y="3986273"/>
            <a:ext cx="288925" cy="787400"/>
            <a:chOff x="1247" y="2496"/>
            <a:chExt cx="182" cy="496"/>
          </a:xfrm>
        </p:grpSpPr>
        <p:sp>
          <p:nvSpPr>
            <p:cNvPr id="10" name="Line 165">
              <a:extLst>
                <a:ext uri="{FF2B5EF4-FFF2-40B4-BE49-F238E27FC236}">
                  <a16:creationId xmlns:a16="http://schemas.microsoft.com/office/drawing/2014/main" id="{E3A851D6-527F-4299-93F0-62FA2182A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66">
              <a:extLst>
                <a:ext uri="{FF2B5EF4-FFF2-40B4-BE49-F238E27FC236}">
                  <a16:creationId xmlns:a16="http://schemas.microsoft.com/office/drawing/2014/main" id="{BF654D50-674F-418A-A415-2B026ED910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167">
              <a:extLst>
                <a:ext uri="{FF2B5EF4-FFF2-40B4-BE49-F238E27FC236}">
                  <a16:creationId xmlns:a16="http://schemas.microsoft.com/office/drawing/2014/main" id="{BF632EA3-321E-4056-AE2C-03BA85B891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3" name="Freeform 168">
                <a:extLst>
                  <a:ext uri="{FF2B5EF4-FFF2-40B4-BE49-F238E27FC236}">
                    <a16:creationId xmlns:a16="http://schemas.microsoft.com/office/drawing/2014/main" id="{57FB196A-A490-44D0-9788-E429278F69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169">
                <a:extLst>
                  <a:ext uri="{FF2B5EF4-FFF2-40B4-BE49-F238E27FC236}">
                    <a16:creationId xmlns:a16="http://schemas.microsoft.com/office/drawing/2014/main" id="{7526255F-29CC-4B6B-80A8-85ECCBAA7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" name="Group 330">
            <a:extLst>
              <a:ext uri="{FF2B5EF4-FFF2-40B4-BE49-F238E27FC236}">
                <a16:creationId xmlns:a16="http://schemas.microsoft.com/office/drawing/2014/main" id="{14A7904A-C039-4157-B5A5-4D333CC88F2C}"/>
              </a:ext>
            </a:extLst>
          </p:cNvPr>
          <p:cNvGrpSpPr>
            <a:grpSpLocks/>
          </p:cNvGrpSpPr>
          <p:nvPr/>
        </p:nvGrpSpPr>
        <p:grpSpPr bwMode="auto">
          <a:xfrm>
            <a:off x="4045681" y="3933846"/>
            <a:ext cx="227013" cy="869950"/>
            <a:chOff x="912" y="1296"/>
            <a:chExt cx="143" cy="548"/>
          </a:xfrm>
        </p:grpSpPr>
        <p:sp>
          <p:nvSpPr>
            <p:cNvPr id="16" name="Line 331">
              <a:extLst>
                <a:ext uri="{FF2B5EF4-FFF2-40B4-BE49-F238E27FC236}">
                  <a16:creationId xmlns:a16="http://schemas.microsoft.com/office/drawing/2014/main" id="{3B481414-A6EA-4870-A206-B576B3D041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332">
              <a:extLst>
                <a:ext uri="{FF2B5EF4-FFF2-40B4-BE49-F238E27FC236}">
                  <a16:creationId xmlns:a16="http://schemas.microsoft.com/office/drawing/2014/main" id="{E23ED645-1EC7-4EB2-81BA-04EF9E7712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" name="Group 333">
              <a:extLst>
                <a:ext uri="{FF2B5EF4-FFF2-40B4-BE49-F238E27FC236}">
                  <a16:creationId xmlns:a16="http://schemas.microsoft.com/office/drawing/2014/main" id="{E03CC3D1-7DC5-4DD5-8A94-EC16D2D541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19" name="Freeform 334">
                <a:extLst>
                  <a:ext uri="{FF2B5EF4-FFF2-40B4-BE49-F238E27FC236}">
                    <a16:creationId xmlns:a16="http://schemas.microsoft.com/office/drawing/2014/main" id="{D68FC637-2CBA-4155-8D8B-D9374DDD031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35">
                <a:extLst>
                  <a:ext uri="{FF2B5EF4-FFF2-40B4-BE49-F238E27FC236}">
                    <a16:creationId xmlns:a16="http://schemas.microsoft.com/office/drawing/2014/main" id="{A70A19D2-32E5-4FCF-8599-9BE87B48C8C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1" name="Group 29">
            <a:extLst>
              <a:ext uri="{FF2B5EF4-FFF2-40B4-BE49-F238E27FC236}">
                <a16:creationId xmlns:a16="http://schemas.microsoft.com/office/drawing/2014/main" id="{6A19D8D1-B9A4-489F-80EA-C181F42470BA}"/>
              </a:ext>
            </a:extLst>
          </p:cNvPr>
          <p:cNvGrpSpPr>
            <a:grpSpLocks/>
          </p:cNvGrpSpPr>
          <p:nvPr/>
        </p:nvGrpSpPr>
        <p:grpSpPr bwMode="auto">
          <a:xfrm>
            <a:off x="3085130" y="4096119"/>
            <a:ext cx="287338" cy="790575"/>
            <a:chOff x="528" y="240"/>
            <a:chExt cx="181" cy="498"/>
          </a:xfrm>
        </p:grpSpPr>
        <p:sp>
          <p:nvSpPr>
            <p:cNvPr id="22" name="Line 30">
              <a:extLst>
                <a:ext uri="{FF2B5EF4-FFF2-40B4-BE49-F238E27FC236}">
                  <a16:creationId xmlns:a16="http://schemas.microsoft.com/office/drawing/2014/main" id="{8C51BBE6-5503-4E37-9248-7F3238E1D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1">
              <a:extLst>
                <a:ext uri="{FF2B5EF4-FFF2-40B4-BE49-F238E27FC236}">
                  <a16:creationId xmlns:a16="http://schemas.microsoft.com/office/drawing/2014/main" id="{DADADC76-A37C-41A5-AA58-11168BD5CC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240C3EED-B916-4883-AE98-06254C09E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454FD7-FF14-44CF-BAA5-A51E46E0BC46}"/>
              </a:ext>
            </a:extLst>
          </p:cNvPr>
          <p:cNvCxnSpPr>
            <a:cxnSpLocks/>
          </p:cNvCxnSpPr>
          <p:nvPr/>
        </p:nvCxnSpPr>
        <p:spPr>
          <a:xfrm>
            <a:off x="740518" y="6622874"/>
            <a:ext cx="4858594" cy="880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oup 491">
            <a:extLst>
              <a:ext uri="{FF2B5EF4-FFF2-40B4-BE49-F238E27FC236}">
                <a16:creationId xmlns:a16="http://schemas.microsoft.com/office/drawing/2014/main" id="{FBAD8C42-DA69-4A98-88F3-7F6EE74B354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41807" y="4313312"/>
            <a:ext cx="198438" cy="984250"/>
            <a:chOff x="1799" y="2184"/>
            <a:chExt cx="125" cy="620"/>
          </a:xfrm>
        </p:grpSpPr>
        <p:grpSp>
          <p:nvGrpSpPr>
            <p:cNvPr id="27" name="Group 492">
              <a:extLst>
                <a:ext uri="{FF2B5EF4-FFF2-40B4-BE49-F238E27FC236}">
                  <a16:creationId xmlns:a16="http://schemas.microsoft.com/office/drawing/2014/main" id="{D24A7438-76D7-4DFC-9257-23E0B28E6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2" name="Freeform 493">
                <a:extLst>
                  <a:ext uri="{FF2B5EF4-FFF2-40B4-BE49-F238E27FC236}">
                    <a16:creationId xmlns:a16="http://schemas.microsoft.com/office/drawing/2014/main" id="{17B5EB2F-FCA8-4141-AF47-3A774C4BD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3 h 375"/>
                  <a:gd name="T6" fmla="*/ 1 w 173"/>
                  <a:gd name="T7" fmla="*/ 3 h 375"/>
                  <a:gd name="T8" fmla="*/ 1 w 173"/>
                  <a:gd name="T9" fmla="*/ 3 h 375"/>
                  <a:gd name="T10" fmla="*/ 1 w 173"/>
                  <a:gd name="T11" fmla="*/ 12 h 375"/>
                  <a:gd name="T12" fmla="*/ 1 w 173"/>
                  <a:gd name="T13" fmla="*/ 15 h 375"/>
                  <a:gd name="T14" fmla="*/ 1 w 173"/>
                  <a:gd name="T15" fmla="*/ 16 h 375"/>
                  <a:gd name="T16" fmla="*/ 0 w 173"/>
                  <a:gd name="T17" fmla="*/ 14 h 375"/>
                  <a:gd name="T18" fmla="*/ 0 w 173"/>
                  <a:gd name="T19" fmla="*/ 6 h 375"/>
                  <a:gd name="T20" fmla="*/ 1 w 173"/>
                  <a:gd name="T21" fmla="*/ 3 h 375"/>
                  <a:gd name="T22" fmla="*/ 1 w 173"/>
                  <a:gd name="T23" fmla="*/ 3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494">
                <a:extLst>
                  <a:ext uri="{FF2B5EF4-FFF2-40B4-BE49-F238E27FC236}">
                    <a16:creationId xmlns:a16="http://schemas.microsoft.com/office/drawing/2014/main" id="{ACBC90A8-269D-4EF4-A37D-31E580BBDF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" name="Group 495">
              <a:extLst>
                <a:ext uri="{FF2B5EF4-FFF2-40B4-BE49-F238E27FC236}">
                  <a16:creationId xmlns:a16="http://schemas.microsoft.com/office/drawing/2014/main" id="{E1A6ACD4-1272-4249-A4CF-A9F971DA71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29" name="Line 496">
                <a:extLst>
                  <a:ext uri="{FF2B5EF4-FFF2-40B4-BE49-F238E27FC236}">
                    <a16:creationId xmlns:a16="http://schemas.microsoft.com/office/drawing/2014/main" id="{C397EFFF-0917-4263-97A3-8F1350E39F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497">
                <a:extLst>
                  <a:ext uri="{FF2B5EF4-FFF2-40B4-BE49-F238E27FC236}">
                    <a16:creationId xmlns:a16="http://schemas.microsoft.com/office/drawing/2014/main" id="{E83473E7-ADE3-4776-86FA-39875A498E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498">
                <a:extLst>
                  <a:ext uri="{FF2B5EF4-FFF2-40B4-BE49-F238E27FC236}">
                    <a16:creationId xmlns:a16="http://schemas.microsoft.com/office/drawing/2014/main" id="{5F762022-7286-4582-B0C4-BA0F6CE696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" name="Group 29">
            <a:extLst>
              <a:ext uri="{FF2B5EF4-FFF2-40B4-BE49-F238E27FC236}">
                <a16:creationId xmlns:a16="http://schemas.microsoft.com/office/drawing/2014/main" id="{9C1D7C08-1780-4D8D-A32A-9C5607B8032B}"/>
              </a:ext>
            </a:extLst>
          </p:cNvPr>
          <p:cNvGrpSpPr>
            <a:grpSpLocks/>
          </p:cNvGrpSpPr>
          <p:nvPr/>
        </p:nvGrpSpPr>
        <p:grpSpPr bwMode="auto">
          <a:xfrm>
            <a:off x="5394506" y="4030352"/>
            <a:ext cx="287338" cy="790575"/>
            <a:chOff x="528" y="240"/>
            <a:chExt cx="181" cy="498"/>
          </a:xfrm>
        </p:grpSpPr>
        <p:sp>
          <p:nvSpPr>
            <p:cNvPr id="35" name="Line 30">
              <a:extLst>
                <a:ext uri="{FF2B5EF4-FFF2-40B4-BE49-F238E27FC236}">
                  <a16:creationId xmlns:a16="http://schemas.microsoft.com/office/drawing/2014/main" id="{51D8C2D7-38FB-4877-86F7-F5F547053A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1">
              <a:extLst>
                <a:ext uri="{FF2B5EF4-FFF2-40B4-BE49-F238E27FC236}">
                  <a16:creationId xmlns:a16="http://schemas.microsoft.com/office/drawing/2014/main" id="{6E59FF0D-00F0-475E-B3B7-8C3DB4DB41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484517FD-63C0-458C-AE11-983ACF89C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29">
            <a:extLst>
              <a:ext uri="{FF2B5EF4-FFF2-40B4-BE49-F238E27FC236}">
                <a16:creationId xmlns:a16="http://schemas.microsoft.com/office/drawing/2014/main" id="{461D655C-AA0D-4ABE-B103-1A91CCC20F9B}"/>
              </a:ext>
            </a:extLst>
          </p:cNvPr>
          <p:cNvGrpSpPr>
            <a:grpSpLocks/>
          </p:cNvGrpSpPr>
          <p:nvPr/>
        </p:nvGrpSpPr>
        <p:grpSpPr bwMode="auto">
          <a:xfrm>
            <a:off x="5085984" y="4025516"/>
            <a:ext cx="287338" cy="790575"/>
            <a:chOff x="528" y="240"/>
            <a:chExt cx="181" cy="498"/>
          </a:xfrm>
        </p:grpSpPr>
        <p:sp>
          <p:nvSpPr>
            <p:cNvPr id="39" name="Line 30">
              <a:extLst>
                <a:ext uri="{FF2B5EF4-FFF2-40B4-BE49-F238E27FC236}">
                  <a16:creationId xmlns:a16="http://schemas.microsoft.com/office/drawing/2014/main" id="{06157B69-1665-4E6D-B174-E775EAF70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1">
              <a:extLst>
                <a:ext uri="{FF2B5EF4-FFF2-40B4-BE49-F238E27FC236}">
                  <a16:creationId xmlns:a16="http://schemas.microsoft.com/office/drawing/2014/main" id="{D078C690-D1B6-4EE9-AD90-9302E9464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C3FF2ED0-CB10-4B8B-9260-2F15BE722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3FA0ADE-326A-419F-9E3D-78C8356C5A32}"/>
              </a:ext>
            </a:extLst>
          </p:cNvPr>
          <p:cNvCxnSpPr>
            <a:cxnSpLocks/>
          </p:cNvCxnSpPr>
          <p:nvPr/>
        </p:nvCxnSpPr>
        <p:spPr>
          <a:xfrm>
            <a:off x="6322884" y="7996749"/>
            <a:ext cx="74164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13">
            <a:extLst>
              <a:ext uri="{FF2B5EF4-FFF2-40B4-BE49-F238E27FC236}">
                <a16:creationId xmlns:a16="http://schemas.microsoft.com/office/drawing/2014/main" id="{D10DF8ED-A0C6-46ED-8446-9305F2948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0271" y="7829822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grpSp>
        <p:nvGrpSpPr>
          <p:cNvPr id="44" name="Group 29">
            <a:extLst>
              <a:ext uri="{FF2B5EF4-FFF2-40B4-BE49-F238E27FC236}">
                <a16:creationId xmlns:a16="http://schemas.microsoft.com/office/drawing/2014/main" id="{E417DE16-10ED-42AC-9FAE-D791D863A5A2}"/>
              </a:ext>
            </a:extLst>
          </p:cNvPr>
          <p:cNvGrpSpPr>
            <a:grpSpLocks/>
          </p:cNvGrpSpPr>
          <p:nvPr/>
        </p:nvGrpSpPr>
        <p:grpSpPr bwMode="auto">
          <a:xfrm>
            <a:off x="6248338" y="4014714"/>
            <a:ext cx="287338" cy="790575"/>
            <a:chOff x="528" y="240"/>
            <a:chExt cx="181" cy="498"/>
          </a:xfrm>
        </p:grpSpPr>
        <p:sp>
          <p:nvSpPr>
            <p:cNvPr id="45" name="Line 30">
              <a:extLst>
                <a:ext uri="{FF2B5EF4-FFF2-40B4-BE49-F238E27FC236}">
                  <a16:creationId xmlns:a16="http://schemas.microsoft.com/office/drawing/2014/main" id="{5D231C40-0B6B-4562-9DC9-5DC89610F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31">
              <a:extLst>
                <a:ext uri="{FF2B5EF4-FFF2-40B4-BE49-F238E27FC236}">
                  <a16:creationId xmlns:a16="http://schemas.microsoft.com/office/drawing/2014/main" id="{6A689107-350D-430F-AE1B-DFB66B16FD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4E0F1B1A-7716-41BE-8B91-81B2A772B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" name="Group 29">
            <a:extLst>
              <a:ext uri="{FF2B5EF4-FFF2-40B4-BE49-F238E27FC236}">
                <a16:creationId xmlns:a16="http://schemas.microsoft.com/office/drawing/2014/main" id="{B6BBF872-A5BF-4FED-AC62-84426B1E57D3}"/>
              </a:ext>
            </a:extLst>
          </p:cNvPr>
          <p:cNvGrpSpPr>
            <a:grpSpLocks/>
          </p:cNvGrpSpPr>
          <p:nvPr/>
        </p:nvGrpSpPr>
        <p:grpSpPr bwMode="auto">
          <a:xfrm>
            <a:off x="6831699" y="4007627"/>
            <a:ext cx="287338" cy="790575"/>
            <a:chOff x="528" y="240"/>
            <a:chExt cx="181" cy="498"/>
          </a:xfrm>
        </p:grpSpPr>
        <p:sp>
          <p:nvSpPr>
            <p:cNvPr id="49" name="Line 30">
              <a:extLst>
                <a:ext uri="{FF2B5EF4-FFF2-40B4-BE49-F238E27FC236}">
                  <a16:creationId xmlns:a16="http://schemas.microsoft.com/office/drawing/2014/main" id="{E48220F4-51C0-44A5-BC5A-F894026FDA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31">
              <a:extLst>
                <a:ext uri="{FF2B5EF4-FFF2-40B4-BE49-F238E27FC236}">
                  <a16:creationId xmlns:a16="http://schemas.microsoft.com/office/drawing/2014/main" id="{159FC75A-1024-47CF-8642-E3769AA15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F5944BFA-7FFD-43F1-91AE-B09C22D2D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" name="Freeform 55">
            <a:extLst>
              <a:ext uri="{FF2B5EF4-FFF2-40B4-BE49-F238E27FC236}">
                <a16:creationId xmlns:a16="http://schemas.microsoft.com/office/drawing/2014/main" id="{5B8C2A17-8E90-46CE-AAC4-600A88A56B5E}"/>
              </a:ext>
            </a:extLst>
          </p:cNvPr>
          <p:cNvSpPr>
            <a:spLocks/>
          </p:cNvSpPr>
          <p:nvPr/>
        </p:nvSpPr>
        <p:spPr bwMode="auto">
          <a:xfrm flipH="1">
            <a:off x="6049962" y="4191000"/>
            <a:ext cx="180123" cy="207645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" name="Group 29">
            <a:extLst>
              <a:ext uri="{FF2B5EF4-FFF2-40B4-BE49-F238E27FC236}">
                <a16:creationId xmlns:a16="http://schemas.microsoft.com/office/drawing/2014/main" id="{C29061AB-0CC6-4EDD-B90E-D25F92093B49}"/>
              </a:ext>
            </a:extLst>
          </p:cNvPr>
          <p:cNvGrpSpPr>
            <a:grpSpLocks/>
          </p:cNvGrpSpPr>
          <p:nvPr/>
        </p:nvGrpSpPr>
        <p:grpSpPr bwMode="auto">
          <a:xfrm>
            <a:off x="317527" y="4667958"/>
            <a:ext cx="287338" cy="581025"/>
            <a:chOff x="528" y="240"/>
            <a:chExt cx="181" cy="366"/>
          </a:xfrm>
        </p:grpSpPr>
        <p:sp>
          <p:nvSpPr>
            <p:cNvPr id="54" name="Line 30">
              <a:extLst>
                <a:ext uri="{FF2B5EF4-FFF2-40B4-BE49-F238E27FC236}">
                  <a16:creationId xmlns:a16="http://schemas.microsoft.com/office/drawing/2014/main" id="{DE34FA4E-E8B3-44E7-986F-7CFA036822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353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31">
              <a:extLst>
                <a:ext uri="{FF2B5EF4-FFF2-40B4-BE49-F238E27FC236}">
                  <a16:creationId xmlns:a16="http://schemas.microsoft.com/office/drawing/2014/main" id="{1E55B842-9D83-4144-BA7C-F80464542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353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32">
              <a:extLst>
                <a:ext uri="{FF2B5EF4-FFF2-40B4-BE49-F238E27FC236}">
                  <a16:creationId xmlns:a16="http://schemas.microsoft.com/office/drawing/2014/main" id="{5606E5C7-749C-4F1B-83E9-F5BA0F24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" name="Group 292">
            <a:extLst>
              <a:ext uri="{FF2B5EF4-FFF2-40B4-BE49-F238E27FC236}">
                <a16:creationId xmlns:a16="http://schemas.microsoft.com/office/drawing/2014/main" id="{77989E0A-2D6C-454D-8A9F-AA42F481C35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931919" y="4729236"/>
            <a:ext cx="222250" cy="858838"/>
            <a:chOff x="384" y="816"/>
            <a:chExt cx="140" cy="541"/>
          </a:xfrm>
        </p:grpSpPr>
        <p:sp>
          <p:nvSpPr>
            <p:cNvPr id="58" name="Line 293">
              <a:extLst>
                <a:ext uri="{FF2B5EF4-FFF2-40B4-BE49-F238E27FC236}">
                  <a16:creationId xmlns:a16="http://schemas.microsoft.com/office/drawing/2014/main" id="{7C139FDA-1A0A-412D-949C-10BEF2DA3D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294">
              <a:extLst>
                <a:ext uri="{FF2B5EF4-FFF2-40B4-BE49-F238E27FC236}">
                  <a16:creationId xmlns:a16="http://schemas.microsoft.com/office/drawing/2014/main" id="{CA99FCA3-0749-4D48-9E55-0271BB9494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295">
              <a:extLst>
                <a:ext uri="{FF2B5EF4-FFF2-40B4-BE49-F238E27FC236}">
                  <a16:creationId xmlns:a16="http://schemas.microsoft.com/office/drawing/2014/main" id="{EA5F72C2-5FF7-48A5-8A34-5ED8B7963D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" name="Group 288">
            <a:extLst>
              <a:ext uri="{FF2B5EF4-FFF2-40B4-BE49-F238E27FC236}">
                <a16:creationId xmlns:a16="http://schemas.microsoft.com/office/drawing/2014/main" id="{B656F326-9DD0-4F4A-B7EF-43F07793A45C}"/>
              </a:ext>
            </a:extLst>
          </p:cNvPr>
          <p:cNvGrpSpPr>
            <a:grpSpLocks/>
          </p:cNvGrpSpPr>
          <p:nvPr/>
        </p:nvGrpSpPr>
        <p:grpSpPr bwMode="auto">
          <a:xfrm>
            <a:off x="5817451" y="4457275"/>
            <a:ext cx="222250" cy="858838"/>
            <a:chOff x="384" y="816"/>
            <a:chExt cx="140" cy="541"/>
          </a:xfrm>
        </p:grpSpPr>
        <p:sp>
          <p:nvSpPr>
            <p:cNvPr id="62" name="Line 289">
              <a:extLst>
                <a:ext uri="{FF2B5EF4-FFF2-40B4-BE49-F238E27FC236}">
                  <a16:creationId xmlns:a16="http://schemas.microsoft.com/office/drawing/2014/main" id="{FAE91A5C-757B-4D68-972D-BBBCD96512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290">
              <a:extLst>
                <a:ext uri="{FF2B5EF4-FFF2-40B4-BE49-F238E27FC236}">
                  <a16:creationId xmlns:a16="http://schemas.microsoft.com/office/drawing/2014/main" id="{F22CA17C-B758-4255-BACA-E430B8946B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291">
              <a:extLst>
                <a:ext uri="{FF2B5EF4-FFF2-40B4-BE49-F238E27FC236}">
                  <a16:creationId xmlns:a16="http://schemas.microsoft.com/office/drawing/2014/main" id="{AFB1E0ED-C120-405C-A291-73138CE2C4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" name="Freeform 55">
            <a:extLst>
              <a:ext uri="{FF2B5EF4-FFF2-40B4-BE49-F238E27FC236}">
                <a16:creationId xmlns:a16="http://schemas.microsoft.com/office/drawing/2014/main" id="{74C4397F-9E2D-4670-8F0F-EBE72F398117}"/>
              </a:ext>
            </a:extLst>
          </p:cNvPr>
          <p:cNvSpPr>
            <a:spLocks/>
          </p:cNvSpPr>
          <p:nvPr/>
        </p:nvSpPr>
        <p:spPr bwMode="auto">
          <a:xfrm flipH="1">
            <a:off x="2705014" y="4131892"/>
            <a:ext cx="301297" cy="1980023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CDE9389-D634-4D2D-AFEB-24E25160EDC2}"/>
              </a:ext>
            </a:extLst>
          </p:cNvPr>
          <p:cNvCxnSpPr>
            <a:cxnSpLocks/>
          </p:cNvCxnSpPr>
          <p:nvPr/>
        </p:nvCxnSpPr>
        <p:spPr>
          <a:xfrm>
            <a:off x="741026" y="6096000"/>
            <a:ext cx="3379886" cy="1145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6715152-3821-4AAF-907B-72FC5890E1AC}"/>
              </a:ext>
            </a:extLst>
          </p:cNvPr>
          <p:cNvCxnSpPr>
            <a:cxnSpLocks/>
          </p:cNvCxnSpPr>
          <p:nvPr/>
        </p:nvCxnSpPr>
        <p:spPr>
          <a:xfrm>
            <a:off x="743369" y="6096610"/>
            <a:ext cx="0" cy="5262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A770BD-264C-4230-B4A9-107D7969B539}"/>
              </a:ext>
            </a:extLst>
          </p:cNvPr>
          <p:cNvCxnSpPr>
            <a:cxnSpLocks/>
          </p:cNvCxnSpPr>
          <p:nvPr/>
        </p:nvCxnSpPr>
        <p:spPr>
          <a:xfrm>
            <a:off x="5148262" y="6207883"/>
            <a:ext cx="901700" cy="26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CBA3132-1141-461D-9940-F1636FF67132}"/>
              </a:ext>
            </a:extLst>
          </p:cNvPr>
          <p:cNvCxnSpPr>
            <a:cxnSpLocks/>
          </p:cNvCxnSpPr>
          <p:nvPr/>
        </p:nvCxnSpPr>
        <p:spPr>
          <a:xfrm flipH="1" flipV="1">
            <a:off x="7038417" y="7552616"/>
            <a:ext cx="1" cy="4478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3402B82-B9E1-4AF7-960F-891D21F75BF6}"/>
              </a:ext>
            </a:extLst>
          </p:cNvPr>
          <p:cNvCxnSpPr>
            <a:cxnSpLocks/>
          </p:cNvCxnSpPr>
          <p:nvPr/>
        </p:nvCxnSpPr>
        <p:spPr>
          <a:xfrm flipH="1" flipV="1">
            <a:off x="6303997" y="7544158"/>
            <a:ext cx="18888" cy="4658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" name="Group 288">
            <a:extLst>
              <a:ext uri="{FF2B5EF4-FFF2-40B4-BE49-F238E27FC236}">
                <a16:creationId xmlns:a16="http://schemas.microsoft.com/office/drawing/2014/main" id="{F079D4B6-4BF8-47C8-9B88-62B56C24535A}"/>
              </a:ext>
            </a:extLst>
          </p:cNvPr>
          <p:cNvGrpSpPr>
            <a:grpSpLocks/>
          </p:cNvGrpSpPr>
          <p:nvPr/>
        </p:nvGrpSpPr>
        <p:grpSpPr bwMode="auto">
          <a:xfrm>
            <a:off x="4323868" y="4312496"/>
            <a:ext cx="222250" cy="858838"/>
            <a:chOff x="384" y="816"/>
            <a:chExt cx="140" cy="541"/>
          </a:xfrm>
        </p:grpSpPr>
        <p:sp>
          <p:nvSpPr>
            <p:cNvPr id="72" name="Line 289">
              <a:extLst>
                <a:ext uri="{FF2B5EF4-FFF2-40B4-BE49-F238E27FC236}">
                  <a16:creationId xmlns:a16="http://schemas.microsoft.com/office/drawing/2014/main" id="{63249B4F-EB9C-40CB-A451-3905798313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290">
              <a:extLst>
                <a:ext uri="{FF2B5EF4-FFF2-40B4-BE49-F238E27FC236}">
                  <a16:creationId xmlns:a16="http://schemas.microsoft.com/office/drawing/2014/main" id="{BDEA17A7-9B4C-4DDA-9B4F-887ACEB60B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291">
              <a:extLst>
                <a:ext uri="{FF2B5EF4-FFF2-40B4-BE49-F238E27FC236}">
                  <a16:creationId xmlns:a16="http://schemas.microsoft.com/office/drawing/2014/main" id="{DA675C41-E1EA-4507-8AB2-9758381966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5" name="Group 164">
            <a:extLst>
              <a:ext uri="{FF2B5EF4-FFF2-40B4-BE49-F238E27FC236}">
                <a16:creationId xmlns:a16="http://schemas.microsoft.com/office/drawing/2014/main" id="{1BE8ECB5-DDAE-41BC-9D15-295C45E077FD}"/>
              </a:ext>
            </a:extLst>
          </p:cNvPr>
          <p:cNvGrpSpPr>
            <a:grpSpLocks/>
          </p:cNvGrpSpPr>
          <p:nvPr/>
        </p:nvGrpSpPr>
        <p:grpSpPr bwMode="auto">
          <a:xfrm>
            <a:off x="2122993" y="4131327"/>
            <a:ext cx="288925" cy="787400"/>
            <a:chOff x="1247" y="2496"/>
            <a:chExt cx="182" cy="496"/>
          </a:xfrm>
        </p:grpSpPr>
        <p:sp>
          <p:nvSpPr>
            <p:cNvPr id="76" name="Line 165">
              <a:extLst>
                <a:ext uri="{FF2B5EF4-FFF2-40B4-BE49-F238E27FC236}">
                  <a16:creationId xmlns:a16="http://schemas.microsoft.com/office/drawing/2014/main" id="{CD0B7F92-62A5-4697-8851-B0AE81241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166">
              <a:extLst>
                <a:ext uri="{FF2B5EF4-FFF2-40B4-BE49-F238E27FC236}">
                  <a16:creationId xmlns:a16="http://schemas.microsoft.com/office/drawing/2014/main" id="{41427A50-9291-4887-886B-7FB8A073D6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8" name="Group 167">
              <a:extLst>
                <a:ext uri="{FF2B5EF4-FFF2-40B4-BE49-F238E27FC236}">
                  <a16:creationId xmlns:a16="http://schemas.microsoft.com/office/drawing/2014/main" id="{5648AE82-032C-4C2B-83AA-27275C945E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9" name="Freeform 168">
                <a:extLst>
                  <a:ext uri="{FF2B5EF4-FFF2-40B4-BE49-F238E27FC236}">
                    <a16:creationId xmlns:a16="http://schemas.microsoft.com/office/drawing/2014/main" id="{7D7CB359-1985-4531-A301-C6E188988F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169">
                <a:extLst>
                  <a:ext uri="{FF2B5EF4-FFF2-40B4-BE49-F238E27FC236}">
                    <a16:creationId xmlns:a16="http://schemas.microsoft.com/office/drawing/2014/main" id="{15820C97-4FBF-4DA3-B7FB-F88EC2F36B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1" name="Group 164">
            <a:extLst>
              <a:ext uri="{FF2B5EF4-FFF2-40B4-BE49-F238E27FC236}">
                <a16:creationId xmlns:a16="http://schemas.microsoft.com/office/drawing/2014/main" id="{44151DEE-CE0B-4A77-8C7E-A232383D0204}"/>
              </a:ext>
            </a:extLst>
          </p:cNvPr>
          <p:cNvGrpSpPr>
            <a:grpSpLocks/>
          </p:cNvGrpSpPr>
          <p:nvPr/>
        </p:nvGrpSpPr>
        <p:grpSpPr bwMode="auto">
          <a:xfrm>
            <a:off x="3401834" y="3870399"/>
            <a:ext cx="288925" cy="787400"/>
            <a:chOff x="1247" y="2496"/>
            <a:chExt cx="182" cy="496"/>
          </a:xfrm>
        </p:grpSpPr>
        <p:sp>
          <p:nvSpPr>
            <p:cNvPr id="82" name="Line 165">
              <a:extLst>
                <a:ext uri="{FF2B5EF4-FFF2-40B4-BE49-F238E27FC236}">
                  <a16:creationId xmlns:a16="http://schemas.microsoft.com/office/drawing/2014/main" id="{B7925605-D014-4AFB-AD5E-6B73517DC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66">
              <a:extLst>
                <a:ext uri="{FF2B5EF4-FFF2-40B4-BE49-F238E27FC236}">
                  <a16:creationId xmlns:a16="http://schemas.microsoft.com/office/drawing/2014/main" id="{82BC06AA-73A2-41EF-AAF4-87E3D4F62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4" name="Group 167">
              <a:extLst>
                <a:ext uri="{FF2B5EF4-FFF2-40B4-BE49-F238E27FC236}">
                  <a16:creationId xmlns:a16="http://schemas.microsoft.com/office/drawing/2014/main" id="{9D7F344C-DA36-40FF-8F86-B79C2ECE71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85" name="Freeform 168">
                <a:extLst>
                  <a:ext uri="{FF2B5EF4-FFF2-40B4-BE49-F238E27FC236}">
                    <a16:creationId xmlns:a16="http://schemas.microsoft.com/office/drawing/2014/main" id="{17ED6E6C-4E5E-47EB-A586-B96CB796BD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169">
                <a:extLst>
                  <a:ext uri="{FF2B5EF4-FFF2-40B4-BE49-F238E27FC236}">
                    <a16:creationId xmlns:a16="http://schemas.microsoft.com/office/drawing/2014/main" id="{A44DB007-2590-48A0-9A57-E64A4BA30C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7" name="Freeform 36">
            <a:extLst>
              <a:ext uri="{FF2B5EF4-FFF2-40B4-BE49-F238E27FC236}">
                <a16:creationId xmlns:a16="http://schemas.microsoft.com/office/drawing/2014/main" id="{33D64B6C-08AA-4EB2-A942-DA593DA01320}"/>
              </a:ext>
            </a:extLst>
          </p:cNvPr>
          <p:cNvSpPr>
            <a:spLocks/>
          </p:cNvSpPr>
          <p:nvPr/>
        </p:nvSpPr>
        <p:spPr bwMode="auto">
          <a:xfrm>
            <a:off x="161579" y="4668753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" name="Freeform 36">
            <a:extLst>
              <a:ext uri="{FF2B5EF4-FFF2-40B4-BE49-F238E27FC236}">
                <a16:creationId xmlns:a16="http://schemas.microsoft.com/office/drawing/2014/main" id="{18F25B97-282B-491F-ABCE-9E2D9E6CCF83}"/>
              </a:ext>
            </a:extLst>
          </p:cNvPr>
          <p:cNvSpPr>
            <a:spLocks/>
          </p:cNvSpPr>
          <p:nvPr/>
        </p:nvSpPr>
        <p:spPr bwMode="auto">
          <a:xfrm>
            <a:off x="5247906" y="4020784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" name="Freeform 317">
            <a:extLst>
              <a:ext uri="{FF2B5EF4-FFF2-40B4-BE49-F238E27FC236}">
                <a16:creationId xmlns:a16="http://schemas.microsoft.com/office/drawing/2014/main" id="{A0768E61-8F70-4910-890A-36422894A98D}"/>
              </a:ext>
            </a:extLst>
          </p:cNvPr>
          <p:cNvSpPr>
            <a:spLocks/>
          </p:cNvSpPr>
          <p:nvPr/>
        </p:nvSpPr>
        <p:spPr bwMode="auto">
          <a:xfrm>
            <a:off x="1942370" y="4876839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6 h 375"/>
              <a:gd name="T6" fmla="*/ 2 w 173"/>
              <a:gd name="T7" fmla="*/ 38 h 375"/>
              <a:gd name="T8" fmla="*/ 2 w 173"/>
              <a:gd name="T9" fmla="*/ 46 h 375"/>
              <a:gd name="T10" fmla="*/ 2 w 173"/>
              <a:gd name="T11" fmla="*/ 141 h 375"/>
              <a:gd name="T12" fmla="*/ 2 w 173"/>
              <a:gd name="T13" fmla="*/ 174 h 375"/>
              <a:gd name="T14" fmla="*/ 2 w 173"/>
              <a:gd name="T15" fmla="*/ 190 h 375"/>
              <a:gd name="T16" fmla="*/ 0 w 173"/>
              <a:gd name="T17" fmla="*/ 160 h 375"/>
              <a:gd name="T18" fmla="*/ 0 w 173"/>
              <a:gd name="T19" fmla="*/ 65 h 375"/>
              <a:gd name="T20" fmla="*/ 2 w 173"/>
              <a:gd name="T21" fmla="*/ 48 h 375"/>
              <a:gd name="T22" fmla="*/ 2 w 173"/>
              <a:gd name="T23" fmla="*/ 45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324A8CA-D954-461B-9DFC-0EE9F7A9985A}"/>
              </a:ext>
            </a:extLst>
          </p:cNvPr>
          <p:cNvSpPr/>
          <p:nvPr/>
        </p:nvSpPr>
        <p:spPr>
          <a:xfrm>
            <a:off x="892342" y="4599126"/>
            <a:ext cx="968375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Tree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408C39A-408D-410A-A7FB-22D689CD5982}"/>
              </a:ext>
            </a:extLst>
          </p:cNvPr>
          <p:cNvSpPr/>
          <p:nvPr/>
        </p:nvSpPr>
        <p:spPr>
          <a:xfrm>
            <a:off x="5295876" y="6943016"/>
            <a:ext cx="968375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Tree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2682983-BB7A-496F-9DE7-0401DE6FAD77}"/>
              </a:ext>
            </a:extLst>
          </p:cNvPr>
          <p:cNvSpPr/>
          <p:nvPr/>
        </p:nvSpPr>
        <p:spPr>
          <a:xfrm>
            <a:off x="4137279" y="5795091"/>
            <a:ext cx="968375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Tree</a:t>
            </a:r>
          </a:p>
        </p:txBody>
      </p:sp>
      <p:sp>
        <p:nvSpPr>
          <p:cNvPr id="99" name="Freeform 55">
            <a:extLst>
              <a:ext uri="{FF2B5EF4-FFF2-40B4-BE49-F238E27FC236}">
                <a16:creationId xmlns:a16="http://schemas.microsoft.com/office/drawing/2014/main" id="{65665B21-AB0F-4A3E-9DA4-A3B7627749B0}"/>
              </a:ext>
            </a:extLst>
          </p:cNvPr>
          <p:cNvSpPr>
            <a:spLocks/>
          </p:cNvSpPr>
          <p:nvPr/>
        </p:nvSpPr>
        <p:spPr bwMode="auto">
          <a:xfrm flipH="1">
            <a:off x="4589253" y="3900172"/>
            <a:ext cx="301297" cy="1980023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95833F8-EA79-423D-B261-F9A7FFEC2F6E}"/>
              </a:ext>
            </a:extLst>
          </p:cNvPr>
          <p:cNvGrpSpPr/>
          <p:nvPr/>
        </p:nvGrpSpPr>
        <p:grpSpPr>
          <a:xfrm>
            <a:off x="6526108" y="3779811"/>
            <a:ext cx="303706" cy="748257"/>
            <a:chOff x="6109791" y="4007159"/>
            <a:chExt cx="949605" cy="3460441"/>
          </a:xfrm>
        </p:grpSpPr>
        <p:sp>
          <p:nvSpPr>
            <p:cNvPr id="101" name="Oval 724">
              <a:extLst>
                <a:ext uri="{FF2B5EF4-FFF2-40B4-BE49-F238E27FC236}">
                  <a16:creationId xmlns:a16="http://schemas.microsoft.com/office/drawing/2014/main" id="{DA28238C-957D-456B-A92C-50D502E29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5061" y="4007159"/>
              <a:ext cx="455019" cy="465489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Oval 725">
              <a:extLst>
                <a:ext uri="{FF2B5EF4-FFF2-40B4-BE49-F238E27FC236}">
                  <a16:creationId xmlns:a16="http://schemas.microsoft.com/office/drawing/2014/main" id="{5EFE153D-3E2C-446C-8E46-C83F8C979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9791" y="4702125"/>
              <a:ext cx="949605" cy="966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726">
              <a:extLst>
                <a:ext uri="{FF2B5EF4-FFF2-40B4-BE49-F238E27FC236}">
                  <a16:creationId xmlns:a16="http://schemas.microsoft.com/office/drawing/2014/main" id="{B208748D-AA3D-41F7-953B-A35AA85D0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2742" y="5491468"/>
              <a:ext cx="672637" cy="1976132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Rectangle 727">
              <a:extLst>
                <a:ext uri="{FF2B5EF4-FFF2-40B4-BE49-F238E27FC236}">
                  <a16:creationId xmlns:a16="http://schemas.microsoft.com/office/drawing/2014/main" id="{D774DEAD-E650-45FF-9752-AB9A41F45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850" y="4247395"/>
              <a:ext cx="464911" cy="50062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7669029-F8BA-404D-BDB0-784E3BAB6134}"/>
              </a:ext>
            </a:extLst>
          </p:cNvPr>
          <p:cNvCxnSpPr>
            <a:cxnSpLocks/>
          </p:cNvCxnSpPr>
          <p:nvPr/>
        </p:nvCxnSpPr>
        <p:spPr>
          <a:xfrm>
            <a:off x="6313441" y="7389604"/>
            <a:ext cx="747928" cy="107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C58B15B-CB94-46FA-8D12-35758E1EE9D7}"/>
              </a:ext>
            </a:extLst>
          </p:cNvPr>
          <p:cNvCxnSpPr>
            <a:cxnSpLocks/>
          </p:cNvCxnSpPr>
          <p:nvPr/>
        </p:nvCxnSpPr>
        <p:spPr>
          <a:xfrm flipV="1">
            <a:off x="5599112" y="6198389"/>
            <a:ext cx="450850" cy="5197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55F8231-E755-4ABA-A4FB-9BA878D5E4E2}"/>
              </a:ext>
            </a:extLst>
          </p:cNvPr>
          <p:cNvSpPr/>
          <p:nvPr/>
        </p:nvSpPr>
        <p:spPr>
          <a:xfrm>
            <a:off x="6215273" y="7103045"/>
            <a:ext cx="10790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STEEL DQ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6D3025A-073B-4CA1-9852-3DB64B23236D}"/>
              </a:ext>
            </a:extLst>
          </p:cNvPr>
          <p:cNvCxnSpPr>
            <a:cxnSpLocks/>
          </p:cNvCxnSpPr>
          <p:nvPr/>
        </p:nvCxnSpPr>
        <p:spPr>
          <a:xfrm flipH="1">
            <a:off x="6303997" y="7552616"/>
            <a:ext cx="75737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123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161</cp:revision>
  <dcterms:created xsi:type="dcterms:W3CDTF">2002-08-21T12:11:08Z</dcterms:created>
  <dcterms:modified xsi:type="dcterms:W3CDTF">2020-03-02T02:49:57Z</dcterms:modified>
  <cp:category>Shooting</cp:category>
</cp:coreProperties>
</file>