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BAEE01-9E14-47E5-AC58-57D5F2AA0EFF}" v="3" dt="2019-06-22T15:08:29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0ABAEE01-9E14-47E5-AC58-57D5F2AA0EFF}"/>
    <pc:docChg chg="modSld">
      <pc:chgData name="Matt Carlson" userId="0e792f37f00095d9" providerId="LiveId" clId="{0ABAEE01-9E14-47E5-AC58-57D5F2AA0EFF}" dt="2019-06-23T08:21:12.694" v="55" actId="1076"/>
      <pc:docMkLst>
        <pc:docMk/>
      </pc:docMkLst>
      <pc:sldChg chg="addSp delSp modSp">
        <pc:chgData name="Matt Carlson" userId="0e792f37f00095d9" providerId="LiveId" clId="{0ABAEE01-9E14-47E5-AC58-57D5F2AA0EFF}" dt="2019-06-23T08:21:12.694" v="55" actId="1076"/>
        <pc:sldMkLst>
          <pc:docMk/>
          <pc:sldMk cId="0" sldId="274"/>
        </pc:sldMkLst>
        <pc:grpChg chg="mod">
          <ac:chgData name="Matt Carlson" userId="0e792f37f00095d9" providerId="LiveId" clId="{0ABAEE01-9E14-47E5-AC58-57D5F2AA0EFF}" dt="2019-06-23T08:21:12.694" v="55" actId="1076"/>
          <ac:grpSpMkLst>
            <pc:docMk/>
            <pc:sldMk cId="0" sldId="274"/>
            <ac:grpSpMk id="104" creationId="{00000000-0000-0000-0000-000000000000}"/>
          </ac:grpSpMkLst>
        </pc:grpChg>
        <pc:graphicFrameChg chg="add modGraphic">
          <ac:chgData name="Matt Carlson" userId="0e792f37f00095d9" providerId="LiveId" clId="{0ABAEE01-9E14-47E5-AC58-57D5F2AA0EFF}" dt="2019-06-22T15:08:20.671" v="53" actId="20577"/>
          <ac:graphicFrameMkLst>
            <pc:docMk/>
            <pc:sldMk cId="0" sldId="274"/>
            <ac:graphicFrameMk id="92" creationId="{3CC4F80A-9037-45AD-AF78-105F6E4E8DE0}"/>
          </ac:graphicFrameMkLst>
        </pc:graphicFrameChg>
        <pc:graphicFrameChg chg="del mod">
          <ac:chgData name="Matt Carlson" userId="0e792f37f00095d9" providerId="LiveId" clId="{0ABAEE01-9E14-47E5-AC58-57D5F2AA0EFF}" dt="2019-06-22T15:08:29.677" v="54" actId="478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add">
          <ac:chgData name="Matt Carlson" userId="0e792f37f00095d9" providerId="LiveId" clId="{0ABAEE01-9E14-47E5-AC58-57D5F2AA0EFF}" dt="2019-06-22T15:07:00.033" v="1"/>
          <ac:picMkLst>
            <pc:docMk/>
            <pc:sldMk cId="0" sldId="274"/>
            <ac:picMk id="93" creationId="{14DDBA08-FCE9-4815-B32A-F78BC4A0B2D3}"/>
          </ac:picMkLst>
        </pc:picChg>
        <pc:picChg chg="add">
          <ac:chgData name="Matt Carlson" userId="0e792f37f00095d9" providerId="LiveId" clId="{0ABAEE01-9E14-47E5-AC58-57D5F2AA0EFF}" dt="2019-06-22T15:07:00.033" v="1"/>
          <ac:picMkLst>
            <pc:docMk/>
            <pc:sldMk cId="0" sldId="274"/>
            <ac:picMk id="94" creationId="{E10316AC-73A7-48ED-B9E5-6B47ED298A26}"/>
          </ac:picMkLst>
        </pc:picChg>
        <pc:picChg chg="del mod">
          <ac:chgData name="Matt Carlson" userId="0e792f37f00095d9" providerId="LiveId" clId="{0ABAEE01-9E14-47E5-AC58-57D5F2AA0EFF}" dt="2019-06-22T15:08:29.677" v="54" actId="478"/>
          <ac:picMkLst>
            <pc:docMk/>
            <pc:sldMk cId="0" sldId="274"/>
            <ac:picMk id="3113" creationId="{00000000-0000-0000-0000-000000000000}"/>
          </ac:picMkLst>
        </pc:picChg>
        <pc:picChg chg="del mod">
          <ac:chgData name="Matt Carlson" userId="0e792f37f00095d9" providerId="LiveId" clId="{0ABAEE01-9E14-47E5-AC58-57D5F2AA0EFF}" dt="2019-06-22T15:08:29.677" v="54" actId="478"/>
          <ac:picMkLst>
            <pc:docMk/>
            <pc:sldMk cId="0" sldId="274"/>
            <ac:picMk id="311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6/23/2019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roup 330"/>
          <p:cNvGrpSpPr>
            <a:grpSpLocks/>
          </p:cNvGrpSpPr>
          <p:nvPr/>
        </p:nvGrpSpPr>
        <p:grpSpPr bwMode="auto">
          <a:xfrm>
            <a:off x="3743295" y="4000596"/>
            <a:ext cx="227013" cy="869950"/>
            <a:chOff x="912" y="1296"/>
            <a:chExt cx="143" cy="548"/>
          </a:xfrm>
        </p:grpSpPr>
        <p:sp>
          <p:nvSpPr>
            <p:cNvPr id="191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3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194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6" name="Group 29"/>
          <p:cNvGrpSpPr>
            <a:grpSpLocks/>
          </p:cNvGrpSpPr>
          <p:nvPr/>
        </p:nvGrpSpPr>
        <p:grpSpPr bwMode="auto">
          <a:xfrm>
            <a:off x="3044924" y="3968343"/>
            <a:ext cx="287338" cy="790575"/>
            <a:chOff x="528" y="240"/>
            <a:chExt cx="181" cy="498"/>
          </a:xfrm>
        </p:grpSpPr>
        <p:sp>
          <p:nvSpPr>
            <p:cNvPr id="18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48" name="Straight Connector 147"/>
          <p:cNvCxnSpPr>
            <a:cxnSpLocks/>
          </p:cNvCxnSpPr>
          <p:nvPr/>
        </p:nvCxnSpPr>
        <p:spPr>
          <a:xfrm>
            <a:off x="458724" y="6692455"/>
            <a:ext cx="5505557" cy="1745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7" name="Group 491"/>
          <p:cNvGrpSpPr>
            <a:grpSpLocks/>
          </p:cNvGrpSpPr>
          <p:nvPr/>
        </p:nvGrpSpPr>
        <p:grpSpPr bwMode="auto">
          <a:xfrm flipH="1">
            <a:off x="641807" y="4313312"/>
            <a:ext cx="198438" cy="984250"/>
            <a:chOff x="1799" y="2184"/>
            <a:chExt cx="125" cy="620"/>
          </a:xfrm>
        </p:grpSpPr>
        <p:grpSp>
          <p:nvGrpSpPr>
            <p:cNvPr id="118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23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3 h 375"/>
                  <a:gd name="T6" fmla="*/ 1 w 173"/>
                  <a:gd name="T7" fmla="*/ 3 h 375"/>
                  <a:gd name="T8" fmla="*/ 1 w 173"/>
                  <a:gd name="T9" fmla="*/ 3 h 375"/>
                  <a:gd name="T10" fmla="*/ 1 w 173"/>
                  <a:gd name="T11" fmla="*/ 12 h 375"/>
                  <a:gd name="T12" fmla="*/ 1 w 173"/>
                  <a:gd name="T13" fmla="*/ 15 h 375"/>
                  <a:gd name="T14" fmla="*/ 1 w 173"/>
                  <a:gd name="T15" fmla="*/ 16 h 375"/>
                  <a:gd name="T16" fmla="*/ 0 w 173"/>
                  <a:gd name="T17" fmla="*/ 14 h 375"/>
                  <a:gd name="T18" fmla="*/ 0 w 173"/>
                  <a:gd name="T19" fmla="*/ 6 h 375"/>
                  <a:gd name="T20" fmla="*/ 1 w 173"/>
                  <a:gd name="T21" fmla="*/ 3 h 375"/>
                  <a:gd name="T22" fmla="*/ 1 w 173"/>
                  <a:gd name="T23" fmla="*/ 3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9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20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5" name="Group 29"/>
          <p:cNvGrpSpPr>
            <a:grpSpLocks/>
          </p:cNvGrpSpPr>
          <p:nvPr/>
        </p:nvGrpSpPr>
        <p:grpSpPr bwMode="auto">
          <a:xfrm>
            <a:off x="5640529" y="4212331"/>
            <a:ext cx="287338" cy="790575"/>
            <a:chOff x="528" y="240"/>
            <a:chExt cx="181" cy="498"/>
          </a:xfrm>
        </p:grpSpPr>
        <p:sp>
          <p:nvSpPr>
            <p:cNvPr id="126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" name="Group 29"/>
          <p:cNvGrpSpPr>
            <a:grpSpLocks/>
          </p:cNvGrpSpPr>
          <p:nvPr/>
        </p:nvGrpSpPr>
        <p:grpSpPr bwMode="auto">
          <a:xfrm>
            <a:off x="5332007" y="4207495"/>
            <a:ext cx="287338" cy="790575"/>
            <a:chOff x="528" y="240"/>
            <a:chExt cx="181" cy="498"/>
          </a:xfrm>
        </p:grpSpPr>
        <p:sp>
          <p:nvSpPr>
            <p:cNvPr id="134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292"/>
          <p:cNvGrpSpPr>
            <a:grpSpLocks/>
          </p:cNvGrpSpPr>
          <p:nvPr/>
        </p:nvGrpSpPr>
        <p:grpSpPr bwMode="auto">
          <a:xfrm flipH="1">
            <a:off x="5095570" y="4832424"/>
            <a:ext cx="222250" cy="858838"/>
            <a:chOff x="384" y="816"/>
            <a:chExt cx="140" cy="541"/>
          </a:xfrm>
        </p:grpSpPr>
        <p:sp>
          <p:nvSpPr>
            <p:cNvPr id="138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46" name="Straight Connector 145"/>
          <p:cNvCxnSpPr>
            <a:cxnSpLocks/>
          </p:cNvCxnSpPr>
          <p:nvPr/>
        </p:nvCxnSpPr>
        <p:spPr>
          <a:xfrm>
            <a:off x="6019523" y="7932465"/>
            <a:ext cx="914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2" name="TextBox 13"/>
          <p:cNvSpPr txBox="1">
            <a:spLocks noChangeArrowheads="1"/>
          </p:cNvSpPr>
          <p:nvPr/>
        </p:nvSpPr>
        <p:spPr bwMode="auto">
          <a:xfrm>
            <a:off x="6229351" y="7762602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grpSp>
        <p:nvGrpSpPr>
          <p:cNvPr id="100" name="Group 29"/>
          <p:cNvGrpSpPr>
            <a:grpSpLocks/>
          </p:cNvGrpSpPr>
          <p:nvPr/>
        </p:nvGrpSpPr>
        <p:grpSpPr bwMode="auto">
          <a:xfrm>
            <a:off x="6218794" y="4864237"/>
            <a:ext cx="287338" cy="790575"/>
            <a:chOff x="528" y="240"/>
            <a:chExt cx="181" cy="498"/>
          </a:xfrm>
        </p:grpSpPr>
        <p:sp>
          <p:nvSpPr>
            <p:cNvPr id="101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" name="Group 29"/>
          <p:cNvGrpSpPr>
            <a:grpSpLocks/>
          </p:cNvGrpSpPr>
          <p:nvPr/>
        </p:nvGrpSpPr>
        <p:grpSpPr bwMode="auto">
          <a:xfrm>
            <a:off x="6558520" y="4652877"/>
            <a:ext cx="287338" cy="790575"/>
            <a:chOff x="528" y="240"/>
            <a:chExt cx="181" cy="498"/>
          </a:xfrm>
        </p:grpSpPr>
        <p:sp>
          <p:nvSpPr>
            <p:cNvPr id="105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7" name="Freeform 55"/>
          <p:cNvSpPr>
            <a:spLocks/>
          </p:cNvSpPr>
          <p:nvPr/>
        </p:nvSpPr>
        <p:spPr bwMode="auto">
          <a:xfrm>
            <a:off x="6218794" y="4901233"/>
            <a:ext cx="78581" cy="13335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8" name="Group 29"/>
          <p:cNvGrpSpPr>
            <a:grpSpLocks/>
          </p:cNvGrpSpPr>
          <p:nvPr/>
        </p:nvGrpSpPr>
        <p:grpSpPr bwMode="auto">
          <a:xfrm>
            <a:off x="317527" y="4667958"/>
            <a:ext cx="287338" cy="581025"/>
            <a:chOff x="528" y="240"/>
            <a:chExt cx="181" cy="366"/>
          </a:xfrm>
        </p:grpSpPr>
        <p:sp>
          <p:nvSpPr>
            <p:cNvPr id="109" name="Line 30"/>
            <p:cNvSpPr>
              <a:spLocks noChangeShapeType="1"/>
            </p:cNvSpPr>
            <p:nvPr/>
          </p:nvSpPr>
          <p:spPr bwMode="auto">
            <a:xfrm>
              <a:off x="535" y="353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31"/>
            <p:cNvSpPr>
              <a:spLocks noChangeShapeType="1"/>
            </p:cNvSpPr>
            <p:nvPr/>
          </p:nvSpPr>
          <p:spPr bwMode="auto">
            <a:xfrm>
              <a:off x="701" y="353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3" name="Group 292"/>
          <p:cNvGrpSpPr>
            <a:grpSpLocks/>
          </p:cNvGrpSpPr>
          <p:nvPr/>
        </p:nvGrpSpPr>
        <p:grpSpPr bwMode="auto">
          <a:xfrm flipH="1">
            <a:off x="1931919" y="4729236"/>
            <a:ext cx="222250" cy="858838"/>
            <a:chOff x="384" y="816"/>
            <a:chExt cx="140" cy="541"/>
          </a:xfrm>
        </p:grpSpPr>
        <p:sp>
          <p:nvSpPr>
            <p:cNvPr id="11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9" name="Group 288"/>
          <p:cNvGrpSpPr>
            <a:grpSpLocks/>
          </p:cNvGrpSpPr>
          <p:nvPr/>
        </p:nvGrpSpPr>
        <p:grpSpPr bwMode="auto">
          <a:xfrm>
            <a:off x="5953168" y="4709145"/>
            <a:ext cx="222250" cy="858838"/>
            <a:chOff x="384" y="816"/>
            <a:chExt cx="140" cy="541"/>
          </a:xfrm>
        </p:grpSpPr>
        <p:sp>
          <p:nvSpPr>
            <p:cNvPr id="130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1" name="Freeform 55"/>
          <p:cNvSpPr>
            <a:spLocks/>
          </p:cNvSpPr>
          <p:nvPr/>
        </p:nvSpPr>
        <p:spPr bwMode="auto">
          <a:xfrm>
            <a:off x="2926295" y="4313227"/>
            <a:ext cx="132206" cy="136525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2" name="Straight Connector 141"/>
          <p:cNvCxnSpPr>
            <a:cxnSpLocks/>
          </p:cNvCxnSpPr>
          <p:nvPr/>
        </p:nvCxnSpPr>
        <p:spPr>
          <a:xfrm>
            <a:off x="407932" y="6028778"/>
            <a:ext cx="3379886" cy="1145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cxnSpLocks/>
          </p:cNvCxnSpPr>
          <p:nvPr/>
        </p:nvCxnSpPr>
        <p:spPr>
          <a:xfrm>
            <a:off x="410275" y="6029388"/>
            <a:ext cx="36923" cy="6630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cxnSpLocks/>
          </p:cNvCxnSpPr>
          <p:nvPr/>
        </p:nvCxnSpPr>
        <p:spPr>
          <a:xfrm>
            <a:off x="3787818" y="6140662"/>
            <a:ext cx="3118088" cy="380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cxnSpLocks/>
          </p:cNvCxnSpPr>
          <p:nvPr/>
        </p:nvCxnSpPr>
        <p:spPr>
          <a:xfrm flipH="1" flipV="1">
            <a:off x="6905906" y="6178745"/>
            <a:ext cx="28017" cy="174089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cxnSpLocks/>
          </p:cNvCxnSpPr>
          <p:nvPr/>
        </p:nvCxnSpPr>
        <p:spPr>
          <a:xfrm flipH="1" flipV="1">
            <a:off x="5950906" y="6866979"/>
            <a:ext cx="78463" cy="10654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0" name="Group 288"/>
          <p:cNvGrpSpPr>
            <a:grpSpLocks/>
          </p:cNvGrpSpPr>
          <p:nvPr/>
        </p:nvGrpSpPr>
        <p:grpSpPr bwMode="auto">
          <a:xfrm>
            <a:off x="3929315" y="4409705"/>
            <a:ext cx="222250" cy="858838"/>
            <a:chOff x="384" y="816"/>
            <a:chExt cx="140" cy="541"/>
          </a:xfrm>
        </p:grpSpPr>
        <p:sp>
          <p:nvSpPr>
            <p:cNvPr id="161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8" name="Group 164"/>
          <p:cNvGrpSpPr>
            <a:grpSpLocks/>
          </p:cNvGrpSpPr>
          <p:nvPr/>
        </p:nvGrpSpPr>
        <p:grpSpPr bwMode="auto">
          <a:xfrm>
            <a:off x="2220033" y="4124668"/>
            <a:ext cx="288925" cy="787400"/>
            <a:chOff x="1247" y="2496"/>
            <a:chExt cx="182" cy="496"/>
          </a:xfrm>
        </p:grpSpPr>
        <p:sp>
          <p:nvSpPr>
            <p:cNvPr id="169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1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72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74" name="Group 164"/>
          <p:cNvGrpSpPr>
            <a:grpSpLocks/>
          </p:cNvGrpSpPr>
          <p:nvPr/>
        </p:nvGrpSpPr>
        <p:grpSpPr bwMode="auto">
          <a:xfrm>
            <a:off x="2573526" y="4076837"/>
            <a:ext cx="288925" cy="787400"/>
            <a:chOff x="1247" y="2496"/>
            <a:chExt cx="182" cy="496"/>
          </a:xfrm>
        </p:grpSpPr>
        <p:sp>
          <p:nvSpPr>
            <p:cNvPr id="175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7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78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0" name="Group 164"/>
          <p:cNvGrpSpPr>
            <a:grpSpLocks/>
          </p:cNvGrpSpPr>
          <p:nvPr/>
        </p:nvGrpSpPr>
        <p:grpSpPr bwMode="auto">
          <a:xfrm>
            <a:off x="3410994" y="3971519"/>
            <a:ext cx="288925" cy="787400"/>
            <a:chOff x="1247" y="2496"/>
            <a:chExt cx="182" cy="496"/>
          </a:xfrm>
        </p:grpSpPr>
        <p:sp>
          <p:nvSpPr>
            <p:cNvPr id="181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3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84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00" name="Freeform 36"/>
          <p:cNvSpPr>
            <a:spLocks/>
          </p:cNvSpPr>
          <p:nvPr/>
        </p:nvSpPr>
        <p:spPr bwMode="auto">
          <a:xfrm>
            <a:off x="161579" y="4668753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1" name="Freeform 36"/>
          <p:cNvSpPr>
            <a:spLocks/>
          </p:cNvSpPr>
          <p:nvPr/>
        </p:nvSpPr>
        <p:spPr bwMode="auto">
          <a:xfrm>
            <a:off x="5485201" y="4220320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2" name="Freeform 317"/>
          <p:cNvSpPr>
            <a:spLocks/>
          </p:cNvSpPr>
          <p:nvPr/>
        </p:nvSpPr>
        <p:spPr bwMode="auto">
          <a:xfrm>
            <a:off x="1943493" y="4954656"/>
            <a:ext cx="222250" cy="577850"/>
          </a:xfrm>
          <a:custGeom>
            <a:avLst/>
            <a:gdLst>
              <a:gd name="T0" fmla="*/ 2 w 173"/>
              <a:gd name="T1" fmla="*/ 15 h 375"/>
              <a:gd name="T2" fmla="*/ 2 w 173"/>
              <a:gd name="T3" fmla="*/ 0 h 375"/>
              <a:gd name="T4" fmla="*/ 2 w 173"/>
              <a:gd name="T5" fmla="*/ 36 h 375"/>
              <a:gd name="T6" fmla="*/ 2 w 173"/>
              <a:gd name="T7" fmla="*/ 38 h 375"/>
              <a:gd name="T8" fmla="*/ 2 w 173"/>
              <a:gd name="T9" fmla="*/ 46 h 375"/>
              <a:gd name="T10" fmla="*/ 2 w 173"/>
              <a:gd name="T11" fmla="*/ 141 h 375"/>
              <a:gd name="T12" fmla="*/ 2 w 173"/>
              <a:gd name="T13" fmla="*/ 174 h 375"/>
              <a:gd name="T14" fmla="*/ 2 w 173"/>
              <a:gd name="T15" fmla="*/ 190 h 375"/>
              <a:gd name="T16" fmla="*/ 0 w 173"/>
              <a:gd name="T17" fmla="*/ 160 h 375"/>
              <a:gd name="T18" fmla="*/ 0 w 173"/>
              <a:gd name="T19" fmla="*/ 65 h 375"/>
              <a:gd name="T20" fmla="*/ 2 w 173"/>
              <a:gd name="T21" fmla="*/ 48 h 375"/>
              <a:gd name="T22" fmla="*/ 2 w 173"/>
              <a:gd name="T23" fmla="*/ 45 h 375"/>
              <a:gd name="T24" fmla="*/ 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" name="Freeform 55">
            <a:extLst>
              <a:ext uri="{FF2B5EF4-FFF2-40B4-BE49-F238E27FC236}">
                <a16:creationId xmlns:a16="http://schemas.microsoft.com/office/drawing/2014/main" id="{540DB6ED-8FAE-4A6C-8549-B12C1FD91DB6}"/>
              </a:ext>
            </a:extLst>
          </p:cNvPr>
          <p:cNvSpPr>
            <a:spLocks/>
          </p:cNvSpPr>
          <p:nvPr/>
        </p:nvSpPr>
        <p:spPr bwMode="auto">
          <a:xfrm flipH="1">
            <a:off x="4135554" y="4548262"/>
            <a:ext cx="933061" cy="1666432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Freeform 55">
            <a:extLst>
              <a:ext uri="{FF2B5EF4-FFF2-40B4-BE49-F238E27FC236}">
                <a16:creationId xmlns:a16="http://schemas.microsoft.com/office/drawing/2014/main" id="{9E6E63A5-4313-49DE-A838-CB992F921778}"/>
              </a:ext>
            </a:extLst>
          </p:cNvPr>
          <p:cNvSpPr>
            <a:spLocks/>
          </p:cNvSpPr>
          <p:nvPr/>
        </p:nvSpPr>
        <p:spPr bwMode="auto">
          <a:xfrm flipH="1">
            <a:off x="922273" y="4667959"/>
            <a:ext cx="836383" cy="1351842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" name="Group 29">
            <a:extLst>
              <a:ext uri="{FF2B5EF4-FFF2-40B4-BE49-F238E27FC236}">
                <a16:creationId xmlns:a16="http://schemas.microsoft.com/office/drawing/2014/main" id="{3CC4F80A-9037-45AD-AF78-105F6E4E8D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742796"/>
              </p:ext>
            </p:extLst>
          </p:nvPr>
        </p:nvGraphicFramePr>
        <p:xfrm>
          <a:off x="177800" y="165100"/>
          <a:ext cx="6997700" cy="2875764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6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Left-Over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Alan Feucht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marks, hands relaxed at sides, facing anywhere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toes touching marks, facing anywhere downrange. Gun loaded, stock touching belt, muzzle pointed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32 rounds, 160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16 metric, 3 NS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3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14DDBA08-FCE9-4815-B32A-F78BC4A0B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E10316AC-73A7-48ED-B9E5-6B47ED298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99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162</cp:revision>
  <dcterms:created xsi:type="dcterms:W3CDTF">2002-08-21T12:11:08Z</dcterms:created>
  <dcterms:modified xsi:type="dcterms:W3CDTF">2019-06-23T08:21:17Z</dcterms:modified>
  <cp:category>Shooting</cp:category>
</cp:coreProperties>
</file>