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3306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66612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4991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33224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416531" algn="l" defTabSz="96661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899837" algn="l" defTabSz="96661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383143" algn="l" defTabSz="96661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866449" algn="l" defTabSz="96661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040"/>
            <a:ext cx="6217920" cy="2058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480060" indent="0" algn="ctr">
              <a:buNone/>
              <a:defRPr/>
            </a:lvl2pPr>
            <a:lvl3pPr marL="960120" indent="0" algn="ctr">
              <a:buNone/>
              <a:defRPr/>
            </a:lvl3pPr>
            <a:lvl4pPr marL="1440180" indent="0" algn="ctr">
              <a:buNone/>
              <a:defRPr/>
            </a:lvl4pPr>
            <a:lvl5pPr marL="1920240" indent="0" algn="ctr">
              <a:buNone/>
              <a:defRPr/>
            </a:lvl5pPr>
            <a:lvl6pPr marL="2400300" indent="0" algn="ctr">
              <a:buNone/>
              <a:defRPr/>
            </a:lvl6pPr>
            <a:lvl7pPr marL="2880360" indent="0" algn="ctr">
              <a:buNone/>
              <a:defRPr/>
            </a:lvl7pPr>
            <a:lvl8pPr marL="3360420" indent="0" algn="ctr">
              <a:buNone/>
              <a:defRPr/>
            </a:lvl8pPr>
            <a:lvl9pPr marL="384048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48674-CDDA-4A65-BC65-70C0DC64B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24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5CA37-14B6-482C-8DE3-E3EFFF272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6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5049"/>
            <a:ext cx="1645920" cy="8191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5049"/>
            <a:ext cx="4775200" cy="81910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24E96-E765-4FA7-8319-86914F042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3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4E545-D0F0-45F7-9C6D-B9C1072D30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6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27" y="6169105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427" y="4068842"/>
            <a:ext cx="6217920" cy="2100263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60" indent="0">
              <a:buNone/>
              <a:defRPr sz="1890"/>
            </a:lvl2pPr>
            <a:lvl3pPr marL="960120" indent="0">
              <a:buNone/>
              <a:defRPr sz="1680"/>
            </a:lvl3pPr>
            <a:lvl4pPr marL="1440180" indent="0">
              <a:buNone/>
              <a:defRPr sz="1470"/>
            </a:lvl4pPr>
            <a:lvl5pPr marL="1920240" indent="0">
              <a:buNone/>
              <a:defRPr sz="1470"/>
            </a:lvl5pPr>
            <a:lvl6pPr marL="2400300" indent="0">
              <a:buNone/>
              <a:defRPr sz="1470"/>
            </a:lvl6pPr>
            <a:lvl7pPr marL="2880360" indent="0">
              <a:buNone/>
              <a:defRPr sz="1470"/>
            </a:lvl7pPr>
            <a:lvl8pPr marL="3360420" indent="0">
              <a:buNone/>
              <a:defRPr sz="1470"/>
            </a:lvl8pPr>
            <a:lvl9pPr marL="3840480" indent="0">
              <a:buNone/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95C6-2DB6-421D-BF76-6C440BFE0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0"/>
            <a:ext cx="3210560" cy="6335792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8880" y="2240280"/>
            <a:ext cx="3210560" cy="6335792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C8141-D0F3-4CC2-B565-3765068D0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8603"/>
            <a:ext cx="3232574" cy="8967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5382"/>
            <a:ext cx="3232574" cy="5530691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868" y="2148603"/>
            <a:ext cx="3232573" cy="8967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868" y="3045382"/>
            <a:ext cx="3232573" cy="5530691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2C1EF-1129-4BBE-BC0F-D59DA8070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81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B2AF3-901B-4F05-8724-EEEA8FDD6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59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11826-1C50-43FF-8386-BC62B2CA15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3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715"/>
            <a:ext cx="2406227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381715"/>
            <a:ext cx="4089399" cy="8194358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08585"/>
            <a:ext cx="2406227" cy="6567488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3F0D3-A336-4C18-9B9A-CA69F2E67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9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254" y="6720840"/>
            <a:ext cx="4389120" cy="79343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4254" y="858441"/>
            <a:ext cx="4389120" cy="57607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254" y="7514272"/>
            <a:ext cx="4389120" cy="1126808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443A8-BAFD-425A-A8A0-CE413E582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385049"/>
            <a:ext cx="658368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2240280"/>
            <a:ext cx="6583680" cy="6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" y="8742760"/>
            <a:ext cx="170688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7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9360" y="8742760"/>
            <a:ext cx="231648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7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2560" y="8742760"/>
            <a:ext cx="170688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70"/>
            </a:lvl1pPr>
          </a:lstStyle>
          <a:p>
            <a:fld id="{D9BB0FFA-5F18-4179-94B5-D81DEEF31A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Arial" charset="0"/>
        </a:defRPr>
      </a:lvl9pPr>
    </p:titleStyle>
    <p:bodyStyle>
      <a:lvl1pPr marL="360045" indent="-360045" algn="l" rtl="0" eaLnBrk="0" fontAlgn="base" hangingPunct="0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rtl="0" eaLnBrk="0" fontAlgn="base" hangingPunct="0">
        <a:spcBef>
          <a:spcPct val="20000"/>
        </a:spcBef>
        <a:spcAft>
          <a:spcPct val="0"/>
        </a:spcAft>
        <a:buChar char="–"/>
        <a:defRPr sz="2940">
          <a:solidFill>
            <a:schemeClr val="tx1"/>
          </a:solidFill>
          <a:latin typeface="+mn-lt"/>
        </a:defRPr>
      </a:lvl2pPr>
      <a:lvl3pPr marL="1200150" indent="-240030" algn="l" rtl="0" eaLnBrk="0" fontAlgn="base" hangingPunct="0">
        <a:spcBef>
          <a:spcPct val="20000"/>
        </a:spcBef>
        <a:spcAft>
          <a:spcPct val="0"/>
        </a:spcAft>
        <a:buChar char="•"/>
        <a:defRPr sz="2520">
          <a:solidFill>
            <a:schemeClr val="tx1"/>
          </a:solidFill>
          <a:latin typeface="+mn-lt"/>
        </a:defRPr>
      </a:lvl3pPr>
      <a:lvl4pPr marL="1680210" indent="-24003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60270" indent="-24003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40330" indent="-24003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20390" indent="-24003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00450" indent="-24003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80510" indent="-24003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868" y="8687212"/>
            <a:ext cx="96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477" name="Group 76"/>
          <p:cNvGrpSpPr>
            <a:grpSpLocks/>
          </p:cNvGrpSpPr>
          <p:nvPr/>
        </p:nvGrpSpPr>
        <p:grpSpPr bwMode="auto">
          <a:xfrm>
            <a:off x="5257801" y="3886767"/>
            <a:ext cx="1726289" cy="1130787"/>
            <a:chOff x="896" y="902"/>
            <a:chExt cx="1113" cy="1016"/>
          </a:xfrm>
        </p:grpSpPr>
        <p:sp>
          <p:nvSpPr>
            <p:cNvPr id="47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7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01" name="Group 76"/>
          <p:cNvGrpSpPr>
            <a:grpSpLocks/>
          </p:cNvGrpSpPr>
          <p:nvPr/>
        </p:nvGrpSpPr>
        <p:grpSpPr bwMode="auto">
          <a:xfrm>
            <a:off x="1996782" y="5840811"/>
            <a:ext cx="2420774" cy="1130787"/>
            <a:chOff x="896" y="902"/>
            <a:chExt cx="1113" cy="1016"/>
          </a:xfrm>
        </p:grpSpPr>
        <p:sp>
          <p:nvSpPr>
            <p:cNvPr id="502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4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5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6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7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8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9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0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1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2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3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4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5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6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7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8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 useBgFill="1">
        <p:nvSpPr>
          <p:cNvPr id="229" name="Freeform 139"/>
          <p:cNvSpPr>
            <a:spLocks/>
          </p:cNvSpPr>
          <p:nvPr/>
        </p:nvSpPr>
        <p:spPr bwMode="white">
          <a:xfrm rot="10800000">
            <a:off x="6438223" y="4786773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2" name="Freeform 139"/>
          <p:cNvSpPr>
            <a:spLocks/>
          </p:cNvSpPr>
          <p:nvPr/>
        </p:nvSpPr>
        <p:spPr bwMode="white">
          <a:xfrm rot="10800000">
            <a:off x="5640594" y="2697116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3" name="Freeform 139"/>
          <p:cNvSpPr>
            <a:spLocks/>
          </p:cNvSpPr>
          <p:nvPr/>
        </p:nvSpPr>
        <p:spPr bwMode="white">
          <a:xfrm rot="10800000">
            <a:off x="6238451" y="3107592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4" name="Freeform 139"/>
          <p:cNvSpPr>
            <a:spLocks/>
          </p:cNvSpPr>
          <p:nvPr/>
        </p:nvSpPr>
        <p:spPr bwMode="white">
          <a:xfrm rot="10800000">
            <a:off x="6426056" y="7671009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5" name="Freeform 139"/>
          <p:cNvSpPr>
            <a:spLocks/>
          </p:cNvSpPr>
          <p:nvPr/>
        </p:nvSpPr>
        <p:spPr bwMode="white">
          <a:xfrm rot="10800000">
            <a:off x="6438223" y="6899961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6" name="Freeform 139"/>
          <p:cNvSpPr>
            <a:spLocks/>
          </p:cNvSpPr>
          <p:nvPr/>
        </p:nvSpPr>
        <p:spPr bwMode="white">
          <a:xfrm rot="10800000">
            <a:off x="548695" y="6794028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237" name="Freeform 139"/>
          <p:cNvSpPr>
            <a:spLocks/>
          </p:cNvSpPr>
          <p:nvPr/>
        </p:nvSpPr>
        <p:spPr bwMode="white">
          <a:xfrm rot="10800000">
            <a:off x="552587" y="7558868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017270" y="8881110"/>
            <a:ext cx="880110" cy="0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897380" y="6580522"/>
            <a:ext cx="4560570" cy="2300588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3362424" y="4699450"/>
            <a:ext cx="3095527" cy="1881073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1012650" y="6716784"/>
            <a:ext cx="4245151" cy="2164326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2137410" y="4699452"/>
            <a:ext cx="3120390" cy="2017332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162248" y="4699451"/>
            <a:ext cx="1211194" cy="0"/>
          </a:xfrm>
          <a:prstGeom prst="line">
            <a:avLst/>
          </a:prstGeom>
          <a:solidFill>
            <a:schemeClr val="bg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0" name="Group 191"/>
          <p:cNvGrpSpPr>
            <a:grpSpLocks/>
          </p:cNvGrpSpPr>
          <p:nvPr/>
        </p:nvGrpSpPr>
        <p:grpSpPr bwMode="auto">
          <a:xfrm flipH="1">
            <a:off x="1337906" y="3684738"/>
            <a:ext cx="718661" cy="1868893"/>
            <a:chOff x="3388" y="2208"/>
            <a:chExt cx="774" cy="1742"/>
          </a:xfrm>
        </p:grpSpPr>
        <p:sp>
          <p:nvSpPr>
            <p:cNvPr id="291" name="Line 192"/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2" name="Line 193"/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3" name="Line 194"/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4" name="Line 195"/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5" name="Line 196"/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6" name="Line 197"/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" name="Line 198"/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8" name="Line 199"/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9" name="Line 200"/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0" name="Line 201"/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1" name="Line 202"/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2" name="Line 203"/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3" name="Line 204"/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4" name="Line 205"/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5" name="Line 206"/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6" name="Line 207"/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" name="Line 208"/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" name="Line 209"/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9" name="Line 210"/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0" name="Line 211"/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" name="Line 212"/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 useBgFill="1">
        <p:nvSpPr>
          <p:cNvPr id="312" name="Freeform 139"/>
          <p:cNvSpPr>
            <a:spLocks/>
          </p:cNvSpPr>
          <p:nvPr/>
        </p:nvSpPr>
        <p:spPr bwMode="white">
          <a:xfrm rot="10800000">
            <a:off x="2772108" y="2822148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313" name="Freeform 139"/>
          <p:cNvSpPr>
            <a:spLocks/>
          </p:cNvSpPr>
          <p:nvPr/>
        </p:nvSpPr>
        <p:spPr bwMode="white">
          <a:xfrm rot="10800000">
            <a:off x="1020047" y="2907410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 useBgFill="1">
        <p:nvSpPr>
          <p:cNvPr id="314" name="Freeform 139"/>
          <p:cNvSpPr>
            <a:spLocks/>
          </p:cNvSpPr>
          <p:nvPr/>
        </p:nvSpPr>
        <p:spPr bwMode="white">
          <a:xfrm rot="10800000">
            <a:off x="1782433" y="5115685"/>
            <a:ext cx="460063" cy="687597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connsiteX0" fmla="*/ 3213 w 9964"/>
              <a:gd name="connsiteY0" fmla="*/ 0 h 9981"/>
              <a:gd name="connsiteX1" fmla="*/ 6841 w 9964"/>
              <a:gd name="connsiteY1" fmla="*/ 1886 h 9981"/>
              <a:gd name="connsiteX2" fmla="*/ 6895 w 9964"/>
              <a:gd name="connsiteY2" fmla="*/ 2031 h 9981"/>
              <a:gd name="connsiteX3" fmla="*/ 8123 w 9964"/>
              <a:gd name="connsiteY3" fmla="*/ 2031 h 9981"/>
              <a:gd name="connsiteX4" fmla="*/ 9964 w 9964"/>
              <a:gd name="connsiteY4" fmla="*/ 2689 h 9981"/>
              <a:gd name="connsiteX5" fmla="*/ 9964 w 9964"/>
              <a:gd name="connsiteY5" fmla="*/ 8027 h 9981"/>
              <a:gd name="connsiteX6" fmla="*/ 8123 w 9964"/>
              <a:gd name="connsiteY6" fmla="*/ 9981 h 9981"/>
              <a:gd name="connsiteX7" fmla="*/ 1841 w 9964"/>
              <a:gd name="connsiteY7" fmla="*/ 9981 h 9981"/>
              <a:gd name="connsiteX8" fmla="*/ 0 w 9964"/>
              <a:gd name="connsiteY8" fmla="*/ 8027 h 9981"/>
              <a:gd name="connsiteX9" fmla="*/ 0 w 9964"/>
              <a:gd name="connsiteY9" fmla="*/ 2689 h 9981"/>
              <a:gd name="connsiteX10" fmla="*/ 1841 w 9964"/>
              <a:gd name="connsiteY10" fmla="*/ 2031 h 9981"/>
              <a:gd name="connsiteX11" fmla="*/ 3213 w 9964"/>
              <a:gd name="connsiteY11" fmla="*/ 2031 h 9981"/>
              <a:gd name="connsiteX12" fmla="*/ 3213 w 9964"/>
              <a:gd name="connsiteY12" fmla="*/ 0 h 9981"/>
              <a:gd name="connsiteX0" fmla="*/ 3225 w 10000"/>
              <a:gd name="connsiteY0" fmla="*/ 0 h 10000"/>
              <a:gd name="connsiteX1" fmla="*/ 6866 w 10000"/>
              <a:gd name="connsiteY1" fmla="*/ 1890 h 10000"/>
              <a:gd name="connsiteX2" fmla="*/ 6920 w 10000"/>
              <a:gd name="connsiteY2" fmla="*/ 2035 h 10000"/>
              <a:gd name="connsiteX3" fmla="*/ 8152 w 10000"/>
              <a:gd name="connsiteY3" fmla="*/ 2035 h 10000"/>
              <a:gd name="connsiteX4" fmla="*/ 10000 w 10000"/>
              <a:gd name="connsiteY4" fmla="*/ 2694 h 10000"/>
              <a:gd name="connsiteX5" fmla="*/ 10000 w 10000"/>
              <a:gd name="connsiteY5" fmla="*/ 8042 h 10000"/>
              <a:gd name="connsiteX6" fmla="*/ 8152 w 10000"/>
              <a:gd name="connsiteY6" fmla="*/ 10000 h 10000"/>
              <a:gd name="connsiteX7" fmla="*/ 1848 w 10000"/>
              <a:gd name="connsiteY7" fmla="*/ 10000 h 10000"/>
              <a:gd name="connsiteX8" fmla="*/ 0 w 10000"/>
              <a:gd name="connsiteY8" fmla="*/ 8042 h 10000"/>
              <a:gd name="connsiteX9" fmla="*/ 0 w 10000"/>
              <a:gd name="connsiteY9" fmla="*/ 2694 h 10000"/>
              <a:gd name="connsiteX10" fmla="*/ 1848 w 10000"/>
              <a:gd name="connsiteY10" fmla="*/ 2035 h 10000"/>
              <a:gd name="connsiteX11" fmla="*/ 3225 w 10000"/>
              <a:gd name="connsiteY11" fmla="*/ 2035 h 10000"/>
              <a:gd name="connsiteX12" fmla="*/ 3279 w 10000"/>
              <a:gd name="connsiteY12" fmla="*/ 2006 h 10000"/>
              <a:gd name="connsiteX0" fmla="*/ 3388 w 10000"/>
              <a:gd name="connsiteY0" fmla="*/ 116 h 8110"/>
              <a:gd name="connsiteX1" fmla="*/ 6866 w 10000"/>
              <a:gd name="connsiteY1" fmla="*/ 0 h 8110"/>
              <a:gd name="connsiteX2" fmla="*/ 6920 w 10000"/>
              <a:gd name="connsiteY2" fmla="*/ 145 h 8110"/>
              <a:gd name="connsiteX3" fmla="*/ 8152 w 10000"/>
              <a:gd name="connsiteY3" fmla="*/ 145 h 8110"/>
              <a:gd name="connsiteX4" fmla="*/ 10000 w 10000"/>
              <a:gd name="connsiteY4" fmla="*/ 804 h 8110"/>
              <a:gd name="connsiteX5" fmla="*/ 10000 w 10000"/>
              <a:gd name="connsiteY5" fmla="*/ 6152 h 8110"/>
              <a:gd name="connsiteX6" fmla="*/ 8152 w 10000"/>
              <a:gd name="connsiteY6" fmla="*/ 8110 h 8110"/>
              <a:gd name="connsiteX7" fmla="*/ 1848 w 10000"/>
              <a:gd name="connsiteY7" fmla="*/ 8110 h 8110"/>
              <a:gd name="connsiteX8" fmla="*/ 0 w 10000"/>
              <a:gd name="connsiteY8" fmla="*/ 6152 h 8110"/>
              <a:gd name="connsiteX9" fmla="*/ 0 w 10000"/>
              <a:gd name="connsiteY9" fmla="*/ 804 h 8110"/>
              <a:gd name="connsiteX10" fmla="*/ 1848 w 10000"/>
              <a:gd name="connsiteY10" fmla="*/ 145 h 8110"/>
              <a:gd name="connsiteX11" fmla="*/ 3225 w 10000"/>
              <a:gd name="connsiteY11" fmla="*/ 145 h 8110"/>
              <a:gd name="connsiteX12" fmla="*/ 3279 w 10000"/>
              <a:gd name="connsiteY12" fmla="*/ 116 h 8110"/>
              <a:gd name="connsiteX0" fmla="*/ 3388 w 10000"/>
              <a:gd name="connsiteY0" fmla="*/ 0 h 9857"/>
              <a:gd name="connsiteX1" fmla="*/ 8062 w 10000"/>
              <a:gd name="connsiteY1" fmla="*/ 36 h 9857"/>
              <a:gd name="connsiteX2" fmla="*/ 6920 w 10000"/>
              <a:gd name="connsiteY2" fmla="*/ 36 h 9857"/>
              <a:gd name="connsiteX3" fmla="*/ 8152 w 10000"/>
              <a:gd name="connsiteY3" fmla="*/ 36 h 9857"/>
              <a:gd name="connsiteX4" fmla="*/ 10000 w 10000"/>
              <a:gd name="connsiteY4" fmla="*/ 848 h 9857"/>
              <a:gd name="connsiteX5" fmla="*/ 10000 w 10000"/>
              <a:gd name="connsiteY5" fmla="*/ 7443 h 9857"/>
              <a:gd name="connsiteX6" fmla="*/ 8152 w 10000"/>
              <a:gd name="connsiteY6" fmla="*/ 9857 h 9857"/>
              <a:gd name="connsiteX7" fmla="*/ 1848 w 10000"/>
              <a:gd name="connsiteY7" fmla="*/ 9857 h 9857"/>
              <a:gd name="connsiteX8" fmla="*/ 0 w 10000"/>
              <a:gd name="connsiteY8" fmla="*/ 7443 h 9857"/>
              <a:gd name="connsiteX9" fmla="*/ 0 w 10000"/>
              <a:gd name="connsiteY9" fmla="*/ 848 h 9857"/>
              <a:gd name="connsiteX10" fmla="*/ 1848 w 10000"/>
              <a:gd name="connsiteY10" fmla="*/ 36 h 9857"/>
              <a:gd name="connsiteX11" fmla="*/ 3225 w 10000"/>
              <a:gd name="connsiteY11" fmla="*/ 36 h 9857"/>
              <a:gd name="connsiteX12" fmla="*/ 3279 w 10000"/>
              <a:gd name="connsiteY12" fmla="*/ 0 h 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857">
                <a:moveTo>
                  <a:pt x="3388" y="0"/>
                </a:moveTo>
                <a:lnTo>
                  <a:pt x="8062" y="36"/>
                </a:lnTo>
                <a:cubicBezTo>
                  <a:pt x="8080" y="95"/>
                  <a:pt x="6902" y="-23"/>
                  <a:pt x="6920" y="36"/>
                </a:cubicBezTo>
                <a:lnTo>
                  <a:pt x="8152" y="36"/>
                </a:lnTo>
                <a:lnTo>
                  <a:pt x="10000" y="848"/>
                </a:lnTo>
                <a:lnTo>
                  <a:pt x="10000" y="7443"/>
                </a:lnTo>
                <a:lnTo>
                  <a:pt x="8152" y="9857"/>
                </a:lnTo>
                <a:lnTo>
                  <a:pt x="1848" y="9857"/>
                </a:lnTo>
                <a:lnTo>
                  <a:pt x="0" y="7443"/>
                </a:lnTo>
                <a:lnTo>
                  <a:pt x="0" y="848"/>
                </a:lnTo>
                <a:lnTo>
                  <a:pt x="1848" y="36"/>
                </a:lnTo>
                <a:lnTo>
                  <a:pt x="3225" y="36"/>
                </a:lnTo>
                <a:cubicBezTo>
                  <a:pt x="3243" y="23"/>
                  <a:pt x="3261" y="12"/>
                  <a:pt x="3279" y="0"/>
                </a:cubicBez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315" name="Group 76"/>
          <p:cNvGrpSpPr>
            <a:grpSpLocks/>
          </p:cNvGrpSpPr>
          <p:nvPr/>
        </p:nvGrpSpPr>
        <p:grpSpPr bwMode="auto">
          <a:xfrm>
            <a:off x="2933491" y="3586655"/>
            <a:ext cx="854441" cy="1130787"/>
            <a:chOff x="896" y="902"/>
            <a:chExt cx="1113" cy="1016"/>
          </a:xfrm>
        </p:grpSpPr>
        <p:sp>
          <p:nvSpPr>
            <p:cNvPr id="31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4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5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6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1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2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3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4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5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6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7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3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444" name="Group 191"/>
          <p:cNvGrpSpPr>
            <a:grpSpLocks/>
          </p:cNvGrpSpPr>
          <p:nvPr/>
        </p:nvGrpSpPr>
        <p:grpSpPr bwMode="auto">
          <a:xfrm>
            <a:off x="6233229" y="5477149"/>
            <a:ext cx="750672" cy="1660678"/>
            <a:chOff x="3388" y="2208"/>
            <a:chExt cx="774" cy="1742"/>
          </a:xfrm>
        </p:grpSpPr>
        <p:sp>
          <p:nvSpPr>
            <p:cNvPr id="445" name="Line 192"/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6" name="Line 193"/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7" name="Line 194"/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8" name="Line 195"/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9" name="Line 196"/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0" name="Line 197"/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" name="Line 198"/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" name="Line 199"/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3" name="Line 200"/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4" name="Line 201"/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5" name="Line 202"/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6" name="Line 203"/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7" name="Line 204"/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8" name="Line 205"/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9" name="Line 206"/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" name="Line 207"/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1" name="Line 208"/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2" name="Line 209"/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3" name="Line 210"/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4" name="Line 211"/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5" name="Line 212"/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1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2876"/>
              </p:ext>
            </p:extLst>
          </p:nvPr>
        </p:nvGraphicFramePr>
        <p:xfrm>
          <a:off x="177801" y="165099"/>
          <a:ext cx="6997700" cy="23591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Matt Goes to Brazil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facing down range with toes on X’s. Gun is loaded and holstered per ready condition.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 signal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Design Notes: Targets are upside down with head section removed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98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crallen</dc:creator>
  <cp:lastModifiedBy>Saurutobi</cp:lastModifiedBy>
  <cp:revision>34</cp:revision>
  <dcterms:created xsi:type="dcterms:W3CDTF">2012-03-21T15:29:49Z</dcterms:created>
  <dcterms:modified xsi:type="dcterms:W3CDTF">2020-03-02T03:05:23Z</dcterms:modified>
</cp:coreProperties>
</file>