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Carlson" initials="MC" lastIdx="4" clrIdx="0">
    <p:extLst>
      <p:ext uri="{19B8F6BF-5375-455C-9EA6-DF929625EA0E}">
        <p15:presenceInfo xmlns:p15="http://schemas.microsoft.com/office/powerpoint/2012/main" userId="0e792f37f00095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7B7C02B-1E9D-4A5D-A22D-D9B44EAAC7D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B69CE90-12E5-4B7B-B00B-6F8B44DEA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08A86D-E45D-408D-BDD0-B2B69D0E022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27FEC-EA33-4EFE-9690-A82CB6CEB3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AD96D-F186-46B8-89A3-444616561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1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41359-9249-4C4C-B366-D19BD1981C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6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0860D-2900-4A4D-80CA-9F9F5D741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93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AEC18-4E1D-4028-A617-FE9A57DDF4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65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F19B3-C2BF-47C9-B624-2DC3B23F9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58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2FE57-ADAF-497C-8042-FED48664AD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26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B5483-090F-464E-B41E-DF25DC467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53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0CCE2-7EB3-4553-8793-1EBB444C01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9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8CF-69DE-4322-ADE9-6888A4AD0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70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9B832-3455-4A80-820F-C13F946DE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17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9FFD6088-4BE3-4AAE-898E-569EF13002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292"/>
          <p:cNvGrpSpPr>
            <a:grpSpLocks/>
          </p:cNvGrpSpPr>
          <p:nvPr/>
        </p:nvGrpSpPr>
        <p:grpSpPr bwMode="auto">
          <a:xfrm flipH="1">
            <a:off x="710137" y="3466026"/>
            <a:ext cx="222250" cy="779463"/>
            <a:chOff x="386" y="866"/>
            <a:chExt cx="140" cy="491"/>
          </a:xfrm>
        </p:grpSpPr>
        <p:sp>
          <p:nvSpPr>
            <p:cNvPr id="119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5"/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9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083"/>
              </p:ext>
            </p:extLst>
          </p:nvPr>
        </p:nvGraphicFramePr>
        <p:xfrm>
          <a:off x="177800" y="165100"/>
          <a:ext cx="6997700" cy="245963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Matt goes long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Craig Allen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facing downrange, toes touching X’s, standing outside of the shooting area, hands naturally at sides. Gun is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facing downrange, toes touching X’s. Gun is loaded, muzzle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16 rounds, 80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8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8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5" name="TextBox 13"/>
          <p:cNvSpPr txBox="1">
            <a:spLocks noChangeArrowheads="1"/>
          </p:cNvSpPr>
          <p:nvPr/>
        </p:nvSpPr>
        <p:spPr bwMode="auto">
          <a:xfrm>
            <a:off x="3275543" y="8184423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127" name="Group 29"/>
          <p:cNvGrpSpPr>
            <a:grpSpLocks/>
          </p:cNvGrpSpPr>
          <p:nvPr/>
        </p:nvGrpSpPr>
        <p:grpSpPr bwMode="auto">
          <a:xfrm>
            <a:off x="4279907" y="3280727"/>
            <a:ext cx="287338" cy="750888"/>
            <a:chOff x="528" y="265"/>
            <a:chExt cx="181" cy="473"/>
          </a:xfrm>
        </p:grpSpPr>
        <p:sp>
          <p:nvSpPr>
            <p:cNvPr id="12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32"/>
            <p:cNvSpPr>
              <a:spLocks/>
            </p:cNvSpPr>
            <p:nvPr/>
          </p:nvSpPr>
          <p:spPr bwMode="auto">
            <a:xfrm rot="10800000">
              <a:off x="528" y="265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1670189" y="6019800"/>
            <a:ext cx="145559" cy="291831"/>
            <a:chOff x="-2209800" y="5901249"/>
            <a:chExt cx="145559" cy="291831"/>
          </a:xfrm>
        </p:grpSpPr>
        <p:sp>
          <p:nvSpPr>
            <p:cNvPr id="155" name="Rectangle 154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29"/>
          <p:cNvGrpSpPr>
            <a:grpSpLocks/>
          </p:cNvGrpSpPr>
          <p:nvPr/>
        </p:nvGrpSpPr>
        <p:grpSpPr bwMode="auto">
          <a:xfrm>
            <a:off x="4660297" y="3524890"/>
            <a:ext cx="287338" cy="750888"/>
            <a:chOff x="528" y="265"/>
            <a:chExt cx="181" cy="473"/>
          </a:xfrm>
        </p:grpSpPr>
        <p:sp>
          <p:nvSpPr>
            <p:cNvPr id="8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32"/>
            <p:cNvSpPr>
              <a:spLocks/>
            </p:cNvSpPr>
            <p:nvPr/>
          </p:nvSpPr>
          <p:spPr bwMode="auto">
            <a:xfrm rot="10800000">
              <a:off x="528" y="265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" name="Group 29"/>
          <p:cNvGrpSpPr>
            <a:grpSpLocks/>
          </p:cNvGrpSpPr>
          <p:nvPr/>
        </p:nvGrpSpPr>
        <p:grpSpPr bwMode="auto">
          <a:xfrm>
            <a:off x="5040687" y="3809720"/>
            <a:ext cx="287338" cy="750888"/>
            <a:chOff x="528" y="265"/>
            <a:chExt cx="181" cy="473"/>
          </a:xfrm>
        </p:grpSpPr>
        <p:sp>
          <p:nvSpPr>
            <p:cNvPr id="8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32"/>
            <p:cNvSpPr>
              <a:spLocks/>
            </p:cNvSpPr>
            <p:nvPr/>
          </p:nvSpPr>
          <p:spPr bwMode="auto">
            <a:xfrm rot="10800000">
              <a:off x="528" y="265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" name="Group 29"/>
          <p:cNvGrpSpPr>
            <a:grpSpLocks/>
          </p:cNvGrpSpPr>
          <p:nvPr/>
        </p:nvGrpSpPr>
        <p:grpSpPr bwMode="auto">
          <a:xfrm>
            <a:off x="5385588" y="4250643"/>
            <a:ext cx="287338" cy="750888"/>
            <a:chOff x="528" y="265"/>
            <a:chExt cx="181" cy="473"/>
          </a:xfrm>
        </p:grpSpPr>
        <p:sp>
          <p:nvSpPr>
            <p:cNvPr id="8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 rot="10800000">
              <a:off x="528" y="265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Group 292"/>
          <p:cNvGrpSpPr>
            <a:grpSpLocks/>
          </p:cNvGrpSpPr>
          <p:nvPr/>
        </p:nvGrpSpPr>
        <p:grpSpPr bwMode="auto">
          <a:xfrm flipH="1">
            <a:off x="1722766" y="3059111"/>
            <a:ext cx="222250" cy="779463"/>
            <a:chOff x="386" y="866"/>
            <a:chExt cx="140" cy="491"/>
          </a:xfrm>
        </p:grpSpPr>
        <p:sp>
          <p:nvSpPr>
            <p:cNvPr id="92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95"/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5" name="Rectangle 134"/>
          <p:cNvSpPr/>
          <p:nvPr/>
        </p:nvSpPr>
        <p:spPr>
          <a:xfrm>
            <a:off x="3198550" y="7743388"/>
            <a:ext cx="685800" cy="61089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grpSp>
        <p:nvGrpSpPr>
          <p:cNvPr id="161" name="Group 292"/>
          <p:cNvGrpSpPr>
            <a:grpSpLocks/>
          </p:cNvGrpSpPr>
          <p:nvPr/>
        </p:nvGrpSpPr>
        <p:grpSpPr bwMode="auto">
          <a:xfrm flipH="1">
            <a:off x="341489" y="4086373"/>
            <a:ext cx="222250" cy="779463"/>
            <a:chOff x="386" y="866"/>
            <a:chExt cx="140" cy="491"/>
          </a:xfrm>
        </p:grpSpPr>
        <p:sp>
          <p:nvSpPr>
            <p:cNvPr id="162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95"/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" name="Group 292"/>
          <p:cNvGrpSpPr>
            <a:grpSpLocks/>
          </p:cNvGrpSpPr>
          <p:nvPr/>
        </p:nvGrpSpPr>
        <p:grpSpPr bwMode="auto">
          <a:xfrm flipH="1">
            <a:off x="1197401" y="3133883"/>
            <a:ext cx="222250" cy="779463"/>
            <a:chOff x="386" y="866"/>
            <a:chExt cx="140" cy="491"/>
          </a:xfrm>
        </p:grpSpPr>
        <p:sp>
          <p:nvSpPr>
            <p:cNvPr id="18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295"/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1" name="Group 191"/>
          <p:cNvGrpSpPr>
            <a:grpSpLocks/>
          </p:cNvGrpSpPr>
          <p:nvPr/>
        </p:nvGrpSpPr>
        <p:grpSpPr bwMode="auto">
          <a:xfrm>
            <a:off x="3196294" y="3796049"/>
            <a:ext cx="939706" cy="1581598"/>
            <a:chOff x="3388" y="2208"/>
            <a:chExt cx="774" cy="1742"/>
          </a:xfrm>
        </p:grpSpPr>
        <p:sp>
          <p:nvSpPr>
            <p:cNvPr id="242" name="Line 192"/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3" name="Line 193"/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4" name="Line 194"/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5" name="Line 195"/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9" name="Line 196"/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0" name="Line 197"/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1" name="Line 198"/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2" name="Line 199"/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3" name="Line 200"/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4" name="Line 201"/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5" name="Line 202"/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" name="Line 203"/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" name="Line 204"/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8" name="Line 205"/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9" name="Line 206"/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0" name="Line 207"/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1" name="Line 208"/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2" name="Line 209"/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3" name="Line 210"/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4" name="Line 211"/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9" name="Line 212"/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270" name="Rectangle 269"/>
          <p:cNvSpPr/>
          <p:nvPr/>
        </p:nvSpPr>
        <p:spPr>
          <a:xfrm>
            <a:off x="2754723" y="4870226"/>
            <a:ext cx="685800" cy="61089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120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180</cp:revision>
  <dcterms:created xsi:type="dcterms:W3CDTF">2002-08-21T12:11:08Z</dcterms:created>
  <dcterms:modified xsi:type="dcterms:W3CDTF">2020-03-02T02:46:49Z</dcterms:modified>
  <cp:category>Shooting</cp:category>
</cp:coreProperties>
</file>