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B7103BDE-AAEB-4BFA-A8ED-98C2F64D2053}"/>
    <pc:docChg chg="undo custSel delSld modSld">
      <pc:chgData name="Matt Carlson" userId="0e792f37f00095d9" providerId="LiveId" clId="{B7103BDE-AAEB-4BFA-A8ED-98C2F64D2053}" dt="2018-08-25T07:02:52.658" v="92" actId="2696"/>
      <pc:docMkLst>
        <pc:docMk/>
      </pc:docMkLst>
      <pc:sldChg chg="addSp delSp modSp">
        <pc:chgData name="Matt Carlson" userId="0e792f37f00095d9" providerId="LiveId" clId="{B7103BDE-AAEB-4BFA-A8ED-98C2F64D2053}" dt="2018-08-25T07:02:45.490" v="87" actId="20577"/>
        <pc:sldMkLst>
          <pc:docMk/>
          <pc:sldMk cId="0" sldId="274"/>
        </pc:sldMkLst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15" creationId="{E205F161-EC3E-4171-854D-0CA6A7E4BB24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16" creationId="{97FB8C39-05BA-435B-BC33-227D54BA23C5}"/>
          </ac:spMkLst>
        </pc:spChg>
        <pc:spChg chg="add mod">
          <ac:chgData name="Matt Carlson" userId="0e792f37f00095d9" providerId="LiveId" clId="{B7103BDE-AAEB-4BFA-A8ED-98C2F64D2053}" dt="2018-08-25T06:59:14.331" v="2" actId="1076"/>
          <ac:spMkLst>
            <pc:docMk/>
            <pc:sldMk cId="0" sldId="274"/>
            <ac:spMk id="17" creationId="{181AB958-1E9D-41D2-8A93-D8ED40FE16FB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18" creationId="{3507F0C1-127E-45DE-B4AA-28EB9137EF83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25" creationId="{6325828B-D731-4A30-BE23-3979B25887AA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28" creationId="{366ED806-C2B0-4F43-8356-D2D08443F132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42" creationId="{06EE9A2D-F60A-4149-B464-B78E5FB2FA04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43" creationId="{60D792EC-3266-4E84-B4AE-9F5769FBAF7B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44" creationId="{2FD3C08D-56F6-48FD-974B-3791675F5575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45" creationId="{068AB588-B02E-4A05-A27C-C8AAB242AC6E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46" creationId="{9CFA548F-FE0B-4EAD-97E7-53FD2416F980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47" creationId="{DFFEE79F-3317-48E6-9958-C6588846679A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48" creationId="{C9EC81AD-1D78-4F0A-B0D5-93DBA15D9BB0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49" creationId="{C9645B6E-AB74-4996-BE31-CC87988ABCA7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50" creationId="{5D439339-7296-490A-B650-858805A56ED6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52" creationId="{299BD779-0B24-415B-AD18-7B21E9D772A6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53" creationId="{317DF168-6B87-44FF-B6F1-F69E44B60D06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54" creationId="{30DC50DA-2DFC-4853-98BA-70503144B904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55" creationId="{14080981-1E43-4586-B841-C79B3164304E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56" creationId="{B9F75F85-0044-4E0F-BD1D-81718B30CC10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57" creationId="{087C0EB0-2252-442B-A453-F0246F949E5E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59" creationId="{D9C7E451-CEC5-4EE5-8FCC-3C92C244377D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60" creationId="{57932FF9-9459-4ADD-AE5D-5A106FAA8F2A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61" creationId="{814F0D73-4535-47C1-98C7-63684550EA22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62" creationId="{57D8E5D3-B51D-410A-B693-AAD133BB8B75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63" creationId="{C7599781-0B94-47F3-83B0-F2A11CEB786A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64" creationId="{983E81FB-CC80-47CB-846E-7EA7293DFFA0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65" creationId="{FBEA05FA-FECD-4562-8A7C-0D97112FCDB3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66" creationId="{B0E327DB-3BC0-4B37-9FED-14C1637808F5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67" creationId="{F04F193C-BD65-43EF-8213-9B39655A15A3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68" creationId="{AE5D0982-4F85-4277-9CEB-68483E020D7A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69" creationId="{3836A6F2-6171-4340-BEA3-698D881B5477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70" creationId="{7A3C6EE4-BCC3-4A80-A0F0-5A00731D5CA1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71" creationId="{C88F87B8-1695-41D3-8DFD-7C877C6E402E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72" creationId="{996B929C-BDF6-4B45-8631-2E3232C3C706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73" creationId="{29C0E56D-6227-4E9C-8D51-5784E54EED17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74" creationId="{66656823-14BC-46A7-BA81-5D39D2694C9C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75" creationId="{5E20E1E8-263C-4383-AF37-4A80A21E5BF3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76" creationId="{83576469-B783-4E09-8567-F86E0F3D52A8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77" creationId="{6CF8D891-27BB-4630-8F13-65726A9327C5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78" creationId="{E4DF638D-F40F-49BC-A3C6-EBDEC0592989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79" creationId="{57EC7B20-64F4-4DBA-BB01-59E1A012B68D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80" creationId="{0E194335-BCC1-49A5-87A5-9D3DE0480D2F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81" creationId="{5545673D-FA32-42DB-9072-91E645E64C66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82" creationId="{39D05425-BF49-44DF-9551-05E248729B94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83" creationId="{AD4397F0-3B77-4C5D-BA02-C4E63C7499CF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84" creationId="{3B8D5221-B84B-42A1-93FC-3FCF5356153D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85" creationId="{6F37383F-FC40-491E-8CA0-565280C73361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86" creationId="{C29AF6F7-2F46-48DA-97B0-387C03A26948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87" creationId="{2589ADA2-0AB1-4A40-896A-BAF99EC4F7D4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88" creationId="{3D0ED42B-DFD9-4C76-81E7-826E6387FB7B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89" creationId="{36712A7C-D701-4F8A-BDFE-9472DBE28C28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90" creationId="{4250CF66-ED05-40FE-B497-9DFCE0F6C547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92" creationId="{4B33C6FE-94F0-4B9D-81FD-A1494D26D74E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96" creationId="{5773EE02-2E50-4FF2-BDEA-6E7A8698F556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97" creationId="{473EF943-354A-4051-A977-0E3C7EC834E1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98" creationId="{E4CC2085-8239-4A91-B26D-5DBD632DA677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100" creationId="{A9247B6A-6075-4439-A8C5-BC4505B8EC50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101" creationId="{6383F32A-CDC1-453D-922F-262E387E55C3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102" creationId="{9AEA47F8-73D4-441E-B770-79A3529C8820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103" creationId="{BF70DB7C-AB50-4CA9-AB5D-AED82679C42F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104" creationId="{E1B378AC-FC52-4C3D-836C-9707A6E39498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105" creationId="{09FFDDD5-E683-4660-B2FC-F181A7574B6A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107" creationId="{809D2795-5330-43C5-9747-F2A1F8E1E1CE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108" creationId="{D4C4DAF2-9CC2-497C-B8BF-03DBC0D700F4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109" creationId="{03FB8992-7FE7-4B36-8282-ADB66651DF47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111" creationId="{64804F77-815A-4528-98CD-4F5F707E1F5B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113" creationId="{B5C24145-36FB-4456-9572-0D456AB64959}"/>
          </ac:spMkLst>
        </pc:spChg>
        <pc:spChg chg="add">
          <ac:chgData name="Matt Carlson" userId="0e792f37f00095d9" providerId="LiveId" clId="{B7103BDE-AAEB-4BFA-A8ED-98C2F64D2053}" dt="2018-08-25T06:59:08.269" v="0"/>
          <ac:spMkLst>
            <pc:docMk/>
            <pc:sldMk cId="0" sldId="274"/>
            <ac:spMk id="114" creationId="{42F937A0-0997-4D42-A8BB-65BAFD24D2F5}"/>
          </ac:spMkLst>
        </pc:spChg>
        <pc:spChg chg="add mod">
          <ac:chgData name="Matt Carlson" userId="0e792f37f00095d9" providerId="LiveId" clId="{B7103BDE-AAEB-4BFA-A8ED-98C2F64D2053}" dt="2018-08-25T06:59:28.408" v="5" actId="1076"/>
          <ac:spMkLst>
            <pc:docMk/>
            <pc:sldMk cId="0" sldId="274"/>
            <ac:spMk id="145" creationId="{0BF01D00-6906-464E-96CD-41A1FBA67729}"/>
          </ac:spMkLst>
        </pc:spChg>
        <pc:spChg chg="add mod">
          <ac:chgData name="Matt Carlson" userId="0e792f37f00095d9" providerId="LiveId" clId="{B7103BDE-AAEB-4BFA-A8ED-98C2F64D2053}" dt="2018-08-25T06:59:28.408" v="5" actId="1076"/>
          <ac:spMkLst>
            <pc:docMk/>
            <pc:sldMk cId="0" sldId="274"/>
            <ac:spMk id="146" creationId="{8C6D680A-77D2-447A-BF83-28951B49C98B}"/>
          </ac:spMkLst>
        </pc:spChg>
        <pc:spChg chg="add mod">
          <ac:chgData name="Matt Carlson" userId="0e792f37f00095d9" providerId="LiveId" clId="{B7103BDE-AAEB-4BFA-A8ED-98C2F64D2053}" dt="2018-08-25T06:59:28.408" v="5" actId="1076"/>
          <ac:spMkLst>
            <pc:docMk/>
            <pc:sldMk cId="0" sldId="274"/>
            <ac:spMk id="147" creationId="{B20AEB80-327F-47F2-A6F7-DA8363926D99}"/>
          </ac:spMkLst>
        </pc:spChg>
        <pc:spChg chg="add mod">
          <ac:chgData name="Matt Carlson" userId="0e792f37f00095d9" providerId="LiveId" clId="{B7103BDE-AAEB-4BFA-A8ED-98C2F64D2053}" dt="2018-08-25T06:59:28.408" v="5" actId="1076"/>
          <ac:spMkLst>
            <pc:docMk/>
            <pc:sldMk cId="0" sldId="274"/>
            <ac:spMk id="148" creationId="{0BA9F8CC-1804-4B23-A7B8-C05EA8DD4994}"/>
          </ac:spMkLst>
        </pc:spChg>
        <pc:spChg chg="add mod">
          <ac:chgData name="Matt Carlson" userId="0e792f37f00095d9" providerId="LiveId" clId="{B7103BDE-AAEB-4BFA-A8ED-98C2F64D2053}" dt="2018-08-25T06:59:28.408" v="5" actId="1076"/>
          <ac:spMkLst>
            <pc:docMk/>
            <pc:sldMk cId="0" sldId="274"/>
            <ac:spMk id="163" creationId="{1915BAEA-2D8A-4CE5-9CA7-1B2CF948BDCE}"/>
          </ac:spMkLst>
        </pc:spChg>
        <pc:spChg chg="add mod">
          <ac:chgData name="Matt Carlson" userId="0e792f37f00095d9" providerId="LiveId" clId="{B7103BDE-AAEB-4BFA-A8ED-98C2F64D2053}" dt="2018-08-25T06:59:28.408" v="5" actId="1076"/>
          <ac:spMkLst>
            <pc:docMk/>
            <pc:sldMk cId="0" sldId="274"/>
            <ac:spMk id="166" creationId="{6A605F5B-F27C-496A-ADDC-14D90BD6A4BB}"/>
          </ac:spMkLst>
        </pc:spChg>
        <pc:spChg chg="add mod">
          <ac:chgData name="Matt Carlson" userId="0e792f37f00095d9" providerId="LiveId" clId="{B7103BDE-AAEB-4BFA-A8ED-98C2F64D2053}" dt="2018-08-25T06:59:28.408" v="5" actId="1076"/>
          <ac:spMkLst>
            <pc:docMk/>
            <pc:sldMk cId="0" sldId="274"/>
            <ac:spMk id="216" creationId="{9DE79E58-F1A5-4E52-9ACC-6A981E69FFA6}"/>
          </ac:spMkLst>
        </pc:spChg>
        <pc:spChg chg="del">
          <ac:chgData name="Matt Carlson" userId="0e792f37f00095d9" providerId="LiveId" clId="{B7103BDE-AAEB-4BFA-A8ED-98C2F64D2053}" dt="2018-08-25T06:59:31.150" v="6" actId="478"/>
          <ac:spMkLst>
            <pc:docMk/>
            <pc:sldMk cId="0" sldId="274"/>
            <ac:spMk id="3112" creationId="{00000000-0000-0000-0000-000000000000}"/>
          </ac:spMkLst>
        </pc:spChg>
        <pc:grpChg chg="add mod">
          <ac:chgData name="Matt Carlson" userId="0e792f37f00095d9" providerId="LiveId" clId="{B7103BDE-AAEB-4BFA-A8ED-98C2F64D2053}" dt="2018-08-25T06:59:14.775" v="3"/>
          <ac:grpSpMkLst>
            <pc:docMk/>
            <pc:sldMk cId="0" sldId="274"/>
            <ac:grpSpMk id="9" creationId="{DBDC197A-93FF-468C-B501-F73EB320AD89}"/>
          </ac:grpSpMkLst>
        </pc:grpChg>
        <pc:grpChg chg="add mod">
          <ac:chgData name="Matt Carlson" userId="0e792f37f00095d9" providerId="LiveId" clId="{B7103BDE-AAEB-4BFA-A8ED-98C2F64D2053}" dt="2018-08-25T06:59:14.775" v="3"/>
          <ac:grpSpMkLst>
            <pc:docMk/>
            <pc:sldMk cId="0" sldId="274"/>
            <ac:grpSpMk id="10" creationId="{38D04668-801D-49C1-9827-A80194471C48}"/>
          </ac:grpSpMkLst>
        </pc:grpChg>
        <pc:grpChg chg="add mod">
          <ac:chgData name="Matt Carlson" userId="0e792f37f00095d9" providerId="LiveId" clId="{B7103BDE-AAEB-4BFA-A8ED-98C2F64D2053}" dt="2018-08-25T06:59:14.775" v="3"/>
          <ac:grpSpMkLst>
            <pc:docMk/>
            <pc:sldMk cId="0" sldId="274"/>
            <ac:grpSpMk id="11" creationId="{C4EE0CB6-89C9-4A36-859E-21C7B2DD3A96}"/>
          </ac:grpSpMkLst>
        </pc:grpChg>
        <pc:grpChg chg="add mod">
          <ac:chgData name="Matt Carlson" userId="0e792f37f00095d9" providerId="LiveId" clId="{B7103BDE-AAEB-4BFA-A8ED-98C2F64D2053}" dt="2018-08-25T06:59:14.775" v="3"/>
          <ac:grpSpMkLst>
            <pc:docMk/>
            <pc:sldMk cId="0" sldId="274"/>
            <ac:grpSpMk id="12" creationId="{87257EF9-F039-447D-8B63-F5AD4FD4A4EA}"/>
          </ac:grpSpMkLst>
        </pc:grpChg>
        <pc:grpChg chg="add mod">
          <ac:chgData name="Matt Carlson" userId="0e792f37f00095d9" providerId="LiveId" clId="{B7103BDE-AAEB-4BFA-A8ED-98C2F64D2053}" dt="2018-08-25T06:59:14.775" v="3"/>
          <ac:grpSpMkLst>
            <pc:docMk/>
            <pc:sldMk cId="0" sldId="274"/>
            <ac:grpSpMk id="13" creationId="{6130532D-F38D-4FA6-9F3B-CE20E2CD0CC6}"/>
          </ac:grpSpMkLst>
        </pc:grpChg>
        <pc:grpChg chg="add mod">
          <ac:chgData name="Matt Carlson" userId="0e792f37f00095d9" providerId="LiveId" clId="{B7103BDE-AAEB-4BFA-A8ED-98C2F64D2053}" dt="2018-08-25T06:59:14.775" v="3"/>
          <ac:grpSpMkLst>
            <pc:docMk/>
            <pc:sldMk cId="0" sldId="274"/>
            <ac:grpSpMk id="14" creationId="{92FAA4C8-A950-4D1B-83CD-68B46384A677}"/>
          </ac:grpSpMkLst>
        </pc:grpChg>
        <pc:grpChg chg="add mod">
          <ac:chgData name="Matt Carlson" userId="0e792f37f00095d9" providerId="LiveId" clId="{B7103BDE-AAEB-4BFA-A8ED-98C2F64D2053}" dt="2018-08-25T06:59:14.775" v="3"/>
          <ac:grpSpMkLst>
            <pc:docMk/>
            <pc:sldMk cId="0" sldId="274"/>
            <ac:grpSpMk id="19" creationId="{679AB3C7-BA7B-4ACB-9FEC-12E82FC6CB3D}"/>
          </ac:grpSpMkLst>
        </pc:grpChg>
        <pc:grpChg chg="add mod">
          <ac:chgData name="Matt Carlson" userId="0e792f37f00095d9" providerId="LiveId" clId="{B7103BDE-AAEB-4BFA-A8ED-98C2F64D2053}" dt="2018-08-25T06:59:14.775" v="3"/>
          <ac:grpSpMkLst>
            <pc:docMk/>
            <pc:sldMk cId="0" sldId="274"/>
            <ac:grpSpMk id="21" creationId="{28C180DB-4A1E-4085-B0A0-2BB04B339F4A}"/>
          </ac:grpSpMkLst>
        </pc:grpChg>
        <pc:grpChg chg="add mod">
          <ac:chgData name="Matt Carlson" userId="0e792f37f00095d9" providerId="LiveId" clId="{B7103BDE-AAEB-4BFA-A8ED-98C2F64D2053}" dt="2018-08-25T06:59:14.775" v="3"/>
          <ac:grpSpMkLst>
            <pc:docMk/>
            <pc:sldMk cId="0" sldId="274"/>
            <ac:grpSpMk id="24" creationId="{C0745F14-5D32-4AA2-BEF9-4230E78660DD}"/>
          </ac:grpSpMkLst>
        </pc:grpChg>
        <pc:grpChg chg="add mod">
          <ac:chgData name="Matt Carlson" userId="0e792f37f00095d9" providerId="LiveId" clId="{B7103BDE-AAEB-4BFA-A8ED-98C2F64D2053}" dt="2018-08-25T06:59:14.775" v="3"/>
          <ac:grpSpMkLst>
            <pc:docMk/>
            <pc:sldMk cId="0" sldId="274"/>
            <ac:grpSpMk id="29" creationId="{2219A448-CFA8-4994-A6BF-5548DEF22CA6}"/>
          </ac:grpSpMkLst>
        </pc:grpChg>
        <pc:grpChg chg="add mod">
          <ac:chgData name="Matt Carlson" userId="0e792f37f00095d9" providerId="LiveId" clId="{B7103BDE-AAEB-4BFA-A8ED-98C2F64D2053}" dt="2018-08-25T06:59:14.775" v="3"/>
          <ac:grpSpMkLst>
            <pc:docMk/>
            <pc:sldMk cId="0" sldId="274"/>
            <ac:grpSpMk id="30" creationId="{91484966-7AB7-4CA2-B668-D7DBD8626F07}"/>
          </ac:grpSpMkLst>
        </pc:grpChg>
        <pc:grpChg chg="add mod">
          <ac:chgData name="Matt Carlson" userId="0e792f37f00095d9" providerId="LiveId" clId="{B7103BDE-AAEB-4BFA-A8ED-98C2F64D2053}" dt="2018-08-25T06:59:14.775" v="3"/>
          <ac:grpSpMkLst>
            <pc:docMk/>
            <pc:sldMk cId="0" sldId="274"/>
            <ac:grpSpMk id="33" creationId="{D7A869B2-BA3E-4E3A-AABB-356DEE7158B9}"/>
          </ac:grpSpMkLst>
        </pc:grpChg>
        <pc:grpChg chg="add mod">
          <ac:chgData name="Matt Carlson" userId="0e792f37f00095d9" providerId="LiveId" clId="{B7103BDE-AAEB-4BFA-A8ED-98C2F64D2053}" dt="2018-08-25T06:59:14.775" v="3"/>
          <ac:grpSpMkLst>
            <pc:docMk/>
            <pc:sldMk cId="0" sldId="274"/>
            <ac:grpSpMk id="34" creationId="{7D7B5522-C809-4471-9B0C-296F9B677024}"/>
          </ac:grpSpMkLst>
        </pc:grpChg>
        <pc:grpChg chg="add mod">
          <ac:chgData name="Matt Carlson" userId="0e792f37f00095d9" providerId="LiveId" clId="{B7103BDE-AAEB-4BFA-A8ED-98C2F64D2053}" dt="2018-08-25T06:59:14.775" v="3"/>
          <ac:grpSpMkLst>
            <pc:docMk/>
            <pc:sldMk cId="0" sldId="274"/>
            <ac:grpSpMk id="35" creationId="{88ABC63E-A37E-4369-B567-01939550A6A2}"/>
          </ac:grpSpMkLst>
        </pc:grpChg>
        <pc:grpChg chg="add mod">
          <ac:chgData name="Matt Carlson" userId="0e792f37f00095d9" providerId="LiveId" clId="{B7103BDE-AAEB-4BFA-A8ED-98C2F64D2053}" dt="2018-08-25T06:59:14.775" v="3"/>
          <ac:grpSpMkLst>
            <pc:docMk/>
            <pc:sldMk cId="0" sldId="274"/>
            <ac:grpSpMk id="36" creationId="{F7E537CB-5929-4B99-9DF1-B5FCB995D2F0}"/>
          </ac:grpSpMkLst>
        </pc:grpChg>
        <pc:grpChg chg="add mod">
          <ac:chgData name="Matt Carlson" userId="0e792f37f00095d9" providerId="LiveId" clId="{B7103BDE-AAEB-4BFA-A8ED-98C2F64D2053}" dt="2018-08-25T06:59:14.775" v="3"/>
          <ac:grpSpMkLst>
            <pc:docMk/>
            <pc:sldMk cId="0" sldId="274"/>
            <ac:grpSpMk id="37" creationId="{7D41B2C5-D7D4-4A16-87AC-54899E6EAA3E}"/>
          </ac:grpSpMkLst>
        </pc:grpChg>
        <pc:grpChg chg="add mod">
          <ac:chgData name="Matt Carlson" userId="0e792f37f00095d9" providerId="LiveId" clId="{B7103BDE-AAEB-4BFA-A8ED-98C2F64D2053}" dt="2018-08-25T06:59:14.775" v="3"/>
          <ac:grpSpMkLst>
            <pc:docMk/>
            <pc:sldMk cId="0" sldId="274"/>
            <ac:grpSpMk id="38" creationId="{6D262EBD-EC2E-4E34-B624-88B020473760}"/>
          </ac:grpSpMkLst>
        </pc:grpChg>
        <pc:grpChg chg="add mod">
          <ac:chgData name="Matt Carlson" userId="0e792f37f00095d9" providerId="LiveId" clId="{B7103BDE-AAEB-4BFA-A8ED-98C2F64D2053}" dt="2018-08-25T06:59:14.775" v="3"/>
          <ac:grpSpMkLst>
            <pc:docMk/>
            <pc:sldMk cId="0" sldId="274"/>
            <ac:grpSpMk id="39" creationId="{144140D2-B5F1-42FF-A30B-9E871A054BF1}"/>
          </ac:grpSpMkLst>
        </pc:grpChg>
        <pc:grpChg chg="add mod">
          <ac:chgData name="Matt Carlson" userId="0e792f37f00095d9" providerId="LiveId" clId="{B7103BDE-AAEB-4BFA-A8ED-98C2F64D2053}" dt="2018-08-25T06:59:14.775" v="3"/>
          <ac:grpSpMkLst>
            <pc:docMk/>
            <pc:sldMk cId="0" sldId="274"/>
            <ac:grpSpMk id="40" creationId="{91783685-88A3-41ED-B915-A080C7348C2F}"/>
          </ac:grpSpMkLst>
        </pc:grpChg>
        <pc:grpChg chg="add mod">
          <ac:chgData name="Matt Carlson" userId="0e792f37f00095d9" providerId="LiveId" clId="{B7103BDE-AAEB-4BFA-A8ED-98C2F64D2053}" dt="2018-08-25T06:59:14.775" v="3"/>
          <ac:grpSpMkLst>
            <pc:docMk/>
            <pc:sldMk cId="0" sldId="274"/>
            <ac:grpSpMk id="41" creationId="{FF6C4CED-9DFE-4019-B6C7-A5354895EA60}"/>
          </ac:grpSpMkLst>
        </pc:grpChg>
        <pc:grpChg chg="add mod">
          <ac:chgData name="Matt Carlson" userId="0e792f37f00095d9" providerId="LiveId" clId="{B7103BDE-AAEB-4BFA-A8ED-98C2F64D2053}" dt="2018-08-25T06:59:14.775" v="3"/>
          <ac:grpSpMkLst>
            <pc:docMk/>
            <pc:sldMk cId="0" sldId="274"/>
            <ac:grpSpMk id="51" creationId="{F3B4A005-47E8-424C-9B44-019BB608641D}"/>
          </ac:grpSpMkLst>
        </pc:grpChg>
        <pc:grpChg chg="add mod">
          <ac:chgData name="Matt Carlson" userId="0e792f37f00095d9" providerId="LiveId" clId="{B7103BDE-AAEB-4BFA-A8ED-98C2F64D2053}" dt="2018-08-25T06:59:14.775" v="3"/>
          <ac:grpSpMkLst>
            <pc:docMk/>
            <pc:sldMk cId="0" sldId="274"/>
            <ac:grpSpMk id="58" creationId="{6DF4084D-C5C7-4B4F-BE19-7574FC08E9FC}"/>
          </ac:grpSpMkLst>
        </pc:grpChg>
        <pc:grpChg chg="add mod">
          <ac:chgData name="Matt Carlson" userId="0e792f37f00095d9" providerId="LiveId" clId="{B7103BDE-AAEB-4BFA-A8ED-98C2F64D2053}" dt="2018-08-25T06:59:14.775" v="3"/>
          <ac:grpSpMkLst>
            <pc:docMk/>
            <pc:sldMk cId="0" sldId="274"/>
            <ac:grpSpMk id="91" creationId="{E0CD22E4-00B7-42BD-97C4-02279D519403}"/>
          </ac:grpSpMkLst>
        </pc:grpChg>
        <pc:grpChg chg="del">
          <ac:chgData name="Matt Carlson" userId="0e792f37f00095d9" providerId="LiveId" clId="{B7103BDE-AAEB-4BFA-A8ED-98C2F64D2053}" dt="2018-08-25T06:59:31.150" v="6" actId="478"/>
          <ac:grpSpMkLst>
            <pc:docMk/>
            <pc:sldMk cId="0" sldId="274"/>
            <ac:grpSpMk id="93" creationId="{9FDCDDCA-1FF6-441B-9A85-881125CD7510}"/>
          </ac:grpSpMkLst>
        </pc:grpChg>
        <pc:grpChg chg="add mod">
          <ac:chgData name="Matt Carlson" userId="0e792f37f00095d9" providerId="LiveId" clId="{B7103BDE-AAEB-4BFA-A8ED-98C2F64D2053}" dt="2018-08-25T06:59:14.775" v="3"/>
          <ac:grpSpMkLst>
            <pc:docMk/>
            <pc:sldMk cId="0" sldId="274"/>
            <ac:grpSpMk id="99" creationId="{4EE0F84A-A9AB-4F7B-BBB0-9A8EEFAB3940}"/>
          </ac:grpSpMkLst>
        </pc:grpChg>
        <pc:grpChg chg="add mod">
          <ac:chgData name="Matt Carlson" userId="0e792f37f00095d9" providerId="LiveId" clId="{B7103BDE-AAEB-4BFA-A8ED-98C2F64D2053}" dt="2018-08-25T06:59:14.775" v="3"/>
          <ac:grpSpMkLst>
            <pc:docMk/>
            <pc:sldMk cId="0" sldId="274"/>
            <ac:grpSpMk id="106" creationId="{E73E274F-2E53-4D47-86FA-E15AAEE9B532}"/>
          </ac:grpSpMkLst>
        </pc:grpChg>
        <pc:grpChg chg="add mod">
          <ac:chgData name="Matt Carlson" userId="0e792f37f00095d9" providerId="LiveId" clId="{B7103BDE-AAEB-4BFA-A8ED-98C2F64D2053}" dt="2018-08-25T06:59:14.775" v="3"/>
          <ac:grpSpMkLst>
            <pc:docMk/>
            <pc:sldMk cId="0" sldId="274"/>
            <ac:grpSpMk id="112" creationId="{94560E4B-7651-48D0-8143-771BADD50778}"/>
          </ac:grpSpMkLst>
        </pc:grpChg>
        <pc:grpChg chg="add mod">
          <ac:chgData name="Matt Carlson" userId="0e792f37f00095d9" providerId="LiveId" clId="{B7103BDE-AAEB-4BFA-A8ED-98C2F64D2053}" dt="2018-08-25T06:59:28.408" v="5" actId="1076"/>
          <ac:grpSpMkLst>
            <pc:docMk/>
            <pc:sldMk cId="0" sldId="274"/>
            <ac:grpSpMk id="115" creationId="{85E9C465-55D4-4B0B-8B9D-B984FDF82B59}"/>
          </ac:grpSpMkLst>
        </pc:grpChg>
        <pc:grpChg chg="add mod">
          <ac:chgData name="Matt Carlson" userId="0e792f37f00095d9" providerId="LiveId" clId="{B7103BDE-AAEB-4BFA-A8ED-98C2F64D2053}" dt="2018-08-25T06:59:28.408" v="5" actId="1076"/>
          <ac:grpSpMkLst>
            <pc:docMk/>
            <pc:sldMk cId="0" sldId="274"/>
            <ac:grpSpMk id="121" creationId="{FE820AAE-87A1-43DE-9AC0-CFDB3E8DDFC7}"/>
          </ac:grpSpMkLst>
        </pc:grpChg>
        <pc:grpChg chg="add mod">
          <ac:chgData name="Matt Carlson" userId="0e792f37f00095d9" providerId="LiveId" clId="{B7103BDE-AAEB-4BFA-A8ED-98C2F64D2053}" dt="2018-08-25T06:59:28.408" v="5" actId="1076"/>
          <ac:grpSpMkLst>
            <pc:docMk/>
            <pc:sldMk cId="0" sldId="274"/>
            <ac:grpSpMk id="127" creationId="{2CE04F8C-3C81-4677-81E0-CE3E57CFC42F}"/>
          </ac:grpSpMkLst>
        </pc:grpChg>
        <pc:grpChg chg="add mod">
          <ac:chgData name="Matt Carlson" userId="0e792f37f00095d9" providerId="LiveId" clId="{B7103BDE-AAEB-4BFA-A8ED-98C2F64D2053}" dt="2018-08-25T06:59:28.408" v="5" actId="1076"/>
          <ac:grpSpMkLst>
            <pc:docMk/>
            <pc:sldMk cId="0" sldId="274"/>
            <ac:grpSpMk id="130" creationId="{8D4F8C60-5D8D-4515-A7F5-B7FCF1D72FC6}"/>
          </ac:grpSpMkLst>
        </pc:grpChg>
        <pc:grpChg chg="add mod">
          <ac:chgData name="Matt Carlson" userId="0e792f37f00095d9" providerId="LiveId" clId="{B7103BDE-AAEB-4BFA-A8ED-98C2F64D2053}" dt="2018-08-25T06:59:28.408" v="5" actId="1076"/>
          <ac:grpSpMkLst>
            <pc:docMk/>
            <pc:sldMk cId="0" sldId="274"/>
            <ac:grpSpMk id="136" creationId="{66B4C711-F3D5-49A6-8DDB-B6AFD99E8D6D}"/>
          </ac:grpSpMkLst>
        </pc:grpChg>
        <pc:grpChg chg="add mod">
          <ac:chgData name="Matt Carlson" userId="0e792f37f00095d9" providerId="LiveId" clId="{B7103BDE-AAEB-4BFA-A8ED-98C2F64D2053}" dt="2018-08-25T06:59:28.408" v="5" actId="1076"/>
          <ac:grpSpMkLst>
            <pc:docMk/>
            <pc:sldMk cId="0" sldId="274"/>
            <ac:grpSpMk id="142" creationId="{B8133C04-A0F3-40AF-B492-39CB1DC61D8C}"/>
          </ac:grpSpMkLst>
        </pc:grpChg>
        <pc:grpChg chg="add mod">
          <ac:chgData name="Matt Carlson" userId="0e792f37f00095d9" providerId="LiveId" clId="{B7103BDE-AAEB-4BFA-A8ED-98C2F64D2053}" dt="2018-08-25T06:59:28.408" v="5" actId="1076"/>
          <ac:grpSpMkLst>
            <pc:docMk/>
            <pc:sldMk cId="0" sldId="274"/>
            <ac:grpSpMk id="149" creationId="{AB4E2FB9-8BF3-4F67-B2D8-BCCED25B0987}"/>
          </ac:grpSpMkLst>
        </pc:grpChg>
        <pc:grpChg chg="add mod">
          <ac:chgData name="Matt Carlson" userId="0e792f37f00095d9" providerId="LiveId" clId="{B7103BDE-AAEB-4BFA-A8ED-98C2F64D2053}" dt="2018-08-25T06:59:28.408" v="5" actId="1076"/>
          <ac:grpSpMkLst>
            <pc:docMk/>
            <pc:sldMk cId="0" sldId="274"/>
            <ac:grpSpMk id="154" creationId="{77D2F97C-3C81-4964-9682-C44B8950A587}"/>
          </ac:grpSpMkLst>
        </pc:grpChg>
        <pc:grpChg chg="add mod">
          <ac:chgData name="Matt Carlson" userId="0e792f37f00095d9" providerId="LiveId" clId="{B7103BDE-AAEB-4BFA-A8ED-98C2F64D2053}" dt="2018-08-25T06:59:28.408" v="5" actId="1076"/>
          <ac:grpSpMkLst>
            <pc:docMk/>
            <pc:sldMk cId="0" sldId="274"/>
            <ac:grpSpMk id="159" creationId="{E4812057-C877-4B82-94A1-B1C8161835DE}"/>
          </ac:grpSpMkLst>
        </pc:grpChg>
        <pc:grpChg chg="add mod">
          <ac:chgData name="Matt Carlson" userId="0e792f37f00095d9" providerId="LiveId" clId="{B7103BDE-AAEB-4BFA-A8ED-98C2F64D2053}" dt="2018-08-25T06:59:28.408" v="5" actId="1076"/>
          <ac:grpSpMkLst>
            <pc:docMk/>
            <pc:sldMk cId="0" sldId="274"/>
            <ac:grpSpMk id="167" creationId="{252F63D2-8FD9-486C-809E-933873A718BC}"/>
          </ac:grpSpMkLst>
        </pc:grpChg>
        <pc:grpChg chg="add mod">
          <ac:chgData name="Matt Carlson" userId="0e792f37f00095d9" providerId="LiveId" clId="{B7103BDE-AAEB-4BFA-A8ED-98C2F64D2053}" dt="2018-08-25T06:59:28.408" v="5" actId="1076"/>
          <ac:grpSpMkLst>
            <pc:docMk/>
            <pc:sldMk cId="0" sldId="274"/>
            <ac:grpSpMk id="171" creationId="{F34DFB58-267F-4BF4-908E-2BCA5B8A5AF3}"/>
          </ac:grpSpMkLst>
        </pc:grpChg>
        <pc:grpChg chg="add mod">
          <ac:chgData name="Matt Carlson" userId="0e792f37f00095d9" providerId="LiveId" clId="{B7103BDE-AAEB-4BFA-A8ED-98C2F64D2053}" dt="2018-08-25T06:59:28.408" v="5" actId="1076"/>
          <ac:grpSpMkLst>
            <pc:docMk/>
            <pc:sldMk cId="0" sldId="274"/>
            <ac:grpSpMk id="176" creationId="{0B3D7E60-6909-4B7D-ACBC-529EAE51969E}"/>
          </ac:grpSpMkLst>
        </pc:grpChg>
        <pc:grpChg chg="add mod">
          <ac:chgData name="Matt Carlson" userId="0e792f37f00095d9" providerId="LiveId" clId="{B7103BDE-AAEB-4BFA-A8ED-98C2F64D2053}" dt="2018-08-25T06:59:28.408" v="5" actId="1076"/>
          <ac:grpSpMkLst>
            <pc:docMk/>
            <pc:sldMk cId="0" sldId="274"/>
            <ac:grpSpMk id="180" creationId="{4C123E66-A142-4C77-AE84-5FBA32904BC9}"/>
          </ac:grpSpMkLst>
        </pc:grpChg>
        <pc:grpChg chg="add mod">
          <ac:chgData name="Matt Carlson" userId="0e792f37f00095d9" providerId="LiveId" clId="{B7103BDE-AAEB-4BFA-A8ED-98C2F64D2053}" dt="2018-08-25T06:59:28.408" v="5" actId="1076"/>
          <ac:grpSpMkLst>
            <pc:docMk/>
            <pc:sldMk cId="0" sldId="274"/>
            <ac:grpSpMk id="184" creationId="{E3DD8055-628D-4816-8241-E4B072829160}"/>
          </ac:grpSpMkLst>
        </pc:grpChg>
        <pc:grpChg chg="add mod">
          <ac:chgData name="Matt Carlson" userId="0e792f37f00095d9" providerId="LiveId" clId="{B7103BDE-AAEB-4BFA-A8ED-98C2F64D2053}" dt="2018-08-25T06:59:28.408" v="5" actId="1076"/>
          <ac:grpSpMkLst>
            <pc:docMk/>
            <pc:sldMk cId="0" sldId="274"/>
            <ac:grpSpMk id="188" creationId="{E8789F0D-EBD1-4ECF-A153-83EF9582F7BA}"/>
          </ac:grpSpMkLst>
        </pc:grpChg>
        <pc:grpChg chg="add mod">
          <ac:chgData name="Matt Carlson" userId="0e792f37f00095d9" providerId="LiveId" clId="{B7103BDE-AAEB-4BFA-A8ED-98C2F64D2053}" dt="2018-08-25T06:59:28.408" v="5" actId="1076"/>
          <ac:grpSpMkLst>
            <pc:docMk/>
            <pc:sldMk cId="0" sldId="274"/>
            <ac:grpSpMk id="192" creationId="{67655D24-7C26-4ECC-8DF0-7A2FDD0500C8}"/>
          </ac:grpSpMkLst>
        </pc:grpChg>
        <pc:grpChg chg="add mod">
          <ac:chgData name="Matt Carlson" userId="0e792f37f00095d9" providerId="LiveId" clId="{B7103BDE-AAEB-4BFA-A8ED-98C2F64D2053}" dt="2018-08-25T06:59:28.408" v="5" actId="1076"/>
          <ac:grpSpMkLst>
            <pc:docMk/>
            <pc:sldMk cId="0" sldId="274"/>
            <ac:grpSpMk id="199" creationId="{5F2ACD45-0C22-4174-A159-8F1A7BCFB920}"/>
          </ac:grpSpMkLst>
        </pc:grpChg>
        <pc:grpChg chg="add mod">
          <ac:chgData name="Matt Carlson" userId="0e792f37f00095d9" providerId="LiveId" clId="{B7103BDE-AAEB-4BFA-A8ED-98C2F64D2053}" dt="2018-08-25T06:59:28.408" v="5" actId="1076"/>
          <ac:grpSpMkLst>
            <pc:docMk/>
            <pc:sldMk cId="0" sldId="274"/>
            <ac:grpSpMk id="202" creationId="{4B04D109-BC44-468A-BE10-977D23DBB711}"/>
          </ac:grpSpMkLst>
        </pc:grpChg>
        <pc:grpChg chg="add mod">
          <ac:chgData name="Matt Carlson" userId="0e792f37f00095d9" providerId="LiveId" clId="{B7103BDE-AAEB-4BFA-A8ED-98C2F64D2053}" dt="2018-08-25T06:59:28.408" v="5" actId="1076"/>
          <ac:grpSpMkLst>
            <pc:docMk/>
            <pc:sldMk cId="0" sldId="274"/>
            <ac:grpSpMk id="208" creationId="{B52FB7E2-CE80-4C7C-A725-168A58329ECE}"/>
          </ac:grpSpMkLst>
        </pc:grpChg>
        <pc:grpChg chg="add mod">
          <ac:chgData name="Matt Carlson" userId="0e792f37f00095d9" providerId="LiveId" clId="{B7103BDE-AAEB-4BFA-A8ED-98C2F64D2053}" dt="2018-08-25T06:59:28.408" v="5" actId="1076"/>
          <ac:grpSpMkLst>
            <pc:docMk/>
            <pc:sldMk cId="0" sldId="274"/>
            <ac:grpSpMk id="212" creationId="{AA135B9B-A6FC-4722-8D8C-5A2DBA4A4D23}"/>
          </ac:grpSpMkLst>
        </pc:grpChg>
        <pc:graphicFrameChg chg="modGraphic">
          <ac:chgData name="Matt Carlson" userId="0e792f37f00095d9" providerId="LiveId" clId="{B7103BDE-AAEB-4BFA-A8ED-98C2F64D2053}" dt="2018-08-25T07:02:45.490" v="87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">
          <ac:chgData name="Matt Carlson" userId="0e792f37f00095d9" providerId="LiveId" clId="{B7103BDE-AAEB-4BFA-A8ED-98C2F64D2053}" dt="2018-08-25T06:59:08.269" v="0"/>
          <ac:cxnSpMkLst>
            <pc:docMk/>
            <pc:sldMk cId="0" sldId="274"/>
            <ac:cxnSpMk id="20" creationId="{C8CEF43D-06B3-407A-A034-9033987F4C66}"/>
          </ac:cxnSpMkLst>
        </pc:cxnChg>
        <pc:cxnChg chg="add">
          <ac:chgData name="Matt Carlson" userId="0e792f37f00095d9" providerId="LiveId" clId="{B7103BDE-AAEB-4BFA-A8ED-98C2F64D2053}" dt="2018-08-25T06:59:08.269" v="0"/>
          <ac:cxnSpMkLst>
            <pc:docMk/>
            <pc:sldMk cId="0" sldId="274"/>
            <ac:cxnSpMk id="22" creationId="{35384B2E-35DD-4666-AC60-DBCBE94D3829}"/>
          </ac:cxnSpMkLst>
        </pc:cxnChg>
        <pc:cxnChg chg="add">
          <ac:chgData name="Matt Carlson" userId="0e792f37f00095d9" providerId="LiveId" clId="{B7103BDE-AAEB-4BFA-A8ED-98C2F64D2053}" dt="2018-08-25T06:59:08.269" v="0"/>
          <ac:cxnSpMkLst>
            <pc:docMk/>
            <pc:sldMk cId="0" sldId="274"/>
            <ac:cxnSpMk id="23" creationId="{5D15BB3A-69C0-4519-8A73-D890592D1658}"/>
          </ac:cxnSpMkLst>
        </pc:cxnChg>
        <pc:cxnChg chg="add">
          <ac:chgData name="Matt Carlson" userId="0e792f37f00095d9" providerId="LiveId" clId="{B7103BDE-AAEB-4BFA-A8ED-98C2F64D2053}" dt="2018-08-25T06:59:08.269" v="0"/>
          <ac:cxnSpMkLst>
            <pc:docMk/>
            <pc:sldMk cId="0" sldId="274"/>
            <ac:cxnSpMk id="26" creationId="{BB5A1E72-768D-441B-BF3E-07A90A127F53}"/>
          </ac:cxnSpMkLst>
        </pc:cxnChg>
        <pc:cxnChg chg="add">
          <ac:chgData name="Matt Carlson" userId="0e792f37f00095d9" providerId="LiveId" clId="{B7103BDE-AAEB-4BFA-A8ED-98C2F64D2053}" dt="2018-08-25T06:59:08.269" v="0"/>
          <ac:cxnSpMkLst>
            <pc:docMk/>
            <pc:sldMk cId="0" sldId="274"/>
            <ac:cxnSpMk id="27" creationId="{17CBDD19-EEB8-4298-9D98-FD65CBA26BBB}"/>
          </ac:cxnSpMkLst>
        </pc:cxnChg>
        <pc:cxnChg chg="add">
          <ac:chgData name="Matt Carlson" userId="0e792f37f00095d9" providerId="LiveId" clId="{B7103BDE-AAEB-4BFA-A8ED-98C2F64D2053}" dt="2018-08-25T06:59:08.269" v="0"/>
          <ac:cxnSpMkLst>
            <pc:docMk/>
            <pc:sldMk cId="0" sldId="274"/>
            <ac:cxnSpMk id="31" creationId="{A352EAF5-D742-453B-B471-439B5390BA4A}"/>
          </ac:cxnSpMkLst>
        </pc:cxnChg>
        <pc:cxnChg chg="add">
          <ac:chgData name="Matt Carlson" userId="0e792f37f00095d9" providerId="LiveId" clId="{B7103BDE-AAEB-4BFA-A8ED-98C2F64D2053}" dt="2018-08-25T06:59:08.269" v="0"/>
          <ac:cxnSpMkLst>
            <pc:docMk/>
            <pc:sldMk cId="0" sldId="274"/>
            <ac:cxnSpMk id="32" creationId="{89ED0CC2-2A60-4FC9-9410-8547CB60461F}"/>
          </ac:cxnSpMkLst>
        </pc:cxnChg>
        <pc:cxnChg chg="add mod">
          <ac:chgData name="Matt Carlson" userId="0e792f37f00095d9" providerId="LiveId" clId="{B7103BDE-AAEB-4BFA-A8ED-98C2F64D2053}" dt="2018-08-25T06:59:28.408" v="5" actId="1076"/>
          <ac:cxnSpMkLst>
            <pc:docMk/>
            <pc:sldMk cId="0" sldId="274"/>
            <ac:cxnSpMk id="153" creationId="{C196787E-E38D-451A-B697-ACB424EF5C1B}"/>
          </ac:cxnSpMkLst>
        </pc:cxnChg>
        <pc:cxnChg chg="add mod">
          <ac:chgData name="Matt Carlson" userId="0e792f37f00095d9" providerId="LiveId" clId="{B7103BDE-AAEB-4BFA-A8ED-98C2F64D2053}" dt="2018-08-25T06:59:28.408" v="5" actId="1076"/>
          <ac:cxnSpMkLst>
            <pc:docMk/>
            <pc:sldMk cId="0" sldId="274"/>
            <ac:cxnSpMk id="157" creationId="{982800DE-FDA8-4CF5-8AAE-DC481D49FE86}"/>
          </ac:cxnSpMkLst>
        </pc:cxnChg>
        <pc:cxnChg chg="add mod">
          <ac:chgData name="Matt Carlson" userId="0e792f37f00095d9" providerId="LiveId" clId="{B7103BDE-AAEB-4BFA-A8ED-98C2F64D2053}" dt="2018-08-25T06:59:28.408" v="5" actId="1076"/>
          <ac:cxnSpMkLst>
            <pc:docMk/>
            <pc:sldMk cId="0" sldId="274"/>
            <ac:cxnSpMk id="158" creationId="{63E09449-2E12-42C5-8A8E-2E5CC51AA33F}"/>
          </ac:cxnSpMkLst>
        </pc:cxnChg>
        <pc:cxnChg chg="add mod">
          <ac:chgData name="Matt Carlson" userId="0e792f37f00095d9" providerId="LiveId" clId="{B7103BDE-AAEB-4BFA-A8ED-98C2F64D2053}" dt="2018-08-25T06:59:28.408" v="5" actId="1076"/>
          <ac:cxnSpMkLst>
            <pc:docMk/>
            <pc:sldMk cId="0" sldId="274"/>
            <ac:cxnSpMk id="164" creationId="{BE1517EE-4F39-46DD-86B3-648A4743F966}"/>
          </ac:cxnSpMkLst>
        </pc:cxnChg>
        <pc:cxnChg chg="add mod">
          <ac:chgData name="Matt Carlson" userId="0e792f37f00095d9" providerId="LiveId" clId="{B7103BDE-AAEB-4BFA-A8ED-98C2F64D2053}" dt="2018-08-25T06:59:28.408" v="5" actId="1076"/>
          <ac:cxnSpMkLst>
            <pc:docMk/>
            <pc:sldMk cId="0" sldId="274"/>
            <ac:cxnSpMk id="165" creationId="{BA0A4F07-29B1-4CB1-AE03-1349D2FB30A9}"/>
          </ac:cxnSpMkLst>
        </pc:cxnChg>
        <pc:cxnChg chg="add mod">
          <ac:chgData name="Matt Carlson" userId="0e792f37f00095d9" providerId="LiveId" clId="{B7103BDE-AAEB-4BFA-A8ED-98C2F64D2053}" dt="2018-08-25T06:59:28.408" v="5" actId="1076"/>
          <ac:cxnSpMkLst>
            <pc:docMk/>
            <pc:sldMk cId="0" sldId="274"/>
            <ac:cxnSpMk id="174" creationId="{834521F3-5556-484D-9313-474671674782}"/>
          </ac:cxnSpMkLst>
        </pc:cxnChg>
        <pc:cxnChg chg="add mod">
          <ac:chgData name="Matt Carlson" userId="0e792f37f00095d9" providerId="LiveId" clId="{B7103BDE-AAEB-4BFA-A8ED-98C2F64D2053}" dt="2018-08-25T06:59:28.408" v="5" actId="1076"/>
          <ac:cxnSpMkLst>
            <pc:docMk/>
            <pc:sldMk cId="0" sldId="274"/>
            <ac:cxnSpMk id="175" creationId="{ADA24E82-9576-4D02-9C2B-2688B3F4479D}"/>
          </ac:cxnSpMkLst>
        </pc:cxnChg>
      </pc:sldChg>
      <pc:sldChg chg="del">
        <pc:chgData name="Matt Carlson" userId="0e792f37f00095d9" providerId="LiveId" clId="{B7103BDE-AAEB-4BFA-A8ED-98C2F64D2053}" dt="2018-08-25T07:02:52.603" v="90" actId="2696"/>
        <pc:sldMkLst>
          <pc:docMk/>
          <pc:sldMk cId="0" sldId="275"/>
        </pc:sldMkLst>
      </pc:sldChg>
      <pc:sldChg chg="del">
        <pc:chgData name="Matt Carlson" userId="0e792f37f00095d9" providerId="LiveId" clId="{B7103BDE-AAEB-4BFA-A8ED-98C2F64D2053}" dt="2018-08-25T07:02:52.583" v="89" actId="2696"/>
        <pc:sldMkLst>
          <pc:docMk/>
          <pc:sldMk cId="0" sldId="276"/>
        </pc:sldMkLst>
      </pc:sldChg>
      <pc:sldChg chg="del">
        <pc:chgData name="Matt Carlson" userId="0e792f37f00095d9" providerId="LiveId" clId="{B7103BDE-AAEB-4BFA-A8ED-98C2F64D2053}" dt="2018-08-25T07:02:52.529" v="88" actId="2696"/>
        <pc:sldMkLst>
          <pc:docMk/>
          <pc:sldMk cId="0" sldId="279"/>
        </pc:sldMkLst>
      </pc:sldChg>
      <pc:sldChg chg="del">
        <pc:chgData name="Matt Carlson" userId="0e792f37f00095d9" providerId="LiveId" clId="{B7103BDE-AAEB-4BFA-A8ED-98C2F64D2053}" dt="2018-08-25T07:02:52.623" v="91" actId="2696"/>
        <pc:sldMkLst>
          <pc:docMk/>
          <pc:sldMk cId="0" sldId="280"/>
        </pc:sldMkLst>
      </pc:sldChg>
      <pc:sldChg chg="del">
        <pc:chgData name="Matt Carlson" userId="0e792f37f00095d9" providerId="LiveId" clId="{B7103BDE-AAEB-4BFA-A8ED-98C2F64D2053}" dt="2018-08-25T07:02:52.658" v="92" actId="2696"/>
        <pc:sldMkLst>
          <pc:docMk/>
          <pc:sldMk cId="0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01.03.2020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251814"/>
              </p:ext>
            </p:extLst>
          </p:nvPr>
        </p:nvGraphicFramePr>
        <p:xfrm>
          <a:off x="177800" y="165100"/>
          <a:ext cx="6997700" cy="2476397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5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No Quarter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Dave McClure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the shooting area, heels touching marks.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inside the shooting area, heels touching marks. Gun loaded, stock touching belt.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24 rounds, 120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12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5" name="Group 330">
            <a:extLst>
              <a:ext uri="{FF2B5EF4-FFF2-40B4-BE49-F238E27FC236}">
                <a16:creationId xmlns:a16="http://schemas.microsoft.com/office/drawing/2014/main" id="{85E9C465-55D4-4B0B-8B9D-B984FDF82B59}"/>
              </a:ext>
            </a:extLst>
          </p:cNvPr>
          <p:cNvGrpSpPr>
            <a:grpSpLocks/>
          </p:cNvGrpSpPr>
          <p:nvPr/>
        </p:nvGrpSpPr>
        <p:grpSpPr bwMode="auto">
          <a:xfrm>
            <a:off x="6483948" y="4962256"/>
            <a:ext cx="227013" cy="869950"/>
            <a:chOff x="912" y="1296"/>
            <a:chExt cx="143" cy="548"/>
          </a:xfrm>
        </p:grpSpPr>
        <p:sp>
          <p:nvSpPr>
            <p:cNvPr id="116" name="Line 331">
              <a:extLst>
                <a:ext uri="{FF2B5EF4-FFF2-40B4-BE49-F238E27FC236}">
                  <a16:creationId xmlns:a16="http://schemas.microsoft.com/office/drawing/2014/main" id="{EF912C3B-AAAF-451E-8D6E-D7CEFAEFB8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332">
              <a:extLst>
                <a:ext uri="{FF2B5EF4-FFF2-40B4-BE49-F238E27FC236}">
                  <a16:creationId xmlns:a16="http://schemas.microsoft.com/office/drawing/2014/main" id="{B58406D9-08ED-4298-ADA8-6D34334081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8" name="Group 333">
              <a:extLst>
                <a:ext uri="{FF2B5EF4-FFF2-40B4-BE49-F238E27FC236}">
                  <a16:creationId xmlns:a16="http://schemas.microsoft.com/office/drawing/2014/main" id="{BEFA5CB3-08EE-449D-8833-AA7C728BD6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119" name="Freeform 334">
                <a:extLst>
                  <a:ext uri="{FF2B5EF4-FFF2-40B4-BE49-F238E27FC236}">
                    <a16:creationId xmlns:a16="http://schemas.microsoft.com/office/drawing/2014/main" id="{D0194A0B-7696-47B0-A78C-C5FE73A2A46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Freeform 335">
                <a:extLst>
                  <a:ext uri="{FF2B5EF4-FFF2-40B4-BE49-F238E27FC236}">
                    <a16:creationId xmlns:a16="http://schemas.microsoft.com/office/drawing/2014/main" id="{80AB556D-71E4-48F5-8E38-1E11363E91F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1" name="Group 330">
            <a:extLst>
              <a:ext uri="{FF2B5EF4-FFF2-40B4-BE49-F238E27FC236}">
                <a16:creationId xmlns:a16="http://schemas.microsoft.com/office/drawing/2014/main" id="{FE820AAE-87A1-43DE-9AC0-CFDB3E8DDFC7}"/>
              </a:ext>
            </a:extLst>
          </p:cNvPr>
          <p:cNvGrpSpPr>
            <a:grpSpLocks/>
          </p:cNvGrpSpPr>
          <p:nvPr/>
        </p:nvGrpSpPr>
        <p:grpSpPr bwMode="auto">
          <a:xfrm>
            <a:off x="6542685" y="5134086"/>
            <a:ext cx="227013" cy="869950"/>
            <a:chOff x="912" y="1296"/>
            <a:chExt cx="143" cy="548"/>
          </a:xfrm>
        </p:grpSpPr>
        <p:sp>
          <p:nvSpPr>
            <p:cNvPr id="122" name="Line 331">
              <a:extLst>
                <a:ext uri="{FF2B5EF4-FFF2-40B4-BE49-F238E27FC236}">
                  <a16:creationId xmlns:a16="http://schemas.microsoft.com/office/drawing/2014/main" id="{F4E5EBFA-7FB2-4C6F-A138-4516DADB4D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Line 332">
              <a:extLst>
                <a:ext uri="{FF2B5EF4-FFF2-40B4-BE49-F238E27FC236}">
                  <a16:creationId xmlns:a16="http://schemas.microsoft.com/office/drawing/2014/main" id="{4E1017A4-21A3-4FFC-A114-8164864A80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4" name="Group 333">
              <a:extLst>
                <a:ext uri="{FF2B5EF4-FFF2-40B4-BE49-F238E27FC236}">
                  <a16:creationId xmlns:a16="http://schemas.microsoft.com/office/drawing/2014/main" id="{3E5BBD5B-20FD-405D-AF7D-FFF9385145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125" name="Freeform 334">
                <a:extLst>
                  <a:ext uri="{FF2B5EF4-FFF2-40B4-BE49-F238E27FC236}">
                    <a16:creationId xmlns:a16="http://schemas.microsoft.com/office/drawing/2014/main" id="{ED0958E8-72BF-453C-B917-121BE980E03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Freeform 335">
                <a:extLst>
                  <a:ext uri="{FF2B5EF4-FFF2-40B4-BE49-F238E27FC236}">
                    <a16:creationId xmlns:a16="http://schemas.microsoft.com/office/drawing/2014/main" id="{EB21C986-52BB-4116-9479-5346CE38ED3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7" name="Group 13">
            <a:extLst>
              <a:ext uri="{FF2B5EF4-FFF2-40B4-BE49-F238E27FC236}">
                <a16:creationId xmlns:a16="http://schemas.microsoft.com/office/drawing/2014/main" id="{2CE04F8C-3C81-4677-81E0-CE3E57CFC42F}"/>
              </a:ext>
            </a:extLst>
          </p:cNvPr>
          <p:cNvGrpSpPr>
            <a:grpSpLocks/>
          </p:cNvGrpSpPr>
          <p:nvPr/>
        </p:nvGrpSpPr>
        <p:grpSpPr bwMode="auto">
          <a:xfrm>
            <a:off x="6375998" y="5016197"/>
            <a:ext cx="393700" cy="1271588"/>
            <a:chOff x="2496" y="4380"/>
            <a:chExt cx="236" cy="690"/>
          </a:xfrm>
        </p:grpSpPr>
        <p:sp>
          <p:nvSpPr>
            <p:cNvPr id="128" name="AutoShape 14">
              <a:extLst>
                <a:ext uri="{FF2B5EF4-FFF2-40B4-BE49-F238E27FC236}">
                  <a16:creationId xmlns:a16="http://schemas.microsoft.com/office/drawing/2014/main" id="{8F7EA9AC-A0C7-4E52-A797-11DF91EC2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9" name="AutoShape 15">
              <a:extLst>
                <a:ext uri="{FF2B5EF4-FFF2-40B4-BE49-F238E27FC236}">
                  <a16:creationId xmlns:a16="http://schemas.microsoft.com/office/drawing/2014/main" id="{030724BA-9A16-4BFD-B242-4203407B0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30" name="Group 330">
            <a:extLst>
              <a:ext uri="{FF2B5EF4-FFF2-40B4-BE49-F238E27FC236}">
                <a16:creationId xmlns:a16="http://schemas.microsoft.com/office/drawing/2014/main" id="{8D4F8C60-5D8D-4515-A7F5-B7FCF1D72FC6}"/>
              </a:ext>
            </a:extLst>
          </p:cNvPr>
          <p:cNvGrpSpPr>
            <a:grpSpLocks/>
          </p:cNvGrpSpPr>
          <p:nvPr/>
        </p:nvGrpSpPr>
        <p:grpSpPr bwMode="auto">
          <a:xfrm>
            <a:off x="6807426" y="6604951"/>
            <a:ext cx="227013" cy="869950"/>
            <a:chOff x="912" y="1296"/>
            <a:chExt cx="143" cy="548"/>
          </a:xfrm>
        </p:grpSpPr>
        <p:sp>
          <p:nvSpPr>
            <p:cNvPr id="131" name="Line 331">
              <a:extLst>
                <a:ext uri="{FF2B5EF4-FFF2-40B4-BE49-F238E27FC236}">
                  <a16:creationId xmlns:a16="http://schemas.microsoft.com/office/drawing/2014/main" id="{8445FBFE-04FF-4687-A609-6C1123C13E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Line 332">
              <a:extLst>
                <a:ext uri="{FF2B5EF4-FFF2-40B4-BE49-F238E27FC236}">
                  <a16:creationId xmlns:a16="http://schemas.microsoft.com/office/drawing/2014/main" id="{D0ED6A22-FBF9-4DA3-A104-218C4EA76F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3" name="Group 333">
              <a:extLst>
                <a:ext uri="{FF2B5EF4-FFF2-40B4-BE49-F238E27FC236}">
                  <a16:creationId xmlns:a16="http://schemas.microsoft.com/office/drawing/2014/main" id="{203DA4D4-1294-43EF-AF3B-73A822F204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134" name="Freeform 334">
                <a:extLst>
                  <a:ext uri="{FF2B5EF4-FFF2-40B4-BE49-F238E27FC236}">
                    <a16:creationId xmlns:a16="http://schemas.microsoft.com/office/drawing/2014/main" id="{E8771E3E-D28B-42D8-9B35-02205F8475D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Freeform 335">
                <a:extLst>
                  <a:ext uri="{FF2B5EF4-FFF2-40B4-BE49-F238E27FC236}">
                    <a16:creationId xmlns:a16="http://schemas.microsoft.com/office/drawing/2014/main" id="{0C3AB95A-2FC1-4C1D-8D45-D2424C27CF3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6" name="Group 330">
            <a:extLst>
              <a:ext uri="{FF2B5EF4-FFF2-40B4-BE49-F238E27FC236}">
                <a16:creationId xmlns:a16="http://schemas.microsoft.com/office/drawing/2014/main" id="{66B4C711-F3D5-49A6-8DDB-B6AFD99E8D6D}"/>
              </a:ext>
            </a:extLst>
          </p:cNvPr>
          <p:cNvGrpSpPr>
            <a:grpSpLocks/>
          </p:cNvGrpSpPr>
          <p:nvPr/>
        </p:nvGrpSpPr>
        <p:grpSpPr bwMode="auto">
          <a:xfrm>
            <a:off x="6866163" y="6776781"/>
            <a:ext cx="227013" cy="869950"/>
            <a:chOff x="912" y="1296"/>
            <a:chExt cx="143" cy="548"/>
          </a:xfrm>
        </p:grpSpPr>
        <p:sp>
          <p:nvSpPr>
            <p:cNvPr id="137" name="Line 331">
              <a:extLst>
                <a:ext uri="{FF2B5EF4-FFF2-40B4-BE49-F238E27FC236}">
                  <a16:creationId xmlns:a16="http://schemas.microsoft.com/office/drawing/2014/main" id="{7797A36C-D5FC-40A9-93F5-B5CC2EB638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Line 332">
              <a:extLst>
                <a:ext uri="{FF2B5EF4-FFF2-40B4-BE49-F238E27FC236}">
                  <a16:creationId xmlns:a16="http://schemas.microsoft.com/office/drawing/2014/main" id="{B9BC8C9C-D226-4652-8C1F-679875CD22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9" name="Group 333">
              <a:extLst>
                <a:ext uri="{FF2B5EF4-FFF2-40B4-BE49-F238E27FC236}">
                  <a16:creationId xmlns:a16="http://schemas.microsoft.com/office/drawing/2014/main" id="{9A7F4A1F-0A21-41D8-8D2F-B8D6C00527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140" name="Freeform 334">
                <a:extLst>
                  <a:ext uri="{FF2B5EF4-FFF2-40B4-BE49-F238E27FC236}">
                    <a16:creationId xmlns:a16="http://schemas.microsoft.com/office/drawing/2014/main" id="{696B29F3-2C44-401E-A257-37DF9CB3EC5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Freeform 335">
                <a:extLst>
                  <a:ext uri="{FF2B5EF4-FFF2-40B4-BE49-F238E27FC236}">
                    <a16:creationId xmlns:a16="http://schemas.microsoft.com/office/drawing/2014/main" id="{9C1B4B1B-51AE-42A1-8F8E-F7FB34412B2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B8133C04-A0F3-40AF-B492-39CB1DC61D8C}"/>
              </a:ext>
            </a:extLst>
          </p:cNvPr>
          <p:cNvGrpSpPr/>
          <p:nvPr/>
        </p:nvGrpSpPr>
        <p:grpSpPr>
          <a:xfrm>
            <a:off x="1445595" y="5949631"/>
            <a:ext cx="762000" cy="685800"/>
            <a:chOff x="838200" y="5212080"/>
            <a:chExt cx="762000" cy="685800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4731755F-599E-4D79-8EEF-75BF4F9C2C6D}"/>
                </a:ext>
              </a:extLst>
            </p:cNvPr>
            <p:cNvSpPr/>
            <p:nvPr/>
          </p:nvSpPr>
          <p:spPr>
            <a:xfrm>
              <a:off x="838200" y="5212080"/>
              <a:ext cx="762000" cy="685800"/>
            </a:xfrm>
            <a:prstGeom prst="rect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BBE0E3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C24DF11A-4B31-479A-807E-9B7433ECAF40}"/>
                </a:ext>
              </a:extLst>
            </p:cNvPr>
            <p:cNvSpPr/>
            <p:nvPr/>
          </p:nvSpPr>
          <p:spPr>
            <a:xfrm>
              <a:off x="914400" y="5257800"/>
              <a:ext cx="609600" cy="609600"/>
            </a:xfrm>
            <a:prstGeom prst="ellipse">
              <a:avLst/>
            </a:prstGeom>
            <a:solidFill>
              <a:srgbClr val="996633"/>
            </a:solidFill>
            <a:ln w="9525" cap="flat" cmpd="sng" algn="ctr">
              <a:solidFill>
                <a:srgbClr val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45" name="Oval 144">
            <a:extLst>
              <a:ext uri="{FF2B5EF4-FFF2-40B4-BE49-F238E27FC236}">
                <a16:creationId xmlns:a16="http://schemas.microsoft.com/office/drawing/2014/main" id="{0BF01D00-6906-464E-96CD-41A1FBA67729}"/>
              </a:ext>
            </a:extLst>
          </p:cNvPr>
          <p:cNvSpPr/>
          <p:nvPr/>
        </p:nvSpPr>
        <p:spPr>
          <a:xfrm>
            <a:off x="1369395" y="7835581"/>
            <a:ext cx="304800" cy="304800"/>
          </a:xfrm>
          <a:prstGeom prst="ellipse">
            <a:avLst/>
          </a:prstGeom>
          <a:solidFill>
            <a:srgbClr val="996633"/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8C6D680A-77D2-447A-BF83-28951B49C98B}"/>
              </a:ext>
            </a:extLst>
          </p:cNvPr>
          <p:cNvSpPr/>
          <p:nvPr/>
        </p:nvSpPr>
        <p:spPr>
          <a:xfrm>
            <a:off x="2236170" y="8197531"/>
            <a:ext cx="304800" cy="304800"/>
          </a:xfrm>
          <a:prstGeom prst="ellipse">
            <a:avLst/>
          </a:prstGeom>
          <a:solidFill>
            <a:srgbClr val="996633"/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7" name="Freeform 6">
            <a:extLst>
              <a:ext uri="{FF2B5EF4-FFF2-40B4-BE49-F238E27FC236}">
                <a16:creationId xmlns:a16="http://schemas.microsoft.com/office/drawing/2014/main" id="{B20AEB80-327F-47F2-A6F7-DA8363926D99}"/>
              </a:ext>
            </a:extLst>
          </p:cNvPr>
          <p:cNvSpPr>
            <a:spLocks/>
          </p:cNvSpPr>
          <p:nvPr/>
        </p:nvSpPr>
        <p:spPr bwMode="auto">
          <a:xfrm>
            <a:off x="2712556" y="4846656"/>
            <a:ext cx="1266825" cy="1005618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8" name="Freeform 6">
            <a:extLst>
              <a:ext uri="{FF2B5EF4-FFF2-40B4-BE49-F238E27FC236}">
                <a16:creationId xmlns:a16="http://schemas.microsoft.com/office/drawing/2014/main" id="{0BA9F8CC-1804-4B23-A7B8-C05EA8DD4994}"/>
              </a:ext>
            </a:extLst>
          </p:cNvPr>
          <p:cNvSpPr>
            <a:spLocks/>
          </p:cNvSpPr>
          <p:nvPr/>
        </p:nvSpPr>
        <p:spPr bwMode="auto">
          <a:xfrm>
            <a:off x="4541356" y="4846656"/>
            <a:ext cx="1266825" cy="1005618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9" name="Group 292">
            <a:extLst>
              <a:ext uri="{FF2B5EF4-FFF2-40B4-BE49-F238E27FC236}">
                <a16:creationId xmlns:a16="http://schemas.microsoft.com/office/drawing/2014/main" id="{AB4E2FB9-8BF3-4F67-B2D8-BCCED25B098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397916" y="3945362"/>
            <a:ext cx="222250" cy="858838"/>
            <a:chOff x="384" y="816"/>
            <a:chExt cx="140" cy="541"/>
          </a:xfrm>
        </p:grpSpPr>
        <p:sp>
          <p:nvSpPr>
            <p:cNvPr id="150" name="Line 293">
              <a:extLst>
                <a:ext uri="{FF2B5EF4-FFF2-40B4-BE49-F238E27FC236}">
                  <a16:creationId xmlns:a16="http://schemas.microsoft.com/office/drawing/2014/main" id="{F30E1134-75D1-4BA4-8618-CAB4EF09B1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Line 294">
              <a:extLst>
                <a:ext uri="{FF2B5EF4-FFF2-40B4-BE49-F238E27FC236}">
                  <a16:creationId xmlns:a16="http://schemas.microsoft.com/office/drawing/2014/main" id="{0DC04B0E-D14C-4B61-ADC0-A337BC5AC9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Freeform 295">
              <a:extLst>
                <a:ext uri="{FF2B5EF4-FFF2-40B4-BE49-F238E27FC236}">
                  <a16:creationId xmlns:a16="http://schemas.microsoft.com/office/drawing/2014/main" id="{57E238B1-846E-4223-B74F-AF279662932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C196787E-E38D-451A-B697-ACB424EF5C1B}"/>
              </a:ext>
            </a:extLst>
          </p:cNvPr>
          <p:cNvCxnSpPr>
            <a:cxnSpLocks/>
          </p:cNvCxnSpPr>
          <p:nvPr/>
        </p:nvCxnSpPr>
        <p:spPr>
          <a:xfrm flipH="1" flipV="1">
            <a:off x="1236123" y="7606221"/>
            <a:ext cx="5266952" cy="7788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4" name="Group 13">
            <a:extLst>
              <a:ext uri="{FF2B5EF4-FFF2-40B4-BE49-F238E27FC236}">
                <a16:creationId xmlns:a16="http://schemas.microsoft.com/office/drawing/2014/main" id="{77D2F97C-3C81-4964-9682-C44B8950A587}"/>
              </a:ext>
            </a:extLst>
          </p:cNvPr>
          <p:cNvGrpSpPr>
            <a:grpSpLocks/>
          </p:cNvGrpSpPr>
          <p:nvPr/>
        </p:nvGrpSpPr>
        <p:grpSpPr bwMode="auto">
          <a:xfrm>
            <a:off x="6699476" y="6658892"/>
            <a:ext cx="393700" cy="1271588"/>
            <a:chOff x="2496" y="4380"/>
            <a:chExt cx="236" cy="690"/>
          </a:xfrm>
        </p:grpSpPr>
        <p:sp>
          <p:nvSpPr>
            <p:cNvPr id="155" name="AutoShape 14">
              <a:extLst>
                <a:ext uri="{FF2B5EF4-FFF2-40B4-BE49-F238E27FC236}">
                  <a16:creationId xmlns:a16="http://schemas.microsoft.com/office/drawing/2014/main" id="{34EFADCF-B6E5-437F-8154-954EDFCB61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6" name="AutoShape 15">
              <a:extLst>
                <a:ext uri="{FF2B5EF4-FFF2-40B4-BE49-F238E27FC236}">
                  <a16:creationId xmlns:a16="http://schemas.microsoft.com/office/drawing/2014/main" id="{A0B45D22-7804-4C46-B521-A70713F92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982800DE-FDA8-4CF5-8AAE-DC481D49FE86}"/>
              </a:ext>
            </a:extLst>
          </p:cNvPr>
          <p:cNvCxnSpPr>
            <a:cxnSpLocks/>
          </p:cNvCxnSpPr>
          <p:nvPr/>
        </p:nvCxnSpPr>
        <p:spPr>
          <a:xfrm flipH="1" flipV="1">
            <a:off x="6197186" y="5876618"/>
            <a:ext cx="309089" cy="24986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63E09449-2E12-42C5-8A8E-2E5CC51AA33F}"/>
              </a:ext>
            </a:extLst>
          </p:cNvPr>
          <p:cNvCxnSpPr>
            <a:cxnSpLocks/>
          </p:cNvCxnSpPr>
          <p:nvPr/>
        </p:nvCxnSpPr>
        <p:spPr>
          <a:xfrm flipV="1">
            <a:off x="1236123" y="6691476"/>
            <a:ext cx="742872" cy="9147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9" name="Group 292">
            <a:extLst>
              <a:ext uri="{FF2B5EF4-FFF2-40B4-BE49-F238E27FC236}">
                <a16:creationId xmlns:a16="http://schemas.microsoft.com/office/drawing/2014/main" id="{E4812057-C877-4B82-94A1-B1C8161835D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81436" y="6096208"/>
            <a:ext cx="222250" cy="858838"/>
            <a:chOff x="384" y="816"/>
            <a:chExt cx="140" cy="541"/>
          </a:xfrm>
        </p:grpSpPr>
        <p:sp>
          <p:nvSpPr>
            <p:cNvPr id="160" name="Line 293">
              <a:extLst>
                <a:ext uri="{FF2B5EF4-FFF2-40B4-BE49-F238E27FC236}">
                  <a16:creationId xmlns:a16="http://schemas.microsoft.com/office/drawing/2014/main" id="{D8352FCE-200E-4D95-B1BB-6026CB36CB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Line 294">
              <a:extLst>
                <a:ext uri="{FF2B5EF4-FFF2-40B4-BE49-F238E27FC236}">
                  <a16:creationId xmlns:a16="http://schemas.microsoft.com/office/drawing/2014/main" id="{C7AB9134-3B9E-4E92-A4E3-C68332566C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Freeform 295">
              <a:extLst>
                <a:ext uri="{FF2B5EF4-FFF2-40B4-BE49-F238E27FC236}">
                  <a16:creationId xmlns:a16="http://schemas.microsoft.com/office/drawing/2014/main" id="{7D2536BC-B3EE-4C6A-83AB-5B0A8E8E98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3" name="Freeform 56">
            <a:extLst>
              <a:ext uri="{FF2B5EF4-FFF2-40B4-BE49-F238E27FC236}">
                <a16:creationId xmlns:a16="http://schemas.microsoft.com/office/drawing/2014/main" id="{1915BAEA-2D8A-4CE5-9CA7-1B2CF948BDCE}"/>
              </a:ext>
            </a:extLst>
          </p:cNvPr>
          <p:cNvSpPr>
            <a:spLocks/>
          </p:cNvSpPr>
          <p:nvPr/>
        </p:nvSpPr>
        <p:spPr bwMode="auto">
          <a:xfrm flipH="1">
            <a:off x="3418776" y="3328573"/>
            <a:ext cx="381043" cy="1173258"/>
          </a:xfrm>
          <a:custGeom>
            <a:avLst/>
            <a:gdLst>
              <a:gd name="T0" fmla="*/ 2147483647 w 60"/>
              <a:gd name="T1" fmla="*/ 2147483647 h 624"/>
              <a:gd name="T2" fmla="*/ 2147483647 w 60"/>
              <a:gd name="T3" fmla="*/ 2147483647 h 624"/>
              <a:gd name="T4" fmla="*/ 0 w 60"/>
              <a:gd name="T5" fmla="*/ 0 h 624"/>
              <a:gd name="T6" fmla="*/ 0 w 60"/>
              <a:gd name="T7" fmla="*/ 2147483647 h 624"/>
              <a:gd name="T8" fmla="*/ 2147483647 w 60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BE1517EE-4F39-46DD-86B3-648A4743F966}"/>
              </a:ext>
            </a:extLst>
          </p:cNvPr>
          <p:cNvCxnSpPr/>
          <p:nvPr/>
        </p:nvCxnSpPr>
        <p:spPr>
          <a:xfrm flipH="1">
            <a:off x="3968695" y="5851576"/>
            <a:ext cx="572661" cy="44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BA0A4F07-29B1-4CB1-AE03-1349D2FB30A9}"/>
              </a:ext>
            </a:extLst>
          </p:cNvPr>
          <p:cNvCxnSpPr/>
          <p:nvPr/>
        </p:nvCxnSpPr>
        <p:spPr>
          <a:xfrm flipH="1" flipV="1">
            <a:off x="5792196" y="5855987"/>
            <a:ext cx="404990" cy="161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Freeform 301">
            <a:extLst>
              <a:ext uri="{FF2B5EF4-FFF2-40B4-BE49-F238E27FC236}">
                <a16:creationId xmlns:a16="http://schemas.microsoft.com/office/drawing/2014/main" id="{6A605F5B-F27C-496A-ADDC-14D90BD6A4BB}"/>
              </a:ext>
            </a:extLst>
          </p:cNvPr>
          <p:cNvSpPr>
            <a:spLocks/>
          </p:cNvSpPr>
          <p:nvPr/>
        </p:nvSpPr>
        <p:spPr bwMode="auto">
          <a:xfrm>
            <a:off x="2597713" y="4654231"/>
            <a:ext cx="114843" cy="1209813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rgbClr val="BBE0E3">
              <a:alpha val="43922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7" name="Group 292">
            <a:extLst>
              <a:ext uri="{FF2B5EF4-FFF2-40B4-BE49-F238E27FC236}">
                <a16:creationId xmlns:a16="http://schemas.microsoft.com/office/drawing/2014/main" id="{252F63D2-8FD9-486C-809E-933873A718B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48621" y="6474298"/>
            <a:ext cx="222250" cy="661988"/>
            <a:chOff x="384" y="816"/>
            <a:chExt cx="140" cy="417"/>
          </a:xfrm>
        </p:grpSpPr>
        <p:sp>
          <p:nvSpPr>
            <p:cNvPr id="168" name="Line 293">
              <a:extLst>
                <a:ext uri="{FF2B5EF4-FFF2-40B4-BE49-F238E27FC236}">
                  <a16:creationId xmlns:a16="http://schemas.microsoft.com/office/drawing/2014/main" id="{D3CEBCCB-2873-4B4D-806B-40B06652A4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98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Line 294">
              <a:extLst>
                <a:ext uri="{FF2B5EF4-FFF2-40B4-BE49-F238E27FC236}">
                  <a16:creationId xmlns:a16="http://schemas.microsoft.com/office/drawing/2014/main" id="{22060236-1CC5-460D-A9F7-58E6ACEF16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947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Freeform 295">
              <a:extLst>
                <a:ext uri="{FF2B5EF4-FFF2-40B4-BE49-F238E27FC236}">
                  <a16:creationId xmlns:a16="http://schemas.microsoft.com/office/drawing/2014/main" id="{BA4453D7-6BF0-4D8A-A25D-36CB6FF10ED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1" name="Group 13">
            <a:extLst>
              <a:ext uri="{FF2B5EF4-FFF2-40B4-BE49-F238E27FC236}">
                <a16:creationId xmlns:a16="http://schemas.microsoft.com/office/drawing/2014/main" id="{F34DFB58-267F-4BF4-908E-2BCA5B8A5AF3}"/>
              </a:ext>
            </a:extLst>
          </p:cNvPr>
          <p:cNvGrpSpPr>
            <a:grpSpLocks/>
          </p:cNvGrpSpPr>
          <p:nvPr/>
        </p:nvGrpSpPr>
        <p:grpSpPr bwMode="auto">
          <a:xfrm>
            <a:off x="1273823" y="4187809"/>
            <a:ext cx="393700" cy="1271588"/>
            <a:chOff x="2496" y="4380"/>
            <a:chExt cx="236" cy="690"/>
          </a:xfrm>
        </p:grpSpPr>
        <p:sp>
          <p:nvSpPr>
            <p:cNvPr id="172" name="AutoShape 14">
              <a:extLst>
                <a:ext uri="{FF2B5EF4-FFF2-40B4-BE49-F238E27FC236}">
                  <a16:creationId xmlns:a16="http://schemas.microsoft.com/office/drawing/2014/main" id="{FDA7D89B-4EA2-4B87-A80A-682DB41CD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3" name="AutoShape 15">
              <a:extLst>
                <a:ext uri="{FF2B5EF4-FFF2-40B4-BE49-F238E27FC236}">
                  <a16:creationId xmlns:a16="http://schemas.microsoft.com/office/drawing/2014/main" id="{4EE393C3-A00A-4698-BFCC-642B90D39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834521F3-5556-484D-9313-474671674782}"/>
              </a:ext>
            </a:extLst>
          </p:cNvPr>
          <p:cNvCxnSpPr/>
          <p:nvPr/>
        </p:nvCxnSpPr>
        <p:spPr>
          <a:xfrm flipV="1">
            <a:off x="2130656" y="5241656"/>
            <a:ext cx="76200" cy="7463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ADA24E82-9576-4D02-9C2B-2688B3F4479D}"/>
              </a:ext>
            </a:extLst>
          </p:cNvPr>
          <p:cNvCxnSpPr/>
          <p:nvPr/>
        </p:nvCxnSpPr>
        <p:spPr>
          <a:xfrm flipH="1" flipV="1">
            <a:off x="2210032" y="5251574"/>
            <a:ext cx="386704" cy="978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6" name="Group 29">
            <a:extLst>
              <a:ext uri="{FF2B5EF4-FFF2-40B4-BE49-F238E27FC236}">
                <a16:creationId xmlns:a16="http://schemas.microsoft.com/office/drawing/2014/main" id="{0B3D7E60-6909-4B7D-ACBC-529EAE51969E}"/>
              </a:ext>
            </a:extLst>
          </p:cNvPr>
          <p:cNvGrpSpPr>
            <a:grpSpLocks/>
          </p:cNvGrpSpPr>
          <p:nvPr/>
        </p:nvGrpSpPr>
        <p:grpSpPr bwMode="auto">
          <a:xfrm>
            <a:off x="2738207" y="3310904"/>
            <a:ext cx="287338" cy="790575"/>
            <a:chOff x="528" y="240"/>
            <a:chExt cx="181" cy="498"/>
          </a:xfrm>
        </p:grpSpPr>
        <p:sp>
          <p:nvSpPr>
            <p:cNvPr id="177" name="Line 30">
              <a:extLst>
                <a:ext uri="{FF2B5EF4-FFF2-40B4-BE49-F238E27FC236}">
                  <a16:creationId xmlns:a16="http://schemas.microsoft.com/office/drawing/2014/main" id="{FDA1A885-FDDB-43AF-8EF9-E7D31AD544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Line 31">
              <a:extLst>
                <a:ext uri="{FF2B5EF4-FFF2-40B4-BE49-F238E27FC236}">
                  <a16:creationId xmlns:a16="http://schemas.microsoft.com/office/drawing/2014/main" id="{EAD7891F-4DD3-4CE7-8C8F-A3FFE2B785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Freeform 32">
              <a:extLst>
                <a:ext uri="{FF2B5EF4-FFF2-40B4-BE49-F238E27FC236}">
                  <a16:creationId xmlns:a16="http://schemas.microsoft.com/office/drawing/2014/main" id="{159F0687-2F80-4EA4-8158-88FF3B5A3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80" name="Group 29">
            <a:extLst>
              <a:ext uri="{FF2B5EF4-FFF2-40B4-BE49-F238E27FC236}">
                <a16:creationId xmlns:a16="http://schemas.microsoft.com/office/drawing/2014/main" id="{4C123E66-A142-4C77-AE84-5FBA32904BC9}"/>
              </a:ext>
            </a:extLst>
          </p:cNvPr>
          <p:cNvGrpSpPr>
            <a:grpSpLocks/>
          </p:cNvGrpSpPr>
          <p:nvPr/>
        </p:nvGrpSpPr>
        <p:grpSpPr bwMode="auto">
          <a:xfrm>
            <a:off x="3144138" y="3340542"/>
            <a:ext cx="287338" cy="790575"/>
            <a:chOff x="528" y="240"/>
            <a:chExt cx="181" cy="498"/>
          </a:xfrm>
        </p:grpSpPr>
        <p:sp>
          <p:nvSpPr>
            <p:cNvPr id="181" name="Line 30">
              <a:extLst>
                <a:ext uri="{FF2B5EF4-FFF2-40B4-BE49-F238E27FC236}">
                  <a16:creationId xmlns:a16="http://schemas.microsoft.com/office/drawing/2014/main" id="{E39FECCC-5A16-47B8-815B-7BB665A747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Line 31">
              <a:extLst>
                <a:ext uri="{FF2B5EF4-FFF2-40B4-BE49-F238E27FC236}">
                  <a16:creationId xmlns:a16="http://schemas.microsoft.com/office/drawing/2014/main" id="{EFBBC400-7723-4206-9673-3796A8F891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Freeform 32">
              <a:extLst>
                <a:ext uri="{FF2B5EF4-FFF2-40B4-BE49-F238E27FC236}">
                  <a16:creationId xmlns:a16="http://schemas.microsoft.com/office/drawing/2014/main" id="{3351B186-6A40-4835-A606-C0233A37E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84" name="Group 29">
            <a:extLst>
              <a:ext uri="{FF2B5EF4-FFF2-40B4-BE49-F238E27FC236}">
                <a16:creationId xmlns:a16="http://schemas.microsoft.com/office/drawing/2014/main" id="{E3DD8055-628D-4816-8241-E4B072829160}"/>
              </a:ext>
            </a:extLst>
          </p:cNvPr>
          <p:cNvGrpSpPr>
            <a:grpSpLocks/>
          </p:cNvGrpSpPr>
          <p:nvPr/>
        </p:nvGrpSpPr>
        <p:grpSpPr bwMode="auto">
          <a:xfrm>
            <a:off x="5271814" y="3332225"/>
            <a:ext cx="287338" cy="790575"/>
            <a:chOff x="528" y="240"/>
            <a:chExt cx="181" cy="498"/>
          </a:xfrm>
        </p:grpSpPr>
        <p:sp>
          <p:nvSpPr>
            <p:cNvPr id="185" name="Line 30">
              <a:extLst>
                <a:ext uri="{FF2B5EF4-FFF2-40B4-BE49-F238E27FC236}">
                  <a16:creationId xmlns:a16="http://schemas.microsoft.com/office/drawing/2014/main" id="{3EE5CBA5-F996-45D9-959B-4632C56B49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Line 31">
              <a:extLst>
                <a:ext uri="{FF2B5EF4-FFF2-40B4-BE49-F238E27FC236}">
                  <a16:creationId xmlns:a16="http://schemas.microsoft.com/office/drawing/2014/main" id="{A8296503-8671-4FDE-B106-AEE174E8D6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Freeform 32">
              <a:extLst>
                <a:ext uri="{FF2B5EF4-FFF2-40B4-BE49-F238E27FC236}">
                  <a16:creationId xmlns:a16="http://schemas.microsoft.com/office/drawing/2014/main" id="{40DE7986-1CDA-48EE-92C2-E4C0088EE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8" name="Group 29">
            <a:extLst>
              <a:ext uri="{FF2B5EF4-FFF2-40B4-BE49-F238E27FC236}">
                <a16:creationId xmlns:a16="http://schemas.microsoft.com/office/drawing/2014/main" id="{E8789F0D-EBD1-4ECF-A153-83EF9582F7BA}"/>
              </a:ext>
            </a:extLst>
          </p:cNvPr>
          <p:cNvGrpSpPr>
            <a:grpSpLocks/>
          </p:cNvGrpSpPr>
          <p:nvPr/>
        </p:nvGrpSpPr>
        <p:grpSpPr bwMode="auto">
          <a:xfrm>
            <a:off x="4895391" y="3332224"/>
            <a:ext cx="287338" cy="790575"/>
            <a:chOff x="528" y="240"/>
            <a:chExt cx="181" cy="498"/>
          </a:xfrm>
        </p:grpSpPr>
        <p:sp>
          <p:nvSpPr>
            <p:cNvPr id="189" name="Line 30">
              <a:extLst>
                <a:ext uri="{FF2B5EF4-FFF2-40B4-BE49-F238E27FC236}">
                  <a16:creationId xmlns:a16="http://schemas.microsoft.com/office/drawing/2014/main" id="{A079B539-AF5A-46F6-9531-813C4F8CC5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Line 31">
              <a:extLst>
                <a:ext uri="{FF2B5EF4-FFF2-40B4-BE49-F238E27FC236}">
                  <a16:creationId xmlns:a16="http://schemas.microsoft.com/office/drawing/2014/main" id="{520A4451-8641-4B7F-9579-5948BE6157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" name="Freeform 32">
              <a:extLst>
                <a:ext uri="{FF2B5EF4-FFF2-40B4-BE49-F238E27FC236}">
                  <a16:creationId xmlns:a16="http://schemas.microsoft.com/office/drawing/2014/main" id="{52314830-18A7-473C-B69A-FAD3A0990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2" name="Group 380">
            <a:extLst>
              <a:ext uri="{FF2B5EF4-FFF2-40B4-BE49-F238E27FC236}">
                <a16:creationId xmlns:a16="http://schemas.microsoft.com/office/drawing/2014/main" id="{67655D24-7C26-4ECC-8DF0-7A2FDD0500C8}"/>
              </a:ext>
            </a:extLst>
          </p:cNvPr>
          <p:cNvGrpSpPr>
            <a:grpSpLocks/>
          </p:cNvGrpSpPr>
          <p:nvPr/>
        </p:nvGrpSpPr>
        <p:grpSpPr bwMode="auto">
          <a:xfrm>
            <a:off x="790008" y="5276107"/>
            <a:ext cx="228600" cy="862013"/>
            <a:chOff x="1680" y="768"/>
            <a:chExt cx="144" cy="543"/>
          </a:xfrm>
        </p:grpSpPr>
        <p:sp>
          <p:nvSpPr>
            <p:cNvPr id="193" name="Line 381">
              <a:extLst>
                <a:ext uri="{FF2B5EF4-FFF2-40B4-BE49-F238E27FC236}">
                  <a16:creationId xmlns:a16="http://schemas.microsoft.com/office/drawing/2014/main" id="{D9DB88DC-5FAE-4DE6-9EF0-B312542D1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Line 382">
              <a:extLst>
                <a:ext uri="{FF2B5EF4-FFF2-40B4-BE49-F238E27FC236}">
                  <a16:creationId xmlns:a16="http://schemas.microsoft.com/office/drawing/2014/main" id="{C58DB830-0DDE-4CAC-90EC-C5F545D08D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5" name="Group 383">
              <a:extLst>
                <a:ext uri="{FF2B5EF4-FFF2-40B4-BE49-F238E27FC236}">
                  <a16:creationId xmlns:a16="http://schemas.microsoft.com/office/drawing/2014/main" id="{BA776E78-D10F-41EF-B63A-5ED4A1176C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96" name="Freeform 384">
                <a:extLst>
                  <a:ext uri="{FF2B5EF4-FFF2-40B4-BE49-F238E27FC236}">
                    <a16:creationId xmlns:a16="http://schemas.microsoft.com/office/drawing/2014/main" id="{D0761836-57FF-44BC-9B22-C3493C64F9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Freeform 385">
                <a:extLst>
                  <a:ext uri="{FF2B5EF4-FFF2-40B4-BE49-F238E27FC236}">
                    <a16:creationId xmlns:a16="http://schemas.microsoft.com/office/drawing/2014/main" id="{414AE181-49B8-4833-8551-F10BE0D22F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Freeform 386">
                <a:extLst>
                  <a:ext uri="{FF2B5EF4-FFF2-40B4-BE49-F238E27FC236}">
                    <a16:creationId xmlns:a16="http://schemas.microsoft.com/office/drawing/2014/main" id="{0467662B-23E1-49DB-88DB-744F789E02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99" name="Group 13">
            <a:extLst>
              <a:ext uri="{FF2B5EF4-FFF2-40B4-BE49-F238E27FC236}">
                <a16:creationId xmlns:a16="http://schemas.microsoft.com/office/drawing/2014/main" id="{5F2ACD45-0C22-4174-A159-8F1A7BCFB920}"/>
              </a:ext>
            </a:extLst>
          </p:cNvPr>
          <p:cNvGrpSpPr>
            <a:grpSpLocks/>
          </p:cNvGrpSpPr>
          <p:nvPr/>
        </p:nvGrpSpPr>
        <p:grpSpPr bwMode="auto">
          <a:xfrm>
            <a:off x="1039273" y="4830984"/>
            <a:ext cx="393700" cy="1271588"/>
            <a:chOff x="2496" y="4380"/>
            <a:chExt cx="236" cy="690"/>
          </a:xfrm>
        </p:grpSpPr>
        <p:sp>
          <p:nvSpPr>
            <p:cNvPr id="200" name="AutoShape 14">
              <a:extLst>
                <a:ext uri="{FF2B5EF4-FFF2-40B4-BE49-F238E27FC236}">
                  <a16:creationId xmlns:a16="http://schemas.microsoft.com/office/drawing/2014/main" id="{516D7083-0A15-4948-8B7F-CD1C60141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1" name="AutoShape 15">
              <a:extLst>
                <a:ext uri="{FF2B5EF4-FFF2-40B4-BE49-F238E27FC236}">
                  <a16:creationId xmlns:a16="http://schemas.microsoft.com/office/drawing/2014/main" id="{9DF88C3C-93F0-4CC4-A3C5-A9562E4BB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02" name="Group 164">
            <a:extLst>
              <a:ext uri="{FF2B5EF4-FFF2-40B4-BE49-F238E27FC236}">
                <a16:creationId xmlns:a16="http://schemas.microsoft.com/office/drawing/2014/main" id="{4B04D109-BC44-468A-BE10-977D23DBB711}"/>
              </a:ext>
            </a:extLst>
          </p:cNvPr>
          <p:cNvGrpSpPr>
            <a:grpSpLocks/>
          </p:cNvGrpSpPr>
          <p:nvPr/>
        </p:nvGrpSpPr>
        <p:grpSpPr bwMode="auto">
          <a:xfrm>
            <a:off x="5905413" y="3328573"/>
            <a:ext cx="288925" cy="787400"/>
            <a:chOff x="1247" y="2496"/>
            <a:chExt cx="182" cy="496"/>
          </a:xfrm>
        </p:grpSpPr>
        <p:sp>
          <p:nvSpPr>
            <p:cNvPr id="203" name="Line 165">
              <a:extLst>
                <a:ext uri="{FF2B5EF4-FFF2-40B4-BE49-F238E27FC236}">
                  <a16:creationId xmlns:a16="http://schemas.microsoft.com/office/drawing/2014/main" id="{471CE4DF-C5FB-4FCE-BCF5-60B708DC76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Line 166">
              <a:extLst>
                <a:ext uri="{FF2B5EF4-FFF2-40B4-BE49-F238E27FC236}">
                  <a16:creationId xmlns:a16="http://schemas.microsoft.com/office/drawing/2014/main" id="{FCB2011E-5B7A-43E9-9C36-07D866B696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5" name="Group 167">
              <a:extLst>
                <a:ext uri="{FF2B5EF4-FFF2-40B4-BE49-F238E27FC236}">
                  <a16:creationId xmlns:a16="http://schemas.microsoft.com/office/drawing/2014/main" id="{469FA328-7F31-49F9-AD88-AE54F9EFC9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206" name="Freeform 168">
                <a:extLst>
                  <a:ext uri="{FF2B5EF4-FFF2-40B4-BE49-F238E27FC236}">
                    <a16:creationId xmlns:a16="http://schemas.microsoft.com/office/drawing/2014/main" id="{894AF82A-D34E-418F-8034-465FC7E176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2 w 277"/>
                  <a:gd name="T9" fmla="*/ 1 h 517"/>
                  <a:gd name="T10" fmla="*/ 2 w 277"/>
                  <a:gd name="T11" fmla="*/ 2 h 517"/>
                  <a:gd name="T12" fmla="*/ 1 w 277"/>
                  <a:gd name="T13" fmla="*/ 3 h 517"/>
                  <a:gd name="T14" fmla="*/ 1 w 277"/>
                  <a:gd name="T15" fmla="*/ 3 h 517"/>
                  <a:gd name="T16" fmla="*/ 0 w 277"/>
                  <a:gd name="T17" fmla="*/ 2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Freeform 169">
                <a:extLst>
                  <a:ext uri="{FF2B5EF4-FFF2-40B4-BE49-F238E27FC236}">
                    <a16:creationId xmlns:a16="http://schemas.microsoft.com/office/drawing/2014/main" id="{2F37A812-D4B5-4493-BE57-FFAC5C3B23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08" name="Group 33">
            <a:extLst>
              <a:ext uri="{FF2B5EF4-FFF2-40B4-BE49-F238E27FC236}">
                <a16:creationId xmlns:a16="http://schemas.microsoft.com/office/drawing/2014/main" id="{B52FB7E2-CE80-4C7C-A725-168A58329ECE}"/>
              </a:ext>
            </a:extLst>
          </p:cNvPr>
          <p:cNvGrpSpPr>
            <a:grpSpLocks/>
          </p:cNvGrpSpPr>
          <p:nvPr/>
        </p:nvGrpSpPr>
        <p:grpSpPr bwMode="auto">
          <a:xfrm>
            <a:off x="5065346" y="3345426"/>
            <a:ext cx="290513" cy="787400"/>
            <a:chOff x="2244" y="2118"/>
            <a:chExt cx="181" cy="499"/>
          </a:xfrm>
        </p:grpSpPr>
        <p:sp>
          <p:nvSpPr>
            <p:cNvPr id="209" name="Line 34">
              <a:extLst>
                <a:ext uri="{FF2B5EF4-FFF2-40B4-BE49-F238E27FC236}">
                  <a16:creationId xmlns:a16="http://schemas.microsoft.com/office/drawing/2014/main" id="{0A167163-585F-4FBF-94FA-359F8A1A27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Line 35">
              <a:extLst>
                <a:ext uri="{FF2B5EF4-FFF2-40B4-BE49-F238E27FC236}">
                  <a16:creationId xmlns:a16="http://schemas.microsoft.com/office/drawing/2014/main" id="{1536F646-E346-4BE4-BCA6-69C710E02E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Freeform 36">
              <a:extLst>
                <a:ext uri="{FF2B5EF4-FFF2-40B4-BE49-F238E27FC236}">
                  <a16:creationId xmlns:a16="http://schemas.microsoft.com/office/drawing/2014/main" id="{9DE42966-CC65-4BB4-888D-980F30F08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2 w 277"/>
                <a:gd name="T9" fmla="*/ 1 h 517"/>
                <a:gd name="T10" fmla="*/ 2 w 277"/>
                <a:gd name="T11" fmla="*/ 2 h 517"/>
                <a:gd name="T12" fmla="*/ 1 w 277"/>
                <a:gd name="T13" fmla="*/ 3 h 517"/>
                <a:gd name="T14" fmla="*/ 1 w 277"/>
                <a:gd name="T15" fmla="*/ 3 h 517"/>
                <a:gd name="T16" fmla="*/ 0 w 277"/>
                <a:gd name="T17" fmla="*/ 2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2" name="Group 29">
            <a:extLst>
              <a:ext uri="{FF2B5EF4-FFF2-40B4-BE49-F238E27FC236}">
                <a16:creationId xmlns:a16="http://schemas.microsoft.com/office/drawing/2014/main" id="{AA135B9B-A6FC-4722-8D8C-5A2DBA4A4D23}"/>
              </a:ext>
            </a:extLst>
          </p:cNvPr>
          <p:cNvGrpSpPr>
            <a:grpSpLocks/>
          </p:cNvGrpSpPr>
          <p:nvPr/>
        </p:nvGrpSpPr>
        <p:grpSpPr bwMode="auto">
          <a:xfrm>
            <a:off x="4161359" y="3390738"/>
            <a:ext cx="287338" cy="790575"/>
            <a:chOff x="528" y="240"/>
            <a:chExt cx="181" cy="498"/>
          </a:xfrm>
        </p:grpSpPr>
        <p:sp>
          <p:nvSpPr>
            <p:cNvPr id="213" name="Line 30">
              <a:extLst>
                <a:ext uri="{FF2B5EF4-FFF2-40B4-BE49-F238E27FC236}">
                  <a16:creationId xmlns:a16="http://schemas.microsoft.com/office/drawing/2014/main" id="{E6EA8236-CBA2-4F1A-A72C-9B2FC5A9DF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" name="Line 31">
              <a:extLst>
                <a:ext uri="{FF2B5EF4-FFF2-40B4-BE49-F238E27FC236}">
                  <a16:creationId xmlns:a16="http://schemas.microsoft.com/office/drawing/2014/main" id="{650651AA-6B5E-4B65-AC4D-90C27595A0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" name="Freeform 32">
              <a:extLst>
                <a:ext uri="{FF2B5EF4-FFF2-40B4-BE49-F238E27FC236}">
                  <a16:creationId xmlns:a16="http://schemas.microsoft.com/office/drawing/2014/main" id="{1A90015B-F48C-49D5-B9B0-5BCAD1D8F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6" name="TextBox 215">
            <a:extLst>
              <a:ext uri="{FF2B5EF4-FFF2-40B4-BE49-F238E27FC236}">
                <a16:creationId xmlns:a16="http://schemas.microsoft.com/office/drawing/2014/main" id="{9DE79E58-F1A5-4E52-9ACC-6A981E69FFA6}"/>
              </a:ext>
            </a:extLst>
          </p:cNvPr>
          <p:cNvSpPr txBox="1"/>
          <p:nvPr/>
        </p:nvSpPr>
        <p:spPr>
          <a:xfrm>
            <a:off x="6078295" y="8253577"/>
            <a:ext cx="595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</a:t>
            </a:r>
            <a:r>
              <a:rPr lang="en-US" dirty="0" err="1"/>
              <a:t>X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</TotalTime>
  <Words>105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161</cp:revision>
  <dcterms:created xsi:type="dcterms:W3CDTF">2002-08-21T12:11:08Z</dcterms:created>
  <dcterms:modified xsi:type="dcterms:W3CDTF">2020-03-02T02:12:38Z</dcterms:modified>
  <cp:category>Shooting</cp:category>
</cp:coreProperties>
</file>