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8D9984-9B50-48C3-8CDC-E766E7E8B6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6128490-4D08-4EE9-B639-9F2FE50C006E}"/>
              </a:ext>
            </a:extLst>
          </p:cNvPr>
          <p:cNvGrpSpPr/>
          <p:nvPr/>
        </p:nvGrpSpPr>
        <p:grpSpPr>
          <a:xfrm>
            <a:off x="362996" y="3983231"/>
            <a:ext cx="584370" cy="875912"/>
            <a:chOff x="362996" y="3983231"/>
            <a:chExt cx="584370" cy="875912"/>
          </a:xfrm>
        </p:grpSpPr>
        <p:sp>
          <p:nvSpPr>
            <p:cNvPr id="218" name="Line 30">
              <a:extLst>
                <a:ext uri="{FF2B5EF4-FFF2-40B4-BE49-F238E27FC236}">
                  <a16:creationId xmlns:a16="http://schemas.microsoft.com/office/drawing/2014/main" id="{BEF2D97A-78D8-426A-B2C8-7A13F021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838" y="4372169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1">
              <a:extLst>
                <a:ext uri="{FF2B5EF4-FFF2-40B4-BE49-F238E27FC236}">
                  <a16:creationId xmlns:a16="http://schemas.microsoft.com/office/drawing/2014/main" id="{E4912E34-77E9-48C4-8214-86D1F16A5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363" y="4372169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9342AB7B-5CD5-4A9E-B356-3EFBB5B3F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25" y="3983231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6">
              <a:extLst>
                <a:ext uri="{FF2B5EF4-FFF2-40B4-BE49-F238E27FC236}">
                  <a16:creationId xmlns:a16="http://schemas.microsoft.com/office/drawing/2014/main" id="{7093F3FC-A757-45E2-8487-EFE02CA569F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0347" y="424310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" name="Group 29">
              <a:extLst>
                <a:ext uri="{FF2B5EF4-FFF2-40B4-BE49-F238E27FC236}">
                  <a16:creationId xmlns:a16="http://schemas.microsoft.com/office/drawing/2014/main" id="{FFC76C81-D65A-4FFC-9453-F08F59FAE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96" y="4295580"/>
              <a:ext cx="287338" cy="563563"/>
              <a:chOff x="528" y="240"/>
              <a:chExt cx="181" cy="355"/>
            </a:xfrm>
          </p:grpSpPr>
          <p:sp>
            <p:nvSpPr>
              <p:cNvPr id="208" name="Line 30">
                <a:extLst>
                  <a:ext uri="{FF2B5EF4-FFF2-40B4-BE49-F238E27FC236}">
                    <a16:creationId xmlns:a16="http://schemas.microsoft.com/office/drawing/2014/main" id="{D31A5458-43D5-471E-90AA-5BE39AF5F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31">
                <a:extLst>
                  <a:ext uri="{FF2B5EF4-FFF2-40B4-BE49-F238E27FC236}">
                    <a16:creationId xmlns:a16="http://schemas.microsoft.com/office/drawing/2014/main" id="{C4EB04E6-5BBF-4304-AF45-FF6A34B5D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Freeform 32">
                <a:extLst>
                  <a:ext uri="{FF2B5EF4-FFF2-40B4-BE49-F238E27FC236}">
                    <a16:creationId xmlns:a16="http://schemas.microsoft.com/office/drawing/2014/main" id="{2C5023CA-82C1-4BB2-B2CF-C1C74EB34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3" name="Group 29">
              <a:extLst>
                <a:ext uri="{FF2B5EF4-FFF2-40B4-BE49-F238E27FC236}">
                  <a16:creationId xmlns:a16="http://schemas.microsoft.com/office/drawing/2014/main" id="{9AA188A2-2998-4DD5-A499-5C2C7C4FF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028" y="4295580"/>
              <a:ext cx="287338" cy="563563"/>
              <a:chOff x="528" y="240"/>
              <a:chExt cx="181" cy="355"/>
            </a:xfrm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394110B6-AB60-4C36-98B1-6D8A6A453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A9BB16E3-2523-4321-81BE-899E4B2AE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342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37641B67-BF4A-4472-8F58-D9D661EC1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5" name="Group 29">
            <a:extLst>
              <a:ext uri="{FF2B5EF4-FFF2-40B4-BE49-F238E27FC236}">
                <a16:creationId xmlns:a16="http://schemas.microsoft.com/office/drawing/2014/main" id="{13758994-FDCE-4C85-B22B-45CD8BA9CF5D}"/>
              </a:ext>
            </a:extLst>
          </p:cNvPr>
          <p:cNvGrpSpPr>
            <a:grpSpLocks/>
          </p:cNvGrpSpPr>
          <p:nvPr/>
        </p:nvGrpSpPr>
        <p:grpSpPr bwMode="auto">
          <a:xfrm>
            <a:off x="2981897" y="4225116"/>
            <a:ext cx="287338" cy="790575"/>
            <a:chOff x="528" y="240"/>
            <a:chExt cx="181" cy="498"/>
          </a:xfrm>
        </p:grpSpPr>
        <p:sp>
          <p:nvSpPr>
            <p:cNvPr id="196" name="Line 30">
              <a:extLst>
                <a:ext uri="{FF2B5EF4-FFF2-40B4-BE49-F238E27FC236}">
                  <a16:creationId xmlns:a16="http://schemas.microsoft.com/office/drawing/2014/main" id="{4681ED55-52E9-44CA-823F-72B99B663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31">
              <a:extLst>
                <a:ext uri="{FF2B5EF4-FFF2-40B4-BE49-F238E27FC236}">
                  <a16:creationId xmlns:a16="http://schemas.microsoft.com/office/drawing/2014/main" id="{5F36C1A4-6E1E-4A32-BF2D-25117AB9A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DDF2E3E5-1148-40D4-8BAA-1DBE4D96B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29">
            <a:extLst>
              <a:ext uri="{FF2B5EF4-FFF2-40B4-BE49-F238E27FC236}">
                <a16:creationId xmlns:a16="http://schemas.microsoft.com/office/drawing/2014/main" id="{6AE3C8FD-6B66-4C59-B1E2-4B56912D067C}"/>
              </a:ext>
            </a:extLst>
          </p:cNvPr>
          <p:cNvGrpSpPr>
            <a:grpSpLocks/>
          </p:cNvGrpSpPr>
          <p:nvPr/>
        </p:nvGrpSpPr>
        <p:grpSpPr bwMode="auto">
          <a:xfrm>
            <a:off x="1962532" y="4126980"/>
            <a:ext cx="287338" cy="790575"/>
            <a:chOff x="528" y="240"/>
            <a:chExt cx="181" cy="498"/>
          </a:xfrm>
        </p:grpSpPr>
        <p:sp>
          <p:nvSpPr>
            <p:cNvPr id="200" name="Line 30">
              <a:extLst>
                <a:ext uri="{FF2B5EF4-FFF2-40B4-BE49-F238E27FC236}">
                  <a16:creationId xmlns:a16="http://schemas.microsoft.com/office/drawing/2014/main" id="{571D6FEC-E802-49FC-B7FA-3D63FD913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Line 31">
              <a:extLst>
                <a:ext uri="{FF2B5EF4-FFF2-40B4-BE49-F238E27FC236}">
                  <a16:creationId xmlns:a16="http://schemas.microsoft.com/office/drawing/2014/main" id="{22BA92E2-8AE7-4586-B924-69E271CF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5C60B9D3-0C68-456F-92AB-F7B7F2D48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9">
            <a:extLst>
              <a:ext uri="{FF2B5EF4-FFF2-40B4-BE49-F238E27FC236}">
                <a16:creationId xmlns:a16="http://schemas.microsoft.com/office/drawing/2014/main" id="{88482332-442E-4406-99AD-23775E9F9733}"/>
              </a:ext>
            </a:extLst>
          </p:cNvPr>
          <p:cNvGrpSpPr>
            <a:grpSpLocks/>
          </p:cNvGrpSpPr>
          <p:nvPr/>
        </p:nvGrpSpPr>
        <p:grpSpPr bwMode="auto">
          <a:xfrm>
            <a:off x="2267042" y="4120630"/>
            <a:ext cx="287338" cy="790575"/>
            <a:chOff x="528" y="240"/>
            <a:chExt cx="181" cy="498"/>
          </a:xfrm>
        </p:grpSpPr>
        <p:sp>
          <p:nvSpPr>
            <p:cNvPr id="204" name="Line 30">
              <a:extLst>
                <a:ext uri="{FF2B5EF4-FFF2-40B4-BE49-F238E27FC236}">
                  <a16:creationId xmlns:a16="http://schemas.microsoft.com/office/drawing/2014/main" id="{1183CE66-784C-4335-84FF-79043AD63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31">
              <a:extLst>
                <a:ext uri="{FF2B5EF4-FFF2-40B4-BE49-F238E27FC236}">
                  <a16:creationId xmlns:a16="http://schemas.microsoft.com/office/drawing/2014/main" id="{A185E78C-F1DF-46DF-B4F5-CFCFFCF81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19DBE0AE-9B29-4413-A7E5-D8E38C9F3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Freeform 56">
            <a:extLst>
              <a:ext uri="{FF2B5EF4-FFF2-40B4-BE49-F238E27FC236}">
                <a16:creationId xmlns:a16="http://schemas.microsoft.com/office/drawing/2014/main" id="{0314A7F4-F7D6-4148-A2C2-FEC345409AA1}"/>
              </a:ext>
            </a:extLst>
          </p:cNvPr>
          <p:cNvSpPr>
            <a:spLocks/>
          </p:cNvSpPr>
          <p:nvPr/>
        </p:nvSpPr>
        <p:spPr bwMode="auto">
          <a:xfrm>
            <a:off x="2257138" y="4249134"/>
            <a:ext cx="100974" cy="1459051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29431"/>
              </p:ext>
            </p:extLst>
          </p:nvPr>
        </p:nvGraphicFramePr>
        <p:xfrm>
          <a:off x="177800" y="165100"/>
          <a:ext cx="6997700" cy="277814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No-hose Fest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anywhere on rearmost fault line, facing downrange, hands relaxed at sides.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anywhere on rearmost fault line.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61FF7840-91DE-4383-ACC4-70225DD674B9}"/>
              </a:ext>
            </a:extLst>
          </p:cNvPr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D419E3-7927-4F5B-B7EA-65A6F4B706DC}"/>
              </a:ext>
            </a:extLst>
          </p:cNvPr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CCC25-C53C-47E7-8DBA-0C143DE6FDFE}"/>
              </a:ext>
            </a:extLst>
          </p:cNvPr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61A825-8A23-4D58-A81B-DFAE53194235}"/>
              </a:ext>
            </a:extLst>
          </p:cNvPr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04A947-4BFD-4BEC-B179-8A18D634B5B6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8">
            <a:extLst>
              <a:ext uri="{FF2B5EF4-FFF2-40B4-BE49-F238E27FC236}">
                <a16:creationId xmlns:a16="http://schemas.microsoft.com/office/drawing/2014/main" id="{26D6E5E7-EDE6-43A9-B11D-240C1112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20" name="TextBox 137">
            <a:extLst>
              <a:ext uri="{FF2B5EF4-FFF2-40B4-BE49-F238E27FC236}">
                <a16:creationId xmlns:a16="http://schemas.microsoft.com/office/drawing/2014/main" id="{CE06FE1E-8071-44F2-9B9B-9AF9E499AEE7}"/>
              </a:ext>
            </a:extLst>
          </p:cNvPr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88FCA3-C52A-4FFF-A063-33E2E6C90A8B}"/>
              </a:ext>
            </a:extLst>
          </p:cNvPr>
          <p:cNvCxnSpPr>
            <a:cxnSpLocks/>
          </p:cNvCxnSpPr>
          <p:nvPr/>
        </p:nvCxnSpPr>
        <p:spPr>
          <a:xfrm flipV="1">
            <a:off x="4182010" y="7967002"/>
            <a:ext cx="121634" cy="4523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 56">
            <a:extLst>
              <a:ext uri="{FF2B5EF4-FFF2-40B4-BE49-F238E27FC236}">
                <a16:creationId xmlns:a16="http://schemas.microsoft.com/office/drawing/2014/main" id="{29FDE5FA-2340-447E-ACF9-403DFB4CF03E}"/>
              </a:ext>
            </a:extLst>
          </p:cNvPr>
          <p:cNvSpPr>
            <a:spLocks/>
          </p:cNvSpPr>
          <p:nvPr/>
        </p:nvSpPr>
        <p:spPr bwMode="auto">
          <a:xfrm flipH="1">
            <a:off x="3203470" y="3951217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21">
            <a:extLst>
              <a:ext uri="{FF2B5EF4-FFF2-40B4-BE49-F238E27FC236}">
                <a16:creationId xmlns:a16="http://schemas.microsoft.com/office/drawing/2014/main" id="{6E75D6E3-83FB-499D-A9D7-328397201175}"/>
              </a:ext>
            </a:extLst>
          </p:cNvPr>
          <p:cNvGrpSpPr>
            <a:grpSpLocks/>
          </p:cNvGrpSpPr>
          <p:nvPr/>
        </p:nvGrpSpPr>
        <p:grpSpPr bwMode="auto">
          <a:xfrm>
            <a:off x="4295995" y="5749267"/>
            <a:ext cx="755650" cy="1077913"/>
            <a:chOff x="1342" y="3555"/>
            <a:chExt cx="1359" cy="679"/>
          </a:xfrm>
        </p:grpSpPr>
        <p:sp>
          <p:nvSpPr>
            <p:cNvPr id="102" name="Rectangle 22">
              <a:extLst>
                <a:ext uri="{FF2B5EF4-FFF2-40B4-BE49-F238E27FC236}">
                  <a16:creationId xmlns:a16="http://schemas.microsoft.com/office/drawing/2014/main" id="{ED1EF8C7-12CF-4564-92FC-0FD647BF8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Rectangle 23">
              <a:extLst>
                <a:ext uri="{FF2B5EF4-FFF2-40B4-BE49-F238E27FC236}">
                  <a16:creationId xmlns:a16="http://schemas.microsoft.com/office/drawing/2014/main" id="{E23614E5-1F6F-4F24-8C00-94FD21ED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718"/>
              <a:ext cx="634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5" name="Freeform 55">
            <a:extLst>
              <a:ext uri="{FF2B5EF4-FFF2-40B4-BE49-F238E27FC236}">
                <a16:creationId xmlns:a16="http://schemas.microsoft.com/office/drawing/2014/main" id="{BEFEA44E-BC03-4D3A-AAEE-F7334EE89144}"/>
              </a:ext>
            </a:extLst>
          </p:cNvPr>
          <p:cNvSpPr>
            <a:spLocks/>
          </p:cNvSpPr>
          <p:nvPr/>
        </p:nvSpPr>
        <p:spPr bwMode="auto">
          <a:xfrm flipH="1">
            <a:off x="4495690" y="5196050"/>
            <a:ext cx="45719" cy="157067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55">
            <a:extLst>
              <a:ext uri="{FF2B5EF4-FFF2-40B4-BE49-F238E27FC236}">
                <a16:creationId xmlns:a16="http://schemas.microsoft.com/office/drawing/2014/main" id="{8C901A81-8B22-44E9-9450-6CE23BE56B8C}"/>
              </a:ext>
            </a:extLst>
          </p:cNvPr>
          <p:cNvSpPr>
            <a:spLocks/>
          </p:cNvSpPr>
          <p:nvPr/>
        </p:nvSpPr>
        <p:spPr bwMode="auto">
          <a:xfrm>
            <a:off x="4789749" y="5204513"/>
            <a:ext cx="45719" cy="15761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3CDE5755-FADD-4BB4-A4A7-84CE67901A8F}"/>
              </a:ext>
            </a:extLst>
          </p:cNvPr>
          <p:cNvGrpSpPr>
            <a:grpSpLocks/>
          </p:cNvGrpSpPr>
          <p:nvPr/>
        </p:nvGrpSpPr>
        <p:grpSpPr bwMode="auto">
          <a:xfrm>
            <a:off x="4398573" y="3817307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88492112-0A95-40A0-B9B0-1B15FBC50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3F5C0725-FA24-46D9-B1D6-222F2E199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8FDC91F6-318D-4588-AF38-14FDC7996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1BD58E31-64E6-428B-955A-8CA6D09A3F3F}"/>
              </a:ext>
            </a:extLst>
          </p:cNvPr>
          <p:cNvGrpSpPr>
            <a:grpSpLocks/>
          </p:cNvGrpSpPr>
          <p:nvPr/>
        </p:nvGrpSpPr>
        <p:grpSpPr bwMode="auto">
          <a:xfrm>
            <a:off x="4724320" y="3818205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BE1A5701-F65B-443C-9F5C-1315A3ED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554EC243-5EA4-43A9-9BF4-F5DA27C36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A919A70C-6D89-4995-A472-0948CA06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0552FEA2-B97C-4B3C-BC77-FC848408D4BF}"/>
              </a:ext>
            </a:extLst>
          </p:cNvPr>
          <p:cNvGrpSpPr>
            <a:grpSpLocks/>
          </p:cNvGrpSpPr>
          <p:nvPr/>
        </p:nvGrpSpPr>
        <p:grpSpPr bwMode="auto">
          <a:xfrm>
            <a:off x="5514279" y="3895605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DB0531A4-E3AF-42FF-823C-BBD71066F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BE9644DF-ADC2-47D3-B117-103C76AF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E67ED2C5-D032-4270-896C-D2200200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9">
            <a:extLst>
              <a:ext uri="{FF2B5EF4-FFF2-40B4-BE49-F238E27FC236}">
                <a16:creationId xmlns:a16="http://schemas.microsoft.com/office/drawing/2014/main" id="{F4D25356-573A-4841-A805-E798A16C3B5E}"/>
              </a:ext>
            </a:extLst>
          </p:cNvPr>
          <p:cNvGrpSpPr>
            <a:grpSpLocks/>
          </p:cNvGrpSpPr>
          <p:nvPr/>
        </p:nvGrpSpPr>
        <p:grpSpPr bwMode="auto">
          <a:xfrm>
            <a:off x="3582684" y="3804607"/>
            <a:ext cx="287338" cy="790575"/>
            <a:chOff x="528" y="240"/>
            <a:chExt cx="181" cy="498"/>
          </a:xfrm>
        </p:grpSpPr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6117CC83-03FE-4A0F-9897-56AE86B88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31">
              <a:extLst>
                <a:ext uri="{FF2B5EF4-FFF2-40B4-BE49-F238E27FC236}">
                  <a16:creationId xmlns:a16="http://schemas.microsoft.com/office/drawing/2014/main" id="{763349C4-654D-4A76-80CC-36C040CA1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D16806C6-2C51-4B72-94A3-593C76C85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A6E4915-620D-463A-8C53-8DDB13CF5598}"/>
              </a:ext>
            </a:extLst>
          </p:cNvPr>
          <p:cNvCxnSpPr>
            <a:cxnSpLocks/>
          </p:cNvCxnSpPr>
          <p:nvPr/>
        </p:nvCxnSpPr>
        <p:spPr>
          <a:xfrm flipH="1" flipV="1">
            <a:off x="5055203" y="7967001"/>
            <a:ext cx="121634" cy="4523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8698905-ECFB-440A-9478-419AAC82791A}"/>
              </a:ext>
            </a:extLst>
          </p:cNvPr>
          <p:cNvCxnSpPr>
            <a:cxnSpLocks/>
          </p:cNvCxnSpPr>
          <p:nvPr/>
        </p:nvCxnSpPr>
        <p:spPr>
          <a:xfrm flipH="1" flipV="1">
            <a:off x="4182010" y="8419377"/>
            <a:ext cx="1009445" cy="63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11E88AC-033D-46BB-BC81-70BB3E77F004}"/>
              </a:ext>
            </a:extLst>
          </p:cNvPr>
          <p:cNvCxnSpPr>
            <a:cxnSpLocks/>
          </p:cNvCxnSpPr>
          <p:nvPr/>
        </p:nvCxnSpPr>
        <p:spPr>
          <a:xfrm flipH="1" flipV="1">
            <a:off x="4408267" y="6827180"/>
            <a:ext cx="276004" cy="4262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1950D6-2932-4D7B-9C9D-37ACD568E86C}"/>
              </a:ext>
            </a:extLst>
          </p:cNvPr>
          <p:cNvCxnSpPr>
            <a:cxnSpLocks/>
          </p:cNvCxnSpPr>
          <p:nvPr/>
        </p:nvCxnSpPr>
        <p:spPr>
          <a:xfrm flipV="1">
            <a:off x="4685911" y="6827180"/>
            <a:ext cx="228042" cy="427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22">
            <a:extLst>
              <a:ext uri="{FF2B5EF4-FFF2-40B4-BE49-F238E27FC236}">
                <a16:creationId xmlns:a16="http://schemas.microsoft.com/office/drawing/2014/main" id="{723E2282-4174-45DC-96CA-421923CB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190" y="6902598"/>
            <a:ext cx="75565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1" name="Freeform 56">
            <a:extLst>
              <a:ext uri="{FF2B5EF4-FFF2-40B4-BE49-F238E27FC236}">
                <a16:creationId xmlns:a16="http://schemas.microsoft.com/office/drawing/2014/main" id="{DAF2ECD8-6EFF-4B67-8B0A-68DCF4430C06}"/>
              </a:ext>
            </a:extLst>
          </p:cNvPr>
          <p:cNvSpPr>
            <a:spLocks/>
          </p:cNvSpPr>
          <p:nvPr/>
        </p:nvSpPr>
        <p:spPr bwMode="auto">
          <a:xfrm flipH="1">
            <a:off x="3127142" y="4262385"/>
            <a:ext cx="66497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2" name="Group 21">
            <a:extLst>
              <a:ext uri="{FF2B5EF4-FFF2-40B4-BE49-F238E27FC236}">
                <a16:creationId xmlns:a16="http://schemas.microsoft.com/office/drawing/2014/main" id="{5EC3F402-BD74-4C90-8BF6-7D64E682FACD}"/>
              </a:ext>
            </a:extLst>
          </p:cNvPr>
          <p:cNvGrpSpPr>
            <a:grpSpLocks/>
          </p:cNvGrpSpPr>
          <p:nvPr/>
        </p:nvGrpSpPr>
        <p:grpSpPr bwMode="auto">
          <a:xfrm>
            <a:off x="1572992" y="4639222"/>
            <a:ext cx="1549147" cy="1077913"/>
            <a:chOff x="1342" y="3555"/>
            <a:chExt cx="1359" cy="679"/>
          </a:xfrm>
        </p:grpSpPr>
        <p:sp>
          <p:nvSpPr>
            <p:cNvPr id="163" name="Rectangle 22">
              <a:extLst>
                <a:ext uri="{FF2B5EF4-FFF2-40B4-BE49-F238E27FC236}">
                  <a16:creationId xmlns:a16="http://schemas.microsoft.com/office/drawing/2014/main" id="{D414F29B-793F-4B85-9F99-CF000C546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9D308EE3-F0A5-475E-8652-FEBC17E8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669"/>
              <a:ext cx="192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6" name="Group 288">
            <a:extLst>
              <a:ext uri="{FF2B5EF4-FFF2-40B4-BE49-F238E27FC236}">
                <a16:creationId xmlns:a16="http://schemas.microsoft.com/office/drawing/2014/main" id="{5D8F5882-9F37-4643-B75F-0CA0B2C567EB}"/>
              </a:ext>
            </a:extLst>
          </p:cNvPr>
          <p:cNvGrpSpPr>
            <a:grpSpLocks/>
          </p:cNvGrpSpPr>
          <p:nvPr/>
        </p:nvGrpSpPr>
        <p:grpSpPr bwMode="auto">
          <a:xfrm>
            <a:off x="6539130" y="5727252"/>
            <a:ext cx="222250" cy="858838"/>
            <a:chOff x="384" y="816"/>
            <a:chExt cx="140" cy="541"/>
          </a:xfrm>
        </p:grpSpPr>
        <p:sp>
          <p:nvSpPr>
            <p:cNvPr id="167" name="Line 289">
              <a:extLst>
                <a:ext uri="{FF2B5EF4-FFF2-40B4-BE49-F238E27FC236}">
                  <a16:creationId xmlns:a16="http://schemas.microsoft.com/office/drawing/2014/main" id="{6DCDB6C6-39E2-4000-8848-54DFEFD14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90">
              <a:extLst>
                <a:ext uri="{FF2B5EF4-FFF2-40B4-BE49-F238E27FC236}">
                  <a16:creationId xmlns:a16="http://schemas.microsoft.com/office/drawing/2014/main" id="{75278ACC-2481-4908-8393-9F7B94D92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291">
              <a:extLst>
                <a:ext uri="{FF2B5EF4-FFF2-40B4-BE49-F238E27FC236}">
                  <a16:creationId xmlns:a16="http://schemas.microsoft.com/office/drawing/2014/main" id="{B36E2DF5-38D0-4E5B-AD36-E30383642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D6BBCBD5-6724-4F6A-B419-4AF89DF18FC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98918" y="7271597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45E1548A-03F9-4C28-B51F-77AD81014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6A2C66F4-6A7D-4DFA-AF8F-99D01DB0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F706BD13-5651-4A17-BF0D-E6C05744F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Rectangle 23">
            <a:extLst>
              <a:ext uri="{FF2B5EF4-FFF2-40B4-BE49-F238E27FC236}">
                <a16:creationId xmlns:a16="http://schemas.microsoft.com/office/drawing/2014/main" id="{4898A204-057E-4AAF-B28E-D7569F13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68" y="4820197"/>
            <a:ext cx="219075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0" name="Group 29">
            <a:extLst>
              <a:ext uri="{FF2B5EF4-FFF2-40B4-BE49-F238E27FC236}">
                <a16:creationId xmlns:a16="http://schemas.microsoft.com/office/drawing/2014/main" id="{59962F44-56C8-4FBE-825C-6E2DF31B3A44}"/>
              </a:ext>
            </a:extLst>
          </p:cNvPr>
          <p:cNvGrpSpPr>
            <a:grpSpLocks/>
          </p:cNvGrpSpPr>
          <p:nvPr/>
        </p:nvGrpSpPr>
        <p:grpSpPr bwMode="auto">
          <a:xfrm>
            <a:off x="1221531" y="4233191"/>
            <a:ext cx="287338" cy="790575"/>
            <a:chOff x="528" y="240"/>
            <a:chExt cx="181" cy="498"/>
          </a:xfrm>
        </p:grpSpPr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402E1B98-1F05-429B-A50C-AB978AB8C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31">
              <a:extLst>
                <a:ext uri="{FF2B5EF4-FFF2-40B4-BE49-F238E27FC236}">
                  <a16:creationId xmlns:a16="http://schemas.microsoft.com/office/drawing/2014/main" id="{0B77AB77-4164-42D5-BAD9-4EEA8342A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32">
              <a:extLst>
                <a:ext uri="{FF2B5EF4-FFF2-40B4-BE49-F238E27FC236}">
                  <a16:creationId xmlns:a16="http://schemas.microsoft.com/office/drawing/2014/main" id="{83C53CA0-7C57-4F0A-9801-4BF879A2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A9C436B-CAB0-4CE5-9618-C71343E0D93D}"/>
              </a:ext>
            </a:extLst>
          </p:cNvPr>
          <p:cNvCxnSpPr>
            <a:cxnSpLocks/>
          </p:cNvCxnSpPr>
          <p:nvPr/>
        </p:nvCxnSpPr>
        <p:spPr>
          <a:xfrm flipV="1">
            <a:off x="2762188" y="5708185"/>
            <a:ext cx="92643" cy="6089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DABF355-AB73-46B1-95C9-6CDCA2903EB0}"/>
              </a:ext>
            </a:extLst>
          </p:cNvPr>
          <p:cNvCxnSpPr>
            <a:cxnSpLocks/>
          </p:cNvCxnSpPr>
          <p:nvPr/>
        </p:nvCxnSpPr>
        <p:spPr>
          <a:xfrm flipH="1" flipV="1">
            <a:off x="277430" y="4978660"/>
            <a:ext cx="929864" cy="132529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reeform 56">
            <a:extLst>
              <a:ext uri="{FF2B5EF4-FFF2-40B4-BE49-F238E27FC236}">
                <a16:creationId xmlns:a16="http://schemas.microsoft.com/office/drawing/2014/main" id="{ADA39AAC-5D84-4425-9228-B52A3589B791}"/>
              </a:ext>
            </a:extLst>
          </p:cNvPr>
          <p:cNvSpPr>
            <a:spLocks/>
          </p:cNvSpPr>
          <p:nvPr/>
        </p:nvSpPr>
        <p:spPr bwMode="auto">
          <a:xfrm>
            <a:off x="1383594" y="4314247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56">
            <a:extLst>
              <a:ext uri="{FF2B5EF4-FFF2-40B4-BE49-F238E27FC236}">
                <a16:creationId xmlns:a16="http://schemas.microsoft.com/office/drawing/2014/main" id="{E11A8F05-D17F-44D9-AE99-3D189C342FB7}"/>
              </a:ext>
            </a:extLst>
          </p:cNvPr>
          <p:cNvSpPr>
            <a:spLocks/>
          </p:cNvSpPr>
          <p:nvPr/>
        </p:nvSpPr>
        <p:spPr bwMode="auto">
          <a:xfrm>
            <a:off x="1194130" y="4010024"/>
            <a:ext cx="195876" cy="134134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22">
            <a:extLst>
              <a:ext uri="{FF2B5EF4-FFF2-40B4-BE49-F238E27FC236}">
                <a16:creationId xmlns:a16="http://schemas.microsoft.com/office/drawing/2014/main" id="{9D902CB9-2777-41D4-BBD0-FC679CE1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6" y="4400714"/>
            <a:ext cx="919215" cy="58380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4630259" y="7688680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25" name="Freeform 56">
            <a:extLst>
              <a:ext uri="{FF2B5EF4-FFF2-40B4-BE49-F238E27FC236}">
                <a16:creationId xmlns:a16="http://schemas.microsoft.com/office/drawing/2014/main" id="{A12D0890-C1DF-4E17-99E9-9D5D930F0294}"/>
              </a:ext>
            </a:extLst>
          </p:cNvPr>
          <p:cNvSpPr>
            <a:spLocks/>
          </p:cNvSpPr>
          <p:nvPr/>
        </p:nvSpPr>
        <p:spPr bwMode="auto">
          <a:xfrm>
            <a:off x="3126380" y="4663705"/>
            <a:ext cx="195876" cy="1402888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6">
            <a:extLst>
              <a:ext uri="{FF2B5EF4-FFF2-40B4-BE49-F238E27FC236}">
                <a16:creationId xmlns:a16="http://schemas.microsoft.com/office/drawing/2014/main" id="{53161060-779D-4569-930C-ED8114240C08}"/>
              </a:ext>
            </a:extLst>
          </p:cNvPr>
          <p:cNvSpPr>
            <a:spLocks/>
          </p:cNvSpPr>
          <p:nvPr/>
        </p:nvSpPr>
        <p:spPr bwMode="auto">
          <a:xfrm>
            <a:off x="4573033" y="381730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9" name="Group 44">
            <a:extLst>
              <a:ext uri="{FF2B5EF4-FFF2-40B4-BE49-F238E27FC236}">
                <a16:creationId xmlns:a16="http://schemas.microsoft.com/office/drawing/2014/main" id="{8B0E653E-6199-4A80-B69C-F04E5348EFAE}"/>
              </a:ext>
            </a:extLst>
          </p:cNvPr>
          <p:cNvGrpSpPr>
            <a:grpSpLocks/>
          </p:cNvGrpSpPr>
          <p:nvPr/>
        </p:nvGrpSpPr>
        <p:grpSpPr bwMode="auto">
          <a:xfrm>
            <a:off x="2621261" y="3611563"/>
            <a:ext cx="287338" cy="787400"/>
            <a:chOff x="1756" y="2113"/>
            <a:chExt cx="181" cy="499"/>
          </a:xfrm>
        </p:grpSpPr>
        <p:sp>
          <p:nvSpPr>
            <p:cNvPr id="230" name="Line 45">
              <a:extLst>
                <a:ext uri="{FF2B5EF4-FFF2-40B4-BE49-F238E27FC236}">
                  <a16:creationId xmlns:a16="http://schemas.microsoft.com/office/drawing/2014/main" id="{D4983EE8-8E73-4C4B-BED3-983DB6AB3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46">
              <a:extLst>
                <a:ext uri="{FF2B5EF4-FFF2-40B4-BE49-F238E27FC236}">
                  <a16:creationId xmlns:a16="http://schemas.microsoft.com/office/drawing/2014/main" id="{EE4AE098-6EFE-4640-A0F2-48269797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47">
              <a:extLst>
                <a:ext uri="{FF2B5EF4-FFF2-40B4-BE49-F238E27FC236}">
                  <a16:creationId xmlns:a16="http://schemas.microsoft.com/office/drawing/2014/main" id="{B32AD629-E5D3-47C7-B09E-3636EAA5D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A533D122-3269-4090-AB43-938961F22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8E224C6B-D2B6-41A0-A420-58A6E2145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50">
                <a:extLst>
                  <a:ext uri="{FF2B5EF4-FFF2-40B4-BE49-F238E27FC236}">
                    <a16:creationId xmlns:a16="http://schemas.microsoft.com/office/drawing/2014/main" id="{54AA78E6-E474-4D43-BEDC-B5D6D1DB8E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21">
            <a:extLst>
              <a:ext uri="{FF2B5EF4-FFF2-40B4-BE49-F238E27FC236}">
                <a16:creationId xmlns:a16="http://schemas.microsoft.com/office/drawing/2014/main" id="{4F97C48D-2787-445A-9926-9ACB342492FA}"/>
              </a:ext>
            </a:extLst>
          </p:cNvPr>
          <p:cNvGrpSpPr>
            <a:grpSpLocks/>
          </p:cNvGrpSpPr>
          <p:nvPr/>
        </p:nvGrpSpPr>
        <p:grpSpPr bwMode="auto">
          <a:xfrm>
            <a:off x="3906306" y="4211047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564FDB5B-1C79-493A-98B2-B0901DD1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Oval 23">
              <a:extLst>
                <a:ext uri="{FF2B5EF4-FFF2-40B4-BE49-F238E27FC236}">
                  <a16:creationId xmlns:a16="http://schemas.microsoft.com/office/drawing/2014/main" id="{E15AEB86-4CE8-49AA-81EA-46971C772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5E4AB75A-40DE-4D74-BD08-11D419E1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1AF22523-DC78-4802-9931-1A4B9F5D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0" name="Rectangle 26">
              <a:extLst>
                <a:ext uri="{FF2B5EF4-FFF2-40B4-BE49-F238E27FC236}">
                  <a16:creationId xmlns:a16="http://schemas.microsoft.com/office/drawing/2014/main" id="{C6F76EAA-4352-4D57-B46A-DBAE0AC5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F1303B56-BF10-46C3-8238-B74384911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2D089516-B3A1-42F2-BBFA-6B280C216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" name="Group 21">
            <a:extLst>
              <a:ext uri="{FF2B5EF4-FFF2-40B4-BE49-F238E27FC236}">
                <a16:creationId xmlns:a16="http://schemas.microsoft.com/office/drawing/2014/main" id="{F1D6B54A-D9A4-4F41-953F-9CCEBB7D1816}"/>
              </a:ext>
            </a:extLst>
          </p:cNvPr>
          <p:cNvGrpSpPr>
            <a:grpSpLocks/>
          </p:cNvGrpSpPr>
          <p:nvPr/>
        </p:nvGrpSpPr>
        <p:grpSpPr bwMode="auto">
          <a:xfrm>
            <a:off x="3917797" y="4460262"/>
            <a:ext cx="185738" cy="660400"/>
            <a:chOff x="5403" y="3457"/>
            <a:chExt cx="209" cy="755"/>
          </a:xfrm>
        </p:grpSpPr>
        <p:sp>
          <p:nvSpPr>
            <p:cNvPr id="144" name="Oval 22">
              <a:extLst>
                <a:ext uri="{FF2B5EF4-FFF2-40B4-BE49-F238E27FC236}">
                  <a16:creationId xmlns:a16="http://schemas.microsoft.com/office/drawing/2014/main" id="{22E22BD4-75C2-48BA-8BFD-049118BC1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" name="Oval 23">
              <a:extLst>
                <a:ext uri="{FF2B5EF4-FFF2-40B4-BE49-F238E27FC236}">
                  <a16:creationId xmlns:a16="http://schemas.microsoft.com/office/drawing/2014/main" id="{9304FF4E-D425-4B19-A8B0-9FBBE8B8A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799F0C5F-5CC8-4A7B-B952-55F876914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25">
              <a:extLst>
                <a:ext uri="{FF2B5EF4-FFF2-40B4-BE49-F238E27FC236}">
                  <a16:creationId xmlns:a16="http://schemas.microsoft.com/office/drawing/2014/main" id="{E7EF0CBF-1AB3-4E3C-8676-BCF250EC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Rectangle 26">
              <a:extLst>
                <a:ext uri="{FF2B5EF4-FFF2-40B4-BE49-F238E27FC236}">
                  <a16:creationId xmlns:a16="http://schemas.microsoft.com/office/drawing/2014/main" id="{1FCBC6B7-0537-4AA3-9D0A-D5C71051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Rectangle 27">
              <a:extLst>
                <a:ext uri="{FF2B5EF4-FFF2-40B4-BE49-F238E27FC236}">
                  <a16:creationId xmlns:a16="http://schemas.microsoft.com/office/drawing/2014/main" id="{6A64F0DB-F77F-4F43-8E75-4166A289F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Rectangle 28">
              <a:extLst>
                <a:ext uri="{FF2B5EF4-FFF2-40B4-BE49-F238E27FC236}">
                  <a16:creationId xmlns:a16="http://schemas.microsoft.com/office/drawing/2014/main" id="{6EA62738-A9C2-4EE8-BADC-35A1C1CC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3" name="Group 21">
            <a:extLst>
              <a:ext uri="{FF2B5EF4-FFF2-40B4-BE49-F238E27FC236}">
                <a16:creationId xmlns:a16="http://schemas.microsoft.com/office/drawing/2014/main" id="{4287AD04-9BB7-42FF-B408-FB4747DA09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54476" y="4233191"/>
            <a:ext cx="185738" cy="660400"/>
            <a:chOff x="5403" y="3457"/>
            <a:chExt cx="209" cy="755"/>
          </a:xfrm>
        </p:grpSpPr>
        <p:sp>
          <p:nvSpPr>
            <p:cNvPr id="154" name="Oval 22">
              <a:extLst>
                <a:ext uri="{FF2B5EF4-FFF2-40B4-BE49-F238E27FC236}">
                  <a16:creationId xmlns:a16="http://schemas.microsoft.com/office/drawing/2014/main" id="{E5ED1EE9-EA53-4A64-ADA8-03B01ADF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Oval 23">
              <a:extLst>
                <a:ext uri="{FF2B5EF4-FFF2-40B4-BE49-F238E27FC236}">
                  <a16:creationId xmlns:a16="http://schemas.microsoft.com/office/drawing/2014/main" id="{385CAE72-28C3-4C11-A33B-D505C4FB7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2CE4AEDF-8C8D-4602-BD73-3BF9F603A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25938480-AF11-4519-B40A-28E4E11D3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Rectangle 26">
              <a:extLst>
                <a:ext uri="{FF2B5EF4-FFF2-40B4-BE49-F238E27FC236}">
                  <a16:creationId xmlns:a16="http://schemas.microsoft.com/office/drawing/2014/main" id="{8FBCD1FA-50B8-436B-8901-0CD0A66F8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7B005134-A975-450A-B3A4-904D16B8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30B70CFF-07CE-4725-BE67-38E228676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5" name="Group 21">
            <a:extLst>
              <a:ext uri="{FF2B5EF4-FFF2-40B4-BE49-F238E27FC236}">
                <a16:creationId xmlns:a16="http://schemas.microsoft.com/office/drawing/2014/main" id="{C42A6F00-5D23-49A9-9528-50328FF380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27698" y="4473639"/>
            <a:ext cx="185738" cy="660400"/>
            <a:chOff x="5403" y="3457"/>
            <a:chExt cx="209" cy="755"/>
          </a:xfrm>
        </p:grpSpPr>
        <p:sp>
          <p:nvSpPr>
            <p:cNvPr id="176" name="Oval 22">
              <a:extLst>
                <a:ext uri="{FF2B5EF4-FFF2-40B4-BE49-F238E27FC236}">
                  <a16:creationId xmlns:a16="http://schemas.microsoft.com/office/drawing/2014/main" id="{735E0DA5-230E-46E1-B654-C22E1062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Oval 23">
              <a:extLst>
                <a:ext uri="{FF2B5EF4-FFF2-40B4-BE49-F238E27FC236}">
                  <a16:creationId xmlns:a16="http://schemas.microsoft.com/office/drawing/2014/main" id="{86BEACD8-538D-4045-9923-FF5D3531C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95C38F24-F40E-4464-BF99-B911F1781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6E211BC2-8407-4873-A32E-C00ACDE58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26">
              <a:extLst>
                <a:ext uri="{FF2B5EF4-FFF2-40B4-BE49-F238E27FC236}">
                  <a16:creationId xmlns:a16="http://schemas.microsoft.com/office/drawing/2014/main" id="{5A5B3838-E6BC-4E06-951C-DF4CF99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7" name="Rectangle 27">
              <a:extLst>
                <a:ext uri="{FF2B5EF4-FFF2-40B4-BE49-F238E27FC236}">
                  <a16:creationId xmlns:a16="http://schemas.microsoft.com/office/drawing/2014/main" id="{62574F39-9AC4-436B-A602-78372DA0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9" name="Rectangle 28">
              <a:extLst>
                <a:ext uri="{FF2B5EF4-FFF2-40B4-BE49-F238E27FC236}">
                  <a16:creationId xmlns:a16="http://schemas.microsoft.com/office/drawing/2014/main" id="{FDA1E659-BBBC-4753-8AEA-C996461A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129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2020-03-02T02:54:48Z</dcterms:modified>
  <cp:category>Shooting</cp:category>
</cp:coreProperties>
</file>