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B235B-4BF4-4609-80EC-28BD79D6D2D8}" v="1" dt="2019-07-27T06:52:37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8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</pc:docChgLst>
  <pc:docChgLst>
    <pc:chgData name="Matt Carlson" userId="0e792f37f00095d9" providerId="LiveId" clId="{14BB235B-4BF4-4609-80EC-28BD79D6D2D8}"/>
    <pc:docChg chg="undo delSld modSld">
      <pc:chgData name="Matt Carlson" userId="0e792f37f00095d9" providerId="LiveId" clId="{14BB235B-4BF4-4609-80EC-28BD79D6D2D8}" dt="2019-07-27T06:57:26.669" v="90" actId="20577"/>
      <pc:docMkLst>
        <pc:docMk/>
      </pc:docMkLst>
      <pc:sldChg chg="del">
        <pc:chgData name="Matt Carlson" userId="0e792f37f00095d9" providerId="LiveId" clId="{14BB235B-4BF4-4609-80EC-28BD79D6D2D8}" dt="2019-07-27T06:44:59.293" v="0" actId="2696"/>
        <pc:sldMkLst>
          <pc:docMk/>
          <pc:sldMk cId="0" sldId="274"/>
        </pc:sldMkLst>
      </pc:sldChg>
      <pc:sldChg chg="del">
        <pc:chgData name="Matt Carlson" userId="0e792f37f00095d9" providerId="LiveId" clId="{14BB235B-4BF4-4609-80EC-28BD79D6D2D8}" dt="2019-07-27T06:46:34.087" v="3" actId="2696"/>
        <pc:sldMkLst>
          <pc:docMk/>
          <pc:sldMk cId="0" sldId="275"/>
        </pc:sldMkLst>
      </pc:sldChg>
      <pc:sldChg chg="del">
        <pc:chgData name="Matt Carlson" userId="0e792f37f00095d9" providerId="LiveId" clId="{14BB235B-4BF4-4609-80EC-28BD79D6D2D8}" dt="2019-07-27T06:46:34.067" v="2" actId="2696"/>
        <pc:sldMkLst>
          <pc:docMk/>
          <pc:sldMk cId="0" sldId="276"/>
        </pc:sldMkLst>
      </pc:sldChg>
      <pc:sldChg chg="del">
        <pc:chgData name="Matt Carlson" userId="0e792f37f00095d9" providerId="LiveId" clId="{14BB235B-4BF4-4609-80EC-28BD79D6D2D8}" dt="2019-07-27T06:46:34.015" v="1" actId="2696"/>
        <pc:sldMkLst>
          <pc:docMk/>
          <pc:sldMk cId="0" sldId="279"/>
        </pc:sldMkLst>
      </pc:sldChg>
      <pc:sldChg chg="del">
        <pc:chgData name="Matt Carlson" userId="0e792f37f00095d9" providerId="LiveId" clId="{14BB235B-4BF4-4609-80EC-28BD79D6D2D8}" dt="2019-07-27T06:46:34.108" v="4" actId="2696"/>
        <pc:sldMkLst>
          <pc:docMk/>
          <pc:sldMk cId="0" sldId="280"/>
        </pc:sldMkLst>
      </pc:sldChg>
      <pc:sldChg chg="del">
        <pc:chgData name="Matt Carlson" userId="0e792f37f00095d9" providerId="LiveId" clId="{14BB235B-4BF4-4609-80EC-28BD79D6D2D8}" dt="2019-07-27T06:46:34.142" v="5" actId="2696"/>
        <pc:sldMkLst>
          <pc:docMk/>
          <pc:sldMk cId="0" sldId="281"/>
        </pc:sldMkLst>
      </pc:sldChg>
      <pc:sldChg chg="modSp">
        <pc:chgData name="Matt Carlson" userId="0e792f37f00095d9" providerId="LiveId" clId="{14BB235B-4BF4-4609-80EC-28BD79D6D2D8}" dt="2019-07-27T06:57:26.669" v="90" actId="20577"/>
        <pc:sldMkLst>
          <pc:docMk/>
          <pc:sldMk cId="404264476" sldId="282"/>
        </pc:sldMkLst>
        <pc:grpChg chg="ord">
          <ac:chgData name="Matt Carlson" userId="0e792f37f00095d9" providerId="LiveId" clId="{14BB235B-4BF4-4609-80EC-28BD79D6D2D8}" dt="2019-07-27T06:54:02.311" v="7" actId="167"/>
          <ac:grpSpMkLst>
            <pc:docMk/>
            <pc:sldMk cId="404264476" sldId="282"/>
            <ac:grpSpMk id="2" creationId="{7906B237-9A7A-4B2F-A4AB-D9CB29C5B9CF}"/>
          </ac:grpSpMkLst>
        </pc:grpChg>
        <pc:grpChg chg="ord">
          <ac:chgData name="Matt Carlson" userId="0e792f37f00095d9" providerId="LiveId" clId="{14BB235B-4BF4-4609-80EC-28BD79D6D2D8}" dt="2019-07-27T06:54:02.311" v="7" actId="167"/>
          <ac:grpSpMkLst>
            <pc:docMk/>
            <pc:sldMk cId="404264476" sldId="282"/>
            <ac:grpSpMk id="5" creationId="{7906B237-9A7A-4B2F-A4AB-D9CB29C5B9CF}"/>
          </ac:grpSpMkLst>
        </pc:grpChg>
        <pc:grpChg chg="ord">
          <ac:chgData name="Matt Carlson" userId="0e792f37f00095d9" providerId="LiveId" clId="{14BB235B-4BF4-4609-80EC-28BD79D6D2D8}" dt="2019-07-27T06:54:09.202" v="8" actId="167"/>
          <ac:grpSpMkLst>
            <pc:docMk/>
            <pc:sldMk cId="404264476" sldId="282"/>
            <ac:grpSpMk id="40" creationId="{00000000-0000-0000-0000-000000000000}"/>
          </ac:grpSpMkLst>
        </pc:grpChg>
        <pc:grpChg chg="ord">
          <ac:chgData name="Matt Carlson" userId="0e792f37f00095d9" providerId="LiveId" clId="{14BB235B-4BF4-4609-80EC-28BD79D6D2D8}" dt="2019-07-27T06:54:09.202" v="8" actId="167"/>
          <ac:grpSpMkLst>
            <pc:docMk/>
            <pc:sldMk cId="404264476" sldId="282"/>
            <ac:grpSpMk id="50" creationId="{00000000-0000-0000-0000-000000000000}"/>
          </ac:grpSpMkLst>
        </pc:grpChg>
        <pc:grpChg chg="ord">
          <ac:chgData name="Matt Carlson" userId="0e792f37f00095d9" providerId="LiveId" clId="{14BB235B-4BF4-4609-80EC-28BD79D6D2D8}" dt="2019-07-27T06:54:09.202" v="8" actId="167"/>
          <ac:grpSpMkLst>
            <pc:docMk/>
            <pc:sldMk cId="404264476" sldId="282"/>
            <ac:grpSpMk id="77" creationId="{00000000-0000-0000-0000-000000000000}"/>
          </ac:grpSpMkLst>
        </pc:grpChg>
        <pc:graphicFrameChg chg="mod modGraphic">
          <ac:chgData name="Matt Carlson" userId="0e792f37f00095d9" providerId="LiveId" clId="{14BB235B-4BF4-4609-80EC-28BD79D6D2D8}" dt="2019-07-27T06:57:26.669" v="90" actId="20577"/>
          <ac:graphicFrameMkLst>
            <pc:docMk/>
            <pc:sldMk cId="404264476" sldId="282"/>
            <ac:graphicFrameMk id="8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56"/>
          <p:cNvGrpSpPr>
            <a:grpSpLocks/>
          </p:cNvGrpSpPr>
          <p:nvPr/>
        </p:nvGrpSpPr>
        <p:grpSpPr bwMode="auto">
          <a:xfrm>
            <a:off x="724415" y="3431656"/>
            <a:ext cx="223838" cy="862012"/>
            <a:chOff x="1296" y="773"/>
            <a:chExt cx="141" cy="543"/>
          </a:xfrm>
        </p:grpSpPr>
        <p:sp>
          <p:nvSpPr>
            <p:cNvPr id="41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44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362"/>
          <p:cNvGrpSpPr>
            <a:grpSpLocks/>
          </p:cNvGrpSpPr>
          <p:nvPr/>
        </p:nvGrpSpPr>
        <p:grpSpPr bwMode="auto">
          <a:xfrm flipH="1">
            <a:off x="1482171" y="3426910"/>
            <a:ext cx="223838" cy="862013"/>
            <a:chOff x="1296" y="773"/>
            <a:chExt cx="141" cy="543"/>
          </a:xfrm>
        </p:grpSpPr>
        <p:sp>
          <p:nvSpPr>
            <p:cNvPr id="51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4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164"/>
          <p:cNvGrpSpPr>
            <a:grpSpLocks/>
          </p:cNvGrpSpPr>
          <p:nvPr/>
        </p:nvGrpSpPr>
        <p:grpSpPr bwMode="auto">
          <a:xfrm>
            <a:off x="1058308" y="3426910"/>
            <a:ext cx="288925" cy="787400"/>
            <a:chOff x="1247" y="2496"/>
            <a:chExt cx="182" cy="496"/>
          </a:xfrm>
        </p:grpSpPr>
        <p:sp>
          <p:nvSpPr>
            <p:cNvPr id="78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1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407442" y="3191011"/>
            <a:ext cx="393700" cy="1271588"/>
            <a:chOff x="2496" y="4380"/>
            <a:chExt cx="236" cy="690"/>
          </a:xfrm>
        </p:grpSpPr>
        <p:sp>
          <p:nvSpPr>
            <p:cNvPr id="3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1630531" y="3184800"/>
            <a:ext cx="393700" cy="1271588"/>
            <a:chOff x="2496" y="4380"/>
            <a:chExt cx="236" cy="690"/>
          </a:xfrm>
        </p:grpSpPr>
        <p:sp>
          <p:nvSpPr>
            <p:cNvPr id="6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08384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One Armed Bandits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Pukalo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both feet outside the shooting area, toes touching either set of marks, </a:t>
                      </a:r>
                      <a:r>
                        <a:rPr lang="en-US" sz="1100" dirty="0"/>
                        <a:t>hands and arms naturally at sides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other set of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both feet outside the shooting area, toes touching either set of marks,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other set of marks.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 Swinger must be activated before engaged and is visible at rest.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8967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474202" y="3669798"/>
            <a:ext cx="185738" cy="660400"/>
            <a:chOff x="5403" y="3457"/>
            <a:chExt cx="209" cy="755"/>
          </a:xfrm>
        </p:grpSpPr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3960289" y="3736457"/>
            <a:ext cx="185738" cy="660400"/>
            <a:chOff x="5403" y="3457"/>
            <a:chExt cx="209" cy="75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" name="Group 827"/>
          <p:cNvGrpSpPr>
            <a:grpSpLocks/>
          </p:cNvGrpSpPr>
          <p:nvPr/>
        </p:nvGrpSpPr>
        <p:grpSpPr bwMode="auto">
          <a:xfrm>
            <a:off x="2571121" y="3892048"/>
            <a:ext cx="885825" cy="765175"/>
            <a:chOff x="18" y="3612"/>
            <a:chExt cx="558" cy="482"/>
          </a:xfrm>
        </p:grpSpPr>
        <p:grpSp>
          <p:nvGrpSpPr>
            <p:cNvPr id="28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5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9 h 200"/>
                <a:gd name="T2" fmla="*/ 2 w 422"/>
                <a:gd name="T3" fmla="*/ 4 h 200"/>
                <a:gd name="T4" fmla="*/ 2 w 422"/>
                <a:gd name="T5" fmla="*/ 1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2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" name="AutoShape 28"/>
          <p:cNvSpPr>
            <a:spLocks noChangeArrowheads="1"/>
          </p:cNvSpPr>
          <p:nvPr/>
        </p:nvSpPr>
        <p:spPr bwMode="auto">
          <a:xfrm>
            <a:off x="3615007" y="423389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3268291" y="420846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2930295" y="419373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" name="Frame 61"/>
          <p:cNvSpPr/>
          <p:nvPr/>
        </p:nvSpPr>
        <p:spPr>
          <a:xfrm>
            <a:off x="604292" y="7543800"/>
            <a:ext cx="6101308" cy="1143000"/>
          </a:xfrm>
          <a:prstGeom prst="fram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193025" y="4230124"/>
            <a:ext cx="16775" cy="9388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15923" y="5791200"/>
            <a:ext cx="0" cy="97640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051825" y="4233343"/>
            <a:ext cx="367775" cy="21370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278"/>
          <p:cNvGrpSpPr>
            <a:grpSpLocks/>
          </p:cNvGrpSpPr>
          <p:nvPr/>
        </p:nvGrpSpPr>
        <p:grpSpPr bwMode="auto">
          <a:xfrm>
            <a:off x="6389593" y="4057941"/>
            <a:ext cx="287338" cy="787400"/>
            <a:chOff x="2208" y="240"/>
            <a:chExt cx="181" cy="496"/>
          </a:xfrm>
        </p:grpSpPr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78"/>
          <p:cNvGrpSpPr>
            <a:grpSpLocks/>
          </p:cNvGrpSpPr>
          <p:nvPr/>
        </p:nvGrpSpPr>
        <p:grpSpPr bwMode="auto">
          <a:xfrm>
            <a:off x="5844383" y="4004231"/>
            <a:ext cx="287338" cy="787400"/>
            <a:chOff x="2208" y="240"/>
            <a:chExt cx="181" cy="496"/>
          </a:xfrm>
        </p:grpSpPr>
        <p:sp>
          <p:nvSpPr>
            <p:cNvPr id="92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78"/>
          <p:cNvGrpSpPr>
            <a:grpSpLocks/>
          </p:cNvGrpSpPr>
          <p:nvPr/>
        </p:nvGrpSpPr>
        <p:grpSpPr bwMode="auto">
          <a:xfrm>
            <a:off x="5249166" y="3834656"/>
            <a:ext cx="287338" cy="787400"/>
            <a:chOff x="2208" y="240"/>
            <a:chExt cx="181" cy="496"/>
          </a:xfrm>
        </p:grpSpPr>
        <p:sp>
          <p:nvSpPr>
            <p:cNvPr id="97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78"/>
          <p:cNvGrpSpPr>
            <a:grpSpLocks/>
          </p:cNvGrpSpPr>
          <p:nvPr/>
        </p:nvGrpSpPr>
        <p:grpSpPr bwMode="auto">
          <a:xfrm>
            <a:off x="4571780" y="3802753"/>
            <a:ext cx="287338" cy="787400"/>
            <a:chOff x="2208" y="240"/>
            <a:chExt cx="181" cy="496"/>
          </a:xfrm>
        </p:grpSpPr>
        <p:sp>
          <p:nvSpPr>
            <p:cNvPr id="102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V="1">
            <a:off x="4735148" y="5528802"/>
            <a:ext cx="677386" cy="2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877721" y="5537655"/>
            <a:ext cx="717548" cy="18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21"/>
          <p:cNvGrpSpPr>
            <a:grpSpLocks/>
          </p:cNvGrpSpPr>
          <p:nvPr/>
        </p:nvGrpSpPr>
        <p:grpSpPr bwMode="auto">
          <a:xfrm>
            <a:off x="6811962" y="3279031"/>
            <a:ext cx="185738" cy="660400"/>
            <a:chOff x="5403" y="3457"/>
            <a:chExt cx="209" cy="755"/>
          </a:xfrm>
        </p:grpSpPr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07442" y="81153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07442" y="7772400"/>
            <a:ext cx="3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705600" y="7772400"/>
            <a:ext cx="49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5600" y="8079366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36" name="Group 356"/>
          <p:cNvGrpSpPr>
            <a:grpSpLocks/>
          </p:cNvGrpSpPr>
          <p:nvPr/>
        </p:nvGrpSpPr>
        <p:grpSpPr bwMode="auto">
          <a:xfrm>
            <a:off x="207944" y="4058238"/>
            <a:ext cx="223838" cy="862012"/>
            <a:chOff x="1296" y="773"/>
            <a:chExt cx="141" cy="543"/>
          </a:xfrm>
        </p:grpSpPr>
        <p:sp>
          <p:nvSpPr>
            <p:cNvPr id="137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40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" name="Group 356"/>
          <p:cNvGrpSpPr>
            <a:grpSpLocks/>
          </p:cNvGrpSpPr>
          <p:nvPr/>
        </p:nvGrpSpPr>
        <p:grpSpPr bwMode="auto">
          <a:xfrm>
            <a:off x="159574" y="4571794"/>
            <a:ext cx="223838" cy="862012"/>
            <a:chOff x="1296" y="773"/>
            <a:chExt cx="141" cy="543"/>
          </a:xfrm>
        </p:grpSpPr>
        <p:sp>
          <p:nvSpPr>
            <p:cNvPr id="14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4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644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132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170</cp:revision>
  <cp:lastPrinted>2019-07-26T14:46:31Z</cp:lastPrinted>
  <dcterms:created xsi:type="dcterms:W3CDTF">2002-08-21T12:11:08Z</dcterms:created>
  <dcterms:modified xsi:type="dcterms:W3CDTF">2019-07-27T06:57:30Z</dcterms:modified>
  <cp:category>Shooting</cp:category>
</cp:coreProperties>
</file>