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663300"/>
    <a:srgbClr val="99663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57BB25-1AC0-4C2E-A449-E46750829A8F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156844-1F75-4BDF-8EAC-B65FBFE395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280D3-5DAC-4858-8569-103BF58C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9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805B0-FB23-494B-84E2-62B63B4B9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3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3BFEE-31E7-4E08-BC3E-863DD8837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4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504A2-153B-40A0-BF74-3E479085D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0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3970A-B42C-407A-BBB7-3393FD758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3D7DF-A297-458B-8A1B-AA63A96D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0CCE9-B83C-46D9-8B75-A6A288D69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3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A319C-5C03-460F-935F-5844BF6D0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8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BE8B5-06FB-40BF-BBE6-18C118EABE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DC7E2-B8DC-43E2-A796-E60D079F2C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7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50DEC-B9E2-46C4-99B6-E90B80FA0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5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D22B297-0A28-4B57-A80B-4AB67F1F73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83947"/>
              </p:ext>
            </p:extLst>
          </p:nvPr>
        </p:nvGraphicFramePr>
        <p:xfrm>
          <a:off x="177801" y="165099"/>
          <a:ext cx="6997700" cy="20908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Puddle Jumper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 box A.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371600" y="5181600"/>
            <a:ext cx="762000" cy="685800"/>
            <a:chOff x="838200" y="5212080"/>
            <a:chExt cx="762000" cy="685800"/>
          </a:xfrm>
        </p:grpSpPr>
        <p:sp>
          <p:nvSpPr>
            <p:cNvPr id="387" name="Rectangle 386"/>
            <p:cNvSpPr/>
            <p:nvPr/>
          </p:nvSpPr>
          <p:spPr>
            <a:xfrm>
              <a:off x="838200" y="5212080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914400" y="5257800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89" name="Oval 388"/>
          <p:cNvSpPr/>
          <p:nvPr/>
        </p:nvSpPr>
        <p:spPr>
          <a:xfrm>
            <a:off x="1295400" y="7067550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2162175" y="7429500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9470" y="5923576"/>
            <a:ext cx="609600" cy="609600"/>
            <a:chOff x="3429000" y="4267200"/>
            <a:chExt cx="609600" cy="609600"/>
          </a:xfrm>
        </p:grpSpPr>
        <p:sp>
          <p:nvSpPr>
            <p:cNvPr id="2" name="Rectangle 1"/>
            <p:cNvSpPr/>
            <p:nvPr/>
          </p:nvSpPr>
          <p:spPr>
            <a:xfrm>
              <a:off x="3429000" y="4267200"/>
              <a:ext cx="6096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29000" y="438733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819400" y="5427678"/>
            <a:ext cx="3321498" cy="879443"/>
            <a:chOff x="3429000" y="4267200"/>
            <a:chExt cx="609600" cy="609600"/>
          </a:xfrm>
        </p:grpSpPr>
        <p:sp>
          <p:nvSpPr>
            <p:cNvPr id="125" name="Rectangle 124"/>
            <p:cNvSpPr/>
            <p:nvPr/>
          </p:nvSpPr>
          <p:spPr>
            <a:xfrm>
              <a:off x="3429000" y="4267200"/>
              <a:ext cx="6096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429000" y="438733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27" name="Freeform 6"/>
          <p:cNvSpPr>
            <a:spLocks/>
          </p:cNvSpPr>
          <p:nvPr/>
        </p:nvSpPr>
        <p:spPr bwMode="auto">
          <a:xfrm>
            <a:off x="3505200" y="4316154"/>
            <a:ext cx="1479998" cy="10965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301"/>
          <p:cNvSpPr>
            <a:spLocks/>
          </p:cNvSpPr>
          <p:nvPr/>
        </p:nvSpPr>
        <p:spPr bwMode="auto">
          <a:xfrm>
            <a:off x="2921001" y="4116388"/>
            <a:ext cx="584199" cy="1308036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392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292"/>
          <p:cNvGrpSpPr>
            <a:grpSpLocks/>
          </p:cNvGrpSpPr>
          <p:nvPr/>
        </p:nvGrpSpPr>
        <p:grpSpPr bwMode="auto">
          <a:xfrm flipH="1">
            <a:off x="732505" y="3651250"/>
            <a:ext cx="222250" cy="858838"/>
            <a:chOff x="384" y="816"/>
            <a:chExt cx="140" cy="541"/>
          </a:xfrm>
        </p:grpSpPr>
        <p:sp>
          <p:nvSpPr>
            <p:cNvPr id="13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292"/>
          <p:cNvGrpSpPr>
            <a:grpSpLocks/>
          </p:cNvGrpSpPr>
          <p:nvPr/>
        </p:nvGrpSpPr>
        <p:grpSpPr bwMode="auto">
          <a:xfrm flipH="1">
            <a:off x="1317291" y="3478006"/>
            <a:ext cx="222250" cy="858838"/>
            <a:chOff x="384" y="816"/>
            <a:chExt cx="140" cy="541"/>
          </a:xfrm>
        </p:grpSpPr>
        <p:sp>
          <p:nvSpPr>
            <p:cNvPr id="13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1"/>
          <p:cNvGrpSpPr>
            <a:grpSpLocks/>
          </p:cNvGrpSpPr>
          <p:nvPr/>
        </p:nvGrpSpPr>
        <p:grpSpPr bwMode="auto">
          <a:xfrm>
            <a:off x="1060117" y="3734958"/>
            <a:ext cx="185738" cy="660400"/>
            <a:chOff x="5403" y="3457"/>
            <a:chExt cx="209" cy="755"/>
          </a:xfrm>
        </p:grpSpPr>
        <p:sp>
          <p:nvSpPr>
            <p:cNvPr id="138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9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2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5" name="Group 21"/>
          <p:cNvGrpSpPr>
            <a:grpSpLocks/>
          </p:cNvGrpSpPr>
          <p:nvPr/>
        </p:nvGrpSpPr>
        <p:grpSpPr bwMode="auto">
          <a:xfrm>
            <a:off x="1890760" y="3459813"/>
            <a:ext cx="185738" cy="660400"/>
            <a:chOff x="5403" y="3457"/>
            <a:chExt cx="209" cy="755"/>
          </a:xfrm>
        </p:grpSpPr>
        <p:sp>
          <p:nvSpPr>
            <p:cNvPr id="146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0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1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2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5" name="Group 29"/>
          <p:cNvGrpSpPr>
            <a:grpSpLocks/>
          </p:cNvGrpSpPr>
          <p:nvPr/>
        </p:nvGrpSpPr>
        <p:grpSpPr bwMode="auto">
          <a:xfrm>
            <a:off x="2155926" y="3294553"/>
            <a:ext cx="287338" cy="790575"/>
            <a:chOff x="528" y="240"/>
            <a:chExt cx="181" cy="498"/>
          </a:xfrm>
        </p:grpSpPr>
        <p:sp>
          <p:nvSpPr>
            <p:cNvPr id="16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92"/>
          <p:cNvGrpSpPr>
            <a:grpSpLocks/>
          </p:cNvGrpSpPr>
          <p:nvPr/>
        </p:nvGrpSpPr>
        <p:grpSpPr bwMode="auto">
          <a:xfrm flipH="1">
            <a:off x="291358" y="4793425"/>
            <a:ext cx="222250" cy="858838"/>
            <a:chOff x="384" y="816"/>
            <a:chExt cx="140" cy="541"/>
          </a:xfrm>
        </p:grpSpPr>
        <p:sp>
          <p:nvSpPr>
            <p:cNvPr id="17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9" name="Group 292"/>
          <p:cNvGrpSpPr>
            <a:grpSpLocks/>
          </p:cNvGrpSpPr>
          <p:nvPr/>
        </p:nvGrpSpPr>
        <p:grpSpPr bwMode="auto">
          <a:xfrm flipH="1">
            <a:off x="154835" y="4963097"/>
            <a:ext cx="222250" cy="858838"/>
            <a:chOff x="384" y="816"/>
            <a:chExt cx="140" cy="541"/>
          </a:xfrm>
        </p:grpSpPr>
        <p:sp>
          <p:nvSpPr>
            <p:cNvPr id="18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7" name="Group 288"/>
          <p:cNvGrpSpPr>
            <a:grpSpLocks/>
          </p:cNvGrpSpPr>
          <p:nvPr/>
        </p:nvGrpSpPr>
        <p:grpSpPr bwMode="auto">
          <a:xfrm>
            <a:off x="6140898" y="4356069"/>
            <a:ext cx="222250" cy="858838"/>
            <a:chOff x="384" y="816"/>
            <a:chExt cx="140" cy="541"/>
          </a:xfrm>
        </p:grpSpPr>
        <p:sp>
          <p:nvSpPr>
            <p:cNvPr id="18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288"/>
          <p:cNvGrpSpPr>
            <a:grpSpLocks/>
          </p:cNvGrpSpPr>
          <p:nvPr/>
        </p:nvGrpSpPr>
        <p:grpSpPr bwMode="auto">
          <a:xfrm>
            <a:off x="5843190" y="4215575"/>
            <a:ext cx="222250" cy="858838"/>
            <a:chOff x="384" y="816"/>
            <a:chExt cx="140" cy="541"/>
          </a:xfrm>
        </p:grpSpPr>
        <p:sp>
          <p:nvSpPr>
            <p:cNvPr id="19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" name="Group 29"/>
          <p:cNvGrpSpPr>
            <a:grpSpLocks/>
          </p:cNvGrpSpPr>
          <p:nvPr/>
        </p:nvGrpSpPr>
        <p:grpSpPr bwMode="auto">
          <a:xfrm>
            <a:off x="3870533" y="3389528"/>
            <a:ext cx="287338" cy="790575"/>
            <a:chOff x="528" y="240"/>
            <a:chExt cx="181" cy="498"/>
          </a:xfrm>
        </p:grpSpPr>
        <p:sp>
          <p:nvSpPr>
            <p:cNvPr id="19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99" name="Group 29"/>
          <p:cNvGrpSpPr>
            <a:grpSpLocks/>
          </p:cNvGrpSpPr>
          <p:nvPr/>
        </p:nvGrpSpPr>
        <p:grpSpPr bwMode="auto">
          <a:xfrm>
            <a:off x="4578151" y="3349766"/>
            <a:ext cx="287338" cy="790575"/>
            <a:chOff x="528" y="240"/>
            <a:chExt cx="181" cy="498"/>
          </a:xfrm>
        </p:grpSpPr>
        <p:sp>
          <p:nvSpPr>
            <p:cNvPr id="20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92"/>
          <p:cNvGrpSpPr>
            <a:grpSpLocks/>
          </p:cNvGrpSpPr>
          <p:nvPr/>
        </p:nvGrpSpPr>
        <p:grpSpPr bwMode="auto">
          <a:xfrm flipH="1">
            <a:off x="1566218" y="3399569"/>
            <a:ext cx="222250" cy="858838"/>
            <a:chOff x="384" y="816"/>
            <a:chExt cx="140" cy="541"/>
          </a:xfrm>
        </p:grpSpPr>
        <p:sp>
          <p:nvSpPr>
            <p:cNvPr id="2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" name="Group 13"/>
          <p:cNvGrpSpPr>
            <a:grpSpLocks/>
          </p:cNvGrpSpPr>
          <p:nvPr/>
        </p:nvGrpSpPr>
        <p:grpSpPr bwMode="auto">
          <a:xfrm>
            <a:off x="1854370" y="3662331"/>
            <a:ext cx="393700" cy="1271588"/>
            <a:chOff x="2496" y="4380"/>
            <a:chExt cx="236" cy="690"/>
          </a:xfrm>
        </p:grpSpPr>
        <p:sp>
          <p:nvSpPr>
            <p:cNvPr id="20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9709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85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181</cp:revision>
  <dcterms:created xsi:type="dcterms:W3CDTF">2002-08-21T12:11:08Z</dcterms:created>
  <dcterms:modified xsi:type="dcterms:W3CDTF">2020-03-02T03:05:49Z</dcterms:modified>
  <cp:category>Shooting</cp:category>
</cp:coreProperties>
</file>