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79939-8072-4BDC-9DFC-166AED449532}" v="2" dt="2019-05-24T06:33:0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B6779939-8072-4BDC-9DFC-166AED449532}"/>
    <pc:docChg chg="modSld">
      <pc:chgData name="Matt Carlson" userId="0e792f37f00095d9" providerId="LiveId" clId="{B6779939-8072-4BDC-9DFC-166AED449532}" dt="2019-05-24T06:33:02.660" v="3" actId="1076"/>
      <pc:docMkLst>
        <pc:docMk/>
      </pc:docMkLst>
      <pc:sldChg chg="addSp delSp modSp">
        <pc:chgData name="Matt Carlson" userId="0e792f37f00095d9" providerId="LiveId" clId="{B6779939-8072-4BDC-9DFC-166AED449532}" dt="2019-05-24T06:33:02.660" v="3" actId="1076"/>
        <pc:sldMkLst>
          <pc:docMk/>
          <pc:sldMk cId="0" sldId="279"/>
        </pc:sldMkLst>
        <pc:grpChg chg="add del mod">
          <ac:chgData name="Matt Carlson" userId="0e792f37f00095d9" providerId="LiveId" clId="{B6779939-8072-4BDC-9DFC-166AED449532}" dt="2019-05-24T06:33:00.766" v="2" actId="165"/>
          <ac:grpSpMkLst>
            <pc:docMk/>
            <pc:sldMk cId="0" sldId="279"/>
            <ac:grpSpMk id="978" creationId="{A8FCE375-567E-48D5-B91A-8FDF52E94C56}"/>
          </ac:grpSpMkLst>
        </pc:grpChg>
        <pc:grpChg chg="mod topLvl">
          <ac:chgData name="Matt Carlson" userId="0e792f37f00095d9" providerId="LiveId" clId="{B6779939-8072-4BDC-9DFC-166AED449532}" dt="2019-05-24T06:33:00.766" v="2" actId="165"/>
          <ac:grpSpMkLst>
            <pc:docMk/>
            <pc:sldMk cId="0" sldId="279"/>
            <ac:grpSpMk id="979" creationId="{2A97B467-4179-4DEA-9DFA-019681ADE62F}"/>
          </ac:grpSpMkLst>
        </pc:grpChg>
        <pc:grpChg chg="mod topLvl">
          <ac:chgData name="Matt Carlson" userId="0e792f37f00095d9" providerId="LiveId" clId="{B6779939-8072-4BDC-9DFC-166AED449532}" dt="2019-05-24T06:33:02.660" v="3" actId="1076"/>
          <ac:grpSpMkLst>
            <pc:docMk/>
            <pc:sldMk cId="0" sldId="279"/>
            <ac:grpSpMk id="980" creationId="{FF146716-6D04-45BE-9D6E-AE22892DB7B2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3" creationId="{8B7D7D1F-9896-4557-852B-F0130314AAF2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4" creationId="{B5046EE7-6966-4446-A90C-6E2DF21B4DB1}"/>
          </ac:grpSpMkLst>
        </pc:grpChg>
        <pc:grpChg chg="mod">
          <ac:chgData name="Matt Carlson" userId="0e792f37f00095d9" providerId="LiveId" clId="{B6779939-8072-4BDC-9DFC-166AED449532}" dt="2019-05-24T06:32:55.368" v="0"/>
          <ac:grpSpMkLst>
            <pc:docMk/>
            <pc:sldMk cId="0" sldId="279"/>
            <ac:grpSpMk id="989" creationId="{38E98F14-D190-485D-948E-CC6D0AEB101D}"/>
          </ac:grpSpMkLst>
        </pc:grpChg>
      </pc:sldChg>
    </pc:docChg>
  </pc:docChgLst>
  <pc:docChgLst>
    <pc:chgData name="Matt Carlson" userId="0e792f37f00095d9" providerId="LiveId" clId="{5CFCC283-3760-4963-8178-2319E33C76D7}"/>
    <pc:docChg chg="undo custSel modSld">
      <pc:chgData name="Matt Carlson" userId="0e792f37f00095d9" providerId="LiveId" clId="{5CFCC283-3760-4963-8178-2319E33C76D7}" dt="2019-03-24T13:44:00.010" v="305" actId="478"/>
      <pc:docMkLst>
        <pc:docMk/>
      </pc:docMkLst>
      <pc:sldChg chg="addSp delSp modSp">
        <pc:chgData name="Matt Carlson" userId="0e792f37f00095d9" providerId="LiveId" clId="{5CFCC283-3760-4963-8178-2319E33C76D7}" dt="2019-03-24T13:44:00.010" v="305" actId="478"/>
        <pc:sldMkLst>
          <pc:docMk/>
          <pc:sldMk cId="0" sldId="274"/>
        </pc:sldMkLst>
        <pc:spChg chg="add mod">
          <ac:chgData name="Matt Carlson" userId="0e792f37f00095d9" providerId="LiveId" clId="{5CFCC283-3760-4963-8178-2319E33C76D7}" dt="2019-03-24T13:32:28.677" v="14" actId="1076"/>
          <ac:spMkLst>
            <pc:docMk/>
            <pc:sldMk cId="0" sldId="274"/>
            <ac:spMk id="93" creationId="{F52A16BC-EBFB-460D-8547-60CAC53D06D7}"/>
          </ac:spMkLst>
        </pc:spChg>
        <pc:spChg chg="add mod">
          <ac:chgData name="Matt Carlson" userId="0e792f37f00095d9" providerId="LiveId" clId="{5CFCC283-3760-4963-8178-2319E33C76D7}" dt="2019-03-24T13:32:28.677" v="14" actId="1076"/>
          <ac:spMkLst>
            <pc:docMk/>
            <pc:sldMk cId="0" sldId="274"/>
            <ac:spMk id="94" creationId="{5DDC4FA1-8371-4CAC-8351-BEE7A437A2A6}"/>
          </ac:spMkLst>
        </pc:spChg>
        <pc:spChg chg="add mod">
          <ac:chgData name="Matt Carlson" userId="0e792f37f00095d9" providerId="LiveId" clId="{5CFCC283-3760-4963-8178-2319E33C76D7}" dt="2019-03-24T13:33:00.424" v="24" actId="1076"/>
          <ac:spMkLst>
            <pc:docMk/>
            <pc:sldMk cId="0" sldId="274"/>
            <ac:spMk id="112" creationId="{9098B9A6-C42D-45E0-BFF0-3399FE9A34BA}"/>
          </ac:spMkLst>
        </pc:spChg>
        <pc:spChg chg="add mod">
          <ac:chgData name="Matt Carlson" userId="0e792f37f00095d9" providerId="LiveId" clId="{5CFCC283-3760-4963-8178-2319E33C76D7}" dt="2019-03-24T13:33:40.878" v="27" actId="1076"/>
          <ac:spMkLst>
            <pc:docMk/>
            <pc:sldMk cId="0" sldId="274"/>
            <ac:spMk id="113" creationId="{423A6444-E92C-4E2D-B544-B5C4C482AA1A}"/>
          </ac:spMkLst>
        </pc:spChg>
        <pc:spChg chg="add mod">
          <ac:chgData name="Matt Carlson" userId="0e792f37f00095d9" providerId="LiveId" clId="{5CFCC283-3760-4963-8178-2319E33C76D7}" dt="2019-03-24T13:33:43.461" v="29" actId="1076"/>
          <ac:spMkLst>
            <pc:docMk/>
            <pc:sldMk cId="0" sldId="274"/>
            <ac:spMk id="114" creationId="{31389C14-A7A6-461B-A682-3255A7930511}"/>
          </ac:spMkLst>
        </pc:spChg>
        <pc:spChg chg="add mod">
          <ac:chgData name="Matt Carlson" userId="0e792f37f00095d9" providerId="LiveId" clId="{5CFCC283-3760-4963-8178-2319E33C76D7}" dt="2019-03-24T13:33:45.517" v="31" actId="1076"/>
          <ac:spMkLst>
            <pc:docMk/>
            <pc:sldMk cId="0" sldId="274"/>
            <ac:spMk id="115" creationId="{5CDD602C-1734-4D69-8985-D081370605BA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36" creationId="{D1479505-B90B-47D1-8EF7-BB56C489C3AB}"/>
          </ac:spMkLst>
        </pc:spChg>
        <pc:spChg chg="del mod topLvl">
          <ac:chgData name="Matt Carlson" userId="0e792f37f00095d9" providerId="LiveId" clId="{5CFCC283-3760-4963-8178-2319E33C76D7}" dt="2019-03-24T13:36:05.608" v="77" actId="478"/>
          <ac:spMkLst>
            <pc:docMk/>
            <pc:sldMk cId="0" sldId="274"/>
            <ac:spMk id="137" creationId="{8B3E2D0B-6734-43DC-AADD-6F7645943D38}"/>
          </ac:spMkLst>
        </pc:spChg>
        <pc:spChg chg="del mod topLvl">
          <ac:chgData name="Matt Carlson" userId="0e792f37f00095d9" providerId="LiveId" clId="{5CFCC283-3760-4963-8178-2319E33C76D7}" dt="2019-03-24T13:36:05.608" v="77" actId="478"/>
          <ac:spMkLst>
            <pc:docMk/>
            <pc:sldMk cId="0" sldId="274"/>
            <ac:spMk id="138" creationId="{3B99F468-6020-443A-98A7-D239ACBFD95C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39" creationId="{450F7D89-8BA2-459F-8491-BAB6141B649C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0" creationId="{4DC485B4-E63E-4BDE-B926-7DE6DEBAF3E4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1" creationId="{B207D192-3939-4BAA-A7F0-1F78A67A30D2}"/>
          </ac:spMkLst>
        </pc:spChg>
        <pc:spChg chg="mod topLvl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2" creationId="{8BF98862-41EE-4FFD-89B3-54F7E5ED743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7" creationId="{40D3D5C3-574B-46A6-AB7B-662D72B63A1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8" creationId="{2AF59746-A8DD-4B1C-AA95-D9BCB4CBBE79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49" creationId="{2F139CDA-05FB-4B15-93F4-E255B62F8287}"/>
          </ac:spMkLst>
        </pc:spChg>
        <pc:spChg chg="add mod">
          <ac:chgData name="Matt Carlson" userId="0e792f37f00095d9" providerId="LiveId" clId="{5CFCC283-3760-4963-8178-2319E33C76D7}" dt="2019-03-24T13:36:52.112" v="83" actId="164"/>
          <ac:spMkLst>
            <pc:docMk/>
            <pc:sldMk cId="0" sldId="274"/>
            <ac:spMk id="150" creationId="{5B0A5381-B88B-4B78-AD1B-9EF9D57F3709}"/>
          </ac:spMkLst>
        </pc:spChg>
        <pc:spChg chg="add mod">
          <ac:chgData name="Matt Carlson" userId="0e792f37f00095d9" providerId="LiveId" clId="{5CFCC283-3760-4963-8178-2319E33C76D7}" dt="2019-03-24T13:42:00.164" v="223" actId="1076"/>
          <ac:spMkLst>
            <pc:docMk/>
            <pc:sldMk cId="0" sldId="274"/>
            <ac:spMk id="195" creationId="{EF82DF7B-B740-43D5-A1F0-C1CD2CF8FBC4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5CFCC283-3760-4963-8178-2319E33C76D7}" dt="2019-03-24T13:44:00.010" v="305" actId="478"/>
          <ac:spMkLst>
            <pc:docMk/>
            <pc:sldMk cId="0" sldId="274"/>
            <ac:spMk id="3096" creationId="{00000000-0000-0000-0000-000000000000}"/>
          </ac:spMkLst>
        </pc:spChg>
        <pc:spChg chg="mod ord">
          <ac:chgData name="Matt Carlson" userId="0e792f37f00095d9" providerId="LiveId" clId="{5CFCC283-3760-4963-8178-2319E33C76D7}" dt="2019-03-24T13:38:59.925" v="121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5CFCC283-3760-4963-8178-2319E33C76D7}" dt="2019-03-24T13:36:47.779" v="82" actId="338"/>
          <ac:grpSpMkLst>
            <pc:docMk/>
            <pc:sldMk cId="0" sldId="274"/>
            <ac:grpSpMk id="12" creationId="{AF390ADC-4B82-4BE8-83F2-4D02CA6C4D26}"/>
          </ac:grpSpMkLst>
        </pc:grpChg>
        <pc:grpChg chg="add mod">
          <ac:chgData name="Matt Carlson" userId="0e792f37f00095d9" providerId="LiveId" clId="{5CFCC283-3760-4963-8178-2319E33C76D7}" dt="2019-03-24T13:36:52.112" v="83" actId="164"/>
          <ac:grpSpMkLst>
            <pc:docMk/>
            <pc:sldMk cId="0" sldId="274"/>
            <ac:grpSpMk id="13" creationId="{EADF1335-2BDA-4C9B-B37B-84050E64486E}"/>
          </ac:grpSpMkLst>
        </pc:grpChg>
        <pc:grpChg chg="add mod">
          <ac:chgData name="Matt Carlson" userId="0e792f37f00095d9" providerId="LiveId" clId="{5CFCC283-3760-4963-8178-2319E33C76D7}" dt="2019-03-24T13:32:28.677" v="14" actId="1076"/>
          <ac:grpSpMkLst>
            <pc:docMk/>
            <pc:sldMk cId="0" sldId="274"/>
            <ac:grpSpMk id="95" creationId="{70950AD7-D267-4440-8893-40EC77C1C5BD}"/>
          </ac:grpSpMkLst>
        </pc:grpChg>
        <pc:grpChg chg="add mod">
          <ac:chgData name="Matt Carlson" userId="0e792f37f00095d9" providerId="LiveId" clId="{5CFCC283-3760-4963-8178-2319E33C76D7}" dt="2019-03-24T13:32:28.677" v="14" actId="1076"/>
          <ac:grpSpMkLst>
            <pc:docMk/>
            <pc:sldMk cId="0" sldId="274"/>
            <ac:grpSpMk id="99" creationId="{4F56EF17-68D9-4CBD-8A49-7342B4BB2420}"/>
          </ac:grpSpMkLst>
        </pc:grpChg>
        <pc:grpChg chg="add mod ord">
          <ac:chgData name="Matt Carlson" userId="0e792f37f00095d9" providerId="LiveId" clId="{5CFCC283-3760-4963-8178-2319E33C76D7}" dt="2019-03-24T13:32:47.122" v="20" actId="167"/>
          <ac:grpSpMkLst>
            <pc:docMk/>
            <pc:sldMk cId="0" sldId="274"/>
            <ac:grpSpMk id="103" creationId="{6C0DFB70-E324-42B3-95F3-828609D3C8FB}"/>
          </ac:grpSpMkLst>
        </pc:grpChg>
        <pc:grpChg chg="add mod">
          <ac:chgData name="Matt Carlson" userId="0e792f37f00095d9" providerId="LiveId" clId="{5CFCC283-3760-4963-8178-2319E33C76D7}" dt="2019-03-24T13:32:51.951" v="22" actId="1076"/>
          <ac:grpSpMkLst>
            <pc:docMk/>
            <pc:sldMk cId="0" sldId="274"/>
            <ac:grpSpMk id="107" creationId="{A9383430-C57E-48C2-881D-70D0DEB4353D}"/>
          </ac:grpSpMkLst>
        </pc:grpChg>
        <pc:grpChg chg="add mod">
          <ac:chgData name="Matt Carlson" userId="0e792f37f00095d9" providerId="LiveId" clId="{5CFCC283-3760-4963-8178-2319E33C76D7}" dt="2019-03-24T13:33:57.793" v="34" actId="1076"/>
          <ac:grpSpMkLst>
            <pc:docMk/>
            <pc:sldMk cId="0" sldId="274"/>
            <ac:grpSpMk id="116" creationId="{8968FD94-B0FA-4A84-A2D7-D6D49B56EC13}"/>
          </ac:grpSpMkLst>
        </pc:grpChg>
        <pc:grpChg chg="add mod">
          <ac:chgData name="Matt Carlson" userId="0e792f37f00095d9" providerId="LiveId" clId="{5CFCC283-3760-4963-8178-2319E33C76D7}" dt="2019-03-24T13:34:03.656" v="36" actId="1076"/>
          <ac:grpSpMkLst>
            <pc:docMk/>
            <pc:sldMk cId="0" sldId="274"/>
            <ac:grpSpMk id="119" creationId="{971ACB38-1298-400D-A9D7-490F9FC43974}"/>
          </ac:grpSpMkLst>
        </pc:grpChg>
        <pc:grpChg chg="add del mod">
          <ac:chgData name="Matt Carlson" userId="0e792f37f00095d9" providerId="LiveId" clId="{5CFCC283-3760-4963-8178-2319E33C76D7}" dt="2019-03-24T13:35:13.459" v="61" actId="165"/>
          <ac:grpSpMkLst>
            <pc:docMk/>
            <pc:sldMk cId="0" sldId="274"/>
            <ac:grpSpMk id="135" creationId="{1F3597D2-F20C-49A0-B1C8-A3637AD25DED}"/>
          </ac:grpSpMkLst>
        </pc:grpChg>
        <pc:grpChg chg="add mod">
          <ac:chgData name="Matt Carlson" userId="0e792f37f00095d9" providerId="LiveId" clId="{5CFCC283-3760-4963-8178-2319E33C76D7}" dt="2019-03-24T13:37:09.240" v="88" actId="1076"/>
          <ac:grpSpMkLst>
            <pc:docMk/>
            <pc:sldMk cId="0" sldId="274"/>
            <ac:grpSpMk id="151" creationId="{7BFB16D1-BB6B-4D66-B2E5-DF3CFA62F00A}"/>
          </ac:grpSpMkLst>
        </pc:grpChg>
        <pc:grpChg chg="add mod">
          <ac:chgData name="Matt Carlson" userId="0e792f37f00095d9" providerId="LiveId" clId="{5CFCC283-3760-4963-8178-2319E33C76D7}" dt="2019-03-24T13:37:11.879" v="89" actId="1076"/>
          <ac:grpSpMkLst>
            <pc:docMk/>
            <pc:sldMk cId="0" sldId="274"/>
            <ac:grpSpMk id="155" creationId="{EF69E8C3-D33F-4416-B0D8-2B446ECBEDB4}"/>
          </ac:grpSpMkLst>
        </pc:grpChg>
        <pc:grpChg chg="add mod">
          <ac:chgData name="Matt Carlson" userId="0e792f37f00095d9" providerId="LiveId" clId="{5CFCC283-3760-4963-8178-2319E33C76D7}" dt="2019-03-24T13:37:27.209" v="91" actId="1076"/>
          <ac:grpSpMkLst>
            <pc:docMk/>
            <pc:sldMk cId="0" sldId="274"/>
            <ac:grpSpMk id="159" creationId="{D68806EC-5E4B-4CD5-827E-250EACFD5E62}"/>
          </ac:grpSpMkLst>
        </pc:grpChg>
        <pc:grpChg chg="add mod">
          <ac:chgData name="Matt Carlson" userId="0e792f37f00095d9" providerId="LiveId" clId="{5CFCC283-3760-4963-8178-2319E33C76D7}" dt="2019-03-24T13:37:33.658" v="93" actId="1076"/>
          <ac:grpSpMkLst>
            <pc:docMk/>
            <pc:sldMk cId="0" sldId="274"/>
            <ac:grpSpMk id="162" creationId="{E7D32329-E0FF-4B81-B082-59B685C43202}"/>
          </ac:grpSpMkLst>
        </pc:grpChg>
        <pc:grpChg chg="add mod">
          <ac:chgData name="Matt Carlson" userId="0e792f37f00095d9" providerId="LiveId" clId="{5CFCC283-3760-4963-8178-2319E33C76D7}" dt="2019-03-24T13:37:37.276" v="95" actId="1076"/>
          <ac:grpSpMkLst>
            <pc:docMk/>
            <pc:sldMk cId="0" sldId="274"/>
            <ac:grpSpMk id="165" creationId="{DB22B5D3-436E-4059-8888-A214A2615BCB}"/>
          </ac:grpSpMkLst>
        </pc:grpChg>
        <pc:grpChg chg="add mod">
          <ac:chgData name="Matt Carlson" userId="0e792f37f00095d9" providerId="LiveId" clId="{5CFCC283-3760-4963-8178-2319E33C76D7}" dt="2019-03-24T13:37:40.308" v="97" actId="1076"/>
          <ac:grpSpMkLst>
            <pc:docMk/>
            <pc:sldMk cId="0" sldId="274"/>
            <ac:grpSpMk id="168" creationId="{D8D608CB-B38C-4416-ABF5-E2221053B60E}"/>
          </ac:grpSpMkLst>
        </pc:grpChg>
        <pc:grpChg chg="add mod ord">
          <ac:chgData name="Matt Carlson" userId="0e792f37f00095d9" providerId="LiveId" clId="{5CFCC283-3760-4963-8178-2319E33C76D7}" dt="2019-03-24T13:37:48.272" v="100" actId="167"/>
          <ac:grpSpMkLst>
            <pc:docMk/>
            <pc:sldMk cId="0" sldId="274"/>
            <ac:grpSpMk id="171" creationId="{BB3F62DB-E6A2-4318-83A8-7B3C55256934}"/>
          </ac:grpSpMkLst>
        </pc:grpChg>
        <pc:grpChg chg="add mod ord">
          <ac:chgData name="Matt Carlson" userId="0e792f37f00095d9" providerId="LiveId" clId="{5CFCC283-3760-4963-8178-2319E33C76D7}" dt="2019-03-24T13:38:01.419" v="103" actId="167"/>
          <ac:grpSpMkLst>
            <pc:docMk/>
            <pc:sldMk cId="0" sldId="274"/>
            <ac:grpSpMk id="175" creationId="{7B482D93-94F8-4FC9-9B89-5AE11DABC914}"/>
          </ac:grpSpMkLst>
        </pc:grpChg>
        <pc:grpChg chg="add mod ord">
          <ac:chgData name="Matt Carlson" userId="0e792f37f00095d9" providerId="LiveId" clId="{5CFCC283-3760-4963-8178-2319E33C76D7}" dt="2019-03-24T13:38:07.714" v="106" actId="167"/>
          <ac:grpSpMkLst>
            <pc:docMk/>
            <pc:sldMk cId="0" sldId="274"/>
            <ac:grpSpMk id="179" creationId="{BE626561-F707-43F5-AA51-73EAF8467BC3}"/>
          </ac:grpSpMkLst>
        </pc:grpChg>
        <pc:grpChg chg="add mod ord">
          <ac:chgData name="Matt Carlson" userId="0e792f37f00095d9" providerId="LiveId" clId="{5CFCC283-3760-4963-8178-2319E33C76D7}" dt="2019-03-24T13:38:30.981" v="113" actId="167"/>
          <ac:grpSpMkLst>
            <pc:docMk/>
            <pc:sldMk cId="0" sldId="274"/>
            <ac:grpSpMk id="183" creationId="{8EA1FCC6-5FDA-4870-901C-FF30E5B885DD}"/>
          </ac:grpSpMkLst>
        </pc:grpChg>
        <pc:grpChg chg="add mod ord">
          <ac:chgData name="Matt Carlson" userId="0e792f37f00095d9" providerId="LiveId" clId="{5CFCC283-3760-4963-8178-2319E33C76D7}" dt="2019-03-24T13:38:30.981" v="113" actId="167"/>
          <ac:grpSpMkLst>
            <pc:docMk/>
            <pc:sldMk cId="0" sldId="274"/>
            <ac:grpSpMk id="187" creationId="{E0CCA3D8-9414-414D-A8BF-C6624B29828D}"/>
          </ac:grpSpMkLst>
        </pc:grpChg>
        <pc:grpChg chg="add mod">
          <ac:chgData name="Matt Carlson" userId="0e792f37f00095d9" providerId="LiveId" clId="{5CFCC283-3760-4963-8178-2319E33C76D7}" dt="2019-03-24T13:38:26.289" v="112" actId="1076"/>
          <ac:grpSpMkLst>
            <pc:docMk/>
            <pc:sldMk cId="0" sldId="274"/>
            <ac:grpSpMk id="191" creationId="{1AD565FA-CCA0-4C53-B46B-CBB90EAF4D86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5CFCC283-3760-4963-8178-2319E33C76D7}" dt="2019-03-24T13:44:00.010" v="305" actId="478"/>
          <ac:grpSpMkLst>
            <pc:docMk/>
            <pc:sldMk cId="0" sldId="274"/>
            <ac:grpSpMk id="3110" creationId="{00000000-0000-0000-0000-000000000000}"/>
          </ac:grpSpMkLst>
        </pc:grpChg>
        <pc:grpChg chg="mod ord">
          <ac:chgData name="Matt Carlson" userId="0e792f37f00095d9" providerId="LiveId" clId="{5CFCC283-3760-4963-8178-2319E33C76D7}" dt="2019-03-24T13:32:42.995" v="18" actId="167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3-24T13:43:53.457" v="30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CFCC283-3760-4963-8178-2319E33C76D7}" dt="2019-03-24T13:34:17.594" v="44" actId="14100"/>
          <ac:cxnSpMkLst>
            <pc:docMk/>
            <pc:sldMk cId="0" sldId="274"/>
            <ac:cxnSpMk id="123" creationId="{648BCAA7-0823-41E1-B172-AC0A032D700C}"/>
          </ac:cxnSpMkLst>
        </pc:cxnChg>
        <pc:cxnChg chg="add mod">
          <ac:chgData name="Matt Carlson" userId="0e792f37f00095d9" providerId="LiveId" clId="{5CFCC283-3760-4963-8178-2319E33C76D7}" dt="2019-03-24T13:34:28.323" v="49" actId="14100"/>
          <ac:cxnSpMkLst>
            <pc:docMk/>
            <pc:sldMk cId="0" sldId="274"/>
            <ac:cxnSpMk id="127" creationId="{F34F6320-B66A-4A17-95DD-82ED4030050F}"/>
          </ac:cxnSpMkLst>
        </pc:cxnChg>
        <pc:cxnChg chg="add mod">
          <ac:chgData name="Matt Carlson" userId="0e792f37f00095d9" providerId="LiveId" clId="{5CFCC283-3760-4963-8178-2319E33C76D7}" dt="2019-03-24T13:34:36.884" v="53" actId="14100"/>
          <ac:cxnSpMkLst>
            <pc:docMk/>
            <pc:sldMk cId="0" sldId="274"/>
            <ac:cxnSpMk id="130" creationId="{5672870B-8D8E-4D49-9EC8-FF8F7073FC8E}"/>
          </ac:cxnSpMkLst>
        </pc:cxnChg>
        <pc:cxnChg chg="add mod">
          <ac:chgData name="Matt Carlson" userId="0e792f37f00095d9" providerId="LiveId" clId="{5CFCC283-3760-4963-8178-2319E33C76D7}" dt="2019-03-24T13:34:46.269" v="56" actId="14100"/>
          <ac:cxnSpMkLst>
            <pc:docMk/>
            <pc:sldMk cId="0" sldId="274"/>
            <ac:cxnSpMk id="133" creationId="{819D324E-AA0C-4D24-838C-E572ED1FB906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3" creationId="{00000000-0000-0000-0000-000000000000}"/>
          </ac:cxnSpMkLst>
        </pc:cxnChg>
        <pc:cxnChg chg="mod">
          <ac:chgData name="Matt Carlson" userId="0e792f37f00095d9" providerId="LiveId" clId="{5CFCC283-3760-4963-8178-2319E33C76D7}" dt="2019-03-24T13:34:11.001" v="40" actId="14100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5CFCC283-3760-4963-8178-2319E33C76D7}" dt="2019-03-24T13:44:00.010" v="305" actId="478"/>
          <ac:cxnSpMkLst>
            <pc:docMk/>
            <pc:sldMk cId="0" sldId="274"/>
            <ac:cxnSpMk id="14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29">
            <a:extLst>
              <a:ext uri="{FF2B5EF4-FFF2-40B4-BE49-F238E27FC236}">
                <a16:creationId xmlns:a16="http://schemas.microsoft.com/office/drawing/2014/main" id="{8EA1FCC6-5FDA-4870-901C-FF30E5B885DD}"/>
              </a:ext>
            </a:extLst>
          </p:cNvPr>
          <p:cNvGrpSpPr>
            <a:grpSpLocks/>
          </p:cNvGrpSpPr>
          <p:nvPr/>
        </p:nvGrpSpPr>
        <p:grpSpPr bwMode="auto">
          <a:xfrm>
            <a:off x="3733244" y="3914942"/>
            <a:ext cx="215900" cy="593725"/>
            <a:chOff x="528" y="240"/>
            <a:chExt cx="181" cy="498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3B862C3B-E3CC-4434-B00C-D45244B0D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>
              <a:extLst>
                <a:ext uri="{FF2B5EF4-FFF2-40B4-BE49-F238E27FC236}">
                  <a16:creationId xmlns:a16="http://schemas.microsoft.com/office/drawing/2014/main" id="{D36AACF0-2053-42A5-B93E-47005D455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BC1FE9DA-6175-4ADC-8BEE-87434B9E1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E0CCA3D8-9414-414D-A8BF-C6624B29828D}"/>
              </a:ext>
            </a:extLst>
          </p:cNvPr>
          <p:cNvGrpSpPr>
            <a:grpSpLocks/>
          </p:cNvGrpSpPr>
          <p:nvPr/>
        </p:nvGrpSpPr>
        <p:grpSpPr bwMode="auto">
          <a:xfrm>
            <a:off x="4063634" y="3914942"/>
            <a:ext cx="215900" cy="593725"/>
            <a:chOff x="528" y="240"/>
            <a:chExt cx="181" cy="498"/>
          </a:xfrm>
        </p:grpSpPr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43C1B71C-04BB-45B8-9D0C-E6366922F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6FC8D5EB-EC4B-4BD3-A7A5-95382E5AF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F5F2237D-DFAA-4A54-9C76-18C660BF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">
            <a:extLst>
              <a:ext uri="{FF2B5EF4-FFF2-40B4-BE49-F238E27FC236}">
                <a16:creationId xmlns:a16="http://schemas.microsoft.com/office/drawing/2014/main" id="{BE626561-F707-43F5-AA51-73EAF8467BC3}"/>
              </a:ext>
            </a:extLst>
          </p:cNvPr>
          <p:cNvGrpSpPr>
            <a:grpSpLocks/>
          </p:cNvGrpSpPr>
          <p:nvPr/>
        </p:nvGrpSpPr>
        <p:grpSpPr bwMode="auto">
          <a:xfrm>
            <a:off x="3346266" y="3972313"/>
            <a:ext cx="215900" cy="593725"/>
            <a:chOff x="528" y="240"/>
            <a:chExt cx="181" cy="498"/>
          </a:xfrm>
        </p:grpSpPr>
        <p:sp>
          <p:nvSpPr>
            <p:cNvPr id="180" name="Line 30">
              <a:extLst>
                <a:ext uri="{FF2B5EF4-FFF2-40B4-BE49-F238E27FC236}">
                  <a16:creationId xmlns:a16="http://schemas.microsoft.com/office/drawing/2014/main" id="{BF971FF1-CAAB-4537-9D2C-78F071B0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1">
              <a:extLst>
                <a:ext uri="{FF2B5EF4-FFF2-40B4-BE49-F238E27FC236}">
                  <a16:creationId xmlns:a16="http://schemas.microsoft.com/office/drawing/2014/main" id="{AD1D606A-D2E0-4935-B3A3-F2D337697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18D26D7C-2BF4-4C98-A097-96DF63F3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7B482D93-94F8-4FC9-9B89-5AE11DABC914}"/>
              </a:ext>
            </a:extLst>
          </p:cNvPr>
          <p:cNvGrpSpPr>
            <a:grpSpLocks/>
          </p:cNvGrpSpPr>
          <p:nvPr/>
        </p:nvGrpSpPr>
        <p:grpSpPr bwMode="auto">
          <a:xfrm>
            <a:off x="2965621" y="3950142"/>
            <a:ext cx="215900" cy="59372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BB181CC6-24DD-4331-90A1-EADC0D0D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0E20FFB4-1766-4FB2-82D1-ED3147EEC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6654AC76-1367-442F-A4C1-4869279E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BB3F62DB-E6A2-4318-83A8-7B3C55256934}"/>
              </a:ext>
            </a:extLst>
          </p:cNvPr>
          <p:cNvGrpSpPr>
            <a:grpSpLocks/>
          </p:cNvGrpSpPr>
          <p:nvPr/>
        </p:nvGrpSpPr>
        <p:grpSpPr bwMode="auto">
          <a:xfrm>
            <a:off x="2615227" y="4058261"/>
            <a:ext cx="215900" cy="59372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01529095-BFF2-4F18-A343-2740E4C1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3CDA4432-AD64-457F-B33D-EE2CB992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70699361-6D96-4AA9-B2D9-FCC0C60F1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>
            <a:extLst>
              <a:ext uri="{FF2B5EF4-FFF2-40B4-BE49-F238E27FC236}">
                <a16:creationId xmlns:a16="http://schemas.microsoft.com/office/drawing/2014/main" id="{6C0DFB70-E324-42B3-95F3-828609D3C8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79972" y="3945756"/>
            <a:ext cx="192088" cy="741363"/>
            <a:chOff x="384" y="816"/>
            <a:chExt cx="140" cy="541"/>
          </a:xfrm>
        </p:grpSpPr>
        <p:sp>
          <p:nvSpPr>
            <p:cNvPr id="104" name="Line 293">
              <a:extLst>
                <a:ext uri="{FF2B5EF4-FFF2-40B4-BE49-F238E27FC236}">
                  <a16:creationId xmlns:a16="http://schemas.microsoft.com/office/drawing/2014/main" id="{78E4D512-6CA7-41AC-A5A7-8CE07BEC5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>
              <a:extLst>
                <a:ext uri="{FF2B5EF4-FFF2-40B4-BE49-F238E27FC236}">
                  <a16:creationId xmlns:a16="http://schemas.microsoft.com/office/drawing/2014/main" id="{32E70E91-119A-4679-B68B-9C80D32DD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>
              <a:extLst>
                <a:ext uri="{FF2B5EF4-FFF2-40B4-BE49-F238E27FC236}">
                  <a16:creationId xmlns:a16="http://schemas.microsoft.com/office/drawing/2014/main" id="{5A56855C-B792-4A42-AF3A-B9F8037B46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1" name="Group 13"/>
          <p:cNvGrpSpPr>
            <a:grpSpLocks/>
          </p:cNvGrpSpPr>
          <p:nvPr/>
        </p:nvGrpSpPr>
        <p:grpSpPr bwMode="auto">
          <a:xfrm>
            <a:off x="1028179" y="3986981"/>
            <a:ext cx="309563" cy="998538"/>
            <a:chOff x="2496" y="4380"/>
            <a:chExt cx="236" cy="690"/>
          </a:xfrm>
        </p:grpSpPr>
        <p:sp>
          <p:nvSpPr>
            <p:cNvPr id="311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173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National Combinator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both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 muzzle touching lower centered mark.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4" name="Straight Connector 143"/>
          <p:cNvCxnSpPr>
            <a:cxnSpLocks/>
          </p:cNvCxnSpPr>
          <p:nvPr/>
        </p:nvCxnSpPr>
        <p:spPr>
          <a:xfrm flipV="1">
            <a:off x="5256650" y="6209457"/>
            <a:ext cx="61075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">
            <a:extLst>
              <a:ext uri="{FF2B5EF4-FFF2-40B4-BE49-F238E27FC236}">
                <a16:creationId xmlns:a16="http://schemas.microsoft.com/office/drawing/2014/main" id="{F52A16BC-EBFB-460D-8547-60CAC53D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29492"/>
            <a:ext cx="1222830" cy="10701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4" name="Freeform 55">
            <a:extLst>
              <a:ext uri="{FF2B5EF4-FFF2-40B4-BE49-F238E27FC236}">
                <a16:creationId xmlns:a16="http://schemas.microsoft.com/office/drawing/2014/main" id="{5DDC4FA1-8371-4CAC-8351-BEE7A437A2A6}"/>
              </a:ext>
            </a:extLst>
          </p:cNvPr>
          <p:cNvSpPr>
            <a:spLocks/>
          </p:cNvSpPr>
          <p:nvPr/>
        </p:nvSpPr>
        <p:spPr bwMode="auto">
          <a:xfrm>
            <a:off x="1026085" y="4303654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29">
            <a:extLst>
              <a:ext uri="{FF2B5EF4-FFF2-40B4-BE49-F238E27FC236}">
                <a16:creationId xmlns:a16="http://schemas.microsoft.com/office/drawing/2014/main" id="{70950AD7-D267-4440-8893-40EC77C1C5BD}"/>
              </a:ext>
            </a:extLst>
          </p:cNvPr>
          <p:cNvGrpSpPr>
            <a:grpSpLocks/>
          </p:cNvGrpSpPr>
          <p:nvPr/>
        </p:nvGrpSpPr>
        <p:grpSpPr bwMode="auto">
          <a:xfrm>
            <a:off x="715927" y="4252853"/>
            <a:ext cx="215900" cy="59372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A66B0433-66E0-4844-A133-4A341104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284AA924-27E6-4BC4-8EA1-C30A9EE74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71767E48-EF48-43DC-BAE9-1BD1EDE45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29">
            <a:extLst>
              <a:ext uri="{FF2B5EF4-FFF2-40B4-BE49-F238E27FC236}">
                <a16:creationId xmlns:a16="http://schemas.microsoft.com/office/drawing/2014/main" id="{4F56EF17-68D9-4CBD-8A49-7342B4BB2420}"/>
              </a:ext>
            </a:extLst>
          </p:cNvPr>
          <p:cNvGrpSpPr>
            <a:grpSpLocks/>
          </p:cNvGrpSpPr>
          <p:nvPr/>
        </p:nvGrpSpPr>
        <p:grpSpPr bwMode="auto">
          <a:xfrm>
            <a:off x="455578" y="4252853"/>
            <a:ext cx="215900" cy="59372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29A462D1-B448-42EE-AA8F-C9D066AD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B67F26E6-B8D8-4FE2-A908-1C4C86ECD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B339490-E07C-4258-A4CF-4CEBBB05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A9383430-C57E-48C2-881D-70D0DEB4353D}"/>
              </a:ext>
            </a:extLst>
          </p:cNvPr>
          <p:cNvGrpSpPr>
            <a:grpSpLocks/>
          </p:cNvGrpSpPr>
          <p:nvPr/>
        </p:nvGrpSpPr>
        <p:grpSpPr bwMode="auto">
          <a:xfrm>
            <a:off x="2048600" y="3963987"/>
            <a:ext cx="215900" cy="59372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59D8A43F-2AF6-4D89-A549-7641B70B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37A2A3EB-E85A-4C2C-A72B-DE9CE365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A91F035A-EBB0-4AFA-B967-4130CD61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Freeform 55">
            <a:extLst>
              <a:ext uri="{FF2B5EF4-FFF2-40B4-BE49-F238E27FC236}">
                <a16:creationId xmlns:a16="http://schemas.microsoft.com/office/drawing/2014/main" id="{9098B9A6-C42D-45E0-BFF0-3399FE9A34BA}"/>
              </a:ext>
            </a:extLst>
          </p:cNvPr>
          <p:cNvSpPr>
            <a:spLocks/>
          </p:cNvSpPr>
          <p:nvPr/>
        </p:nvSpPr>
        <p:spPr bwMode="auto">
          <a:xfrm>
            <a:off x="2391369" y="3775124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55">
            <a:extLst>
              <a:ext uri="{FF2B5EF4-FFF2-40B4-BE49-F238E27FC236}">
                <a16:creationId xmlns:a16="http://schemas.microsoft.com/office/drawing/2014/main" id="{423A6444-E92C-4E2D-B544-B5C4C482AA1A}"/>
              </a:ext>
            </a:extLst>
          </p:cNvPr>
          <p:cNvSpPr>
            <a:spLocks/>
          </p:cNvSpPr>
          <p:nvPr/>
        </p:nvSpPr>
        <p:spPr bwMode="auto">
          <a:xfrm>
            <a:off x="4850124" y="3775895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5">
            <a:extLst>
              <a:ext uri="{FF2B5EF4-FFF2-40B4-BE49-F238E27FC236}">
                <a16:creationId xmlns:a16="http://schemas.microsoft.com/office/drawing/2014/main" id="{31389C14-A7A6-461B-A682-3255A7930511}"/>
              </a:ext>
            </a:extLst>
          </p:cNvPr>
          <p:cNvSpPr>
            <a:spLocks/>
          </p:cNvSpPr>
          <p:nvPr/>
        </p:nvSpPr>
        <p:spPr bwMode="auto">
          <a:xfrm>
            <a:off x="4952517" y="4211805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5CDD602C-1734-4D69-8985-D081370605BA}"/>
              </a:ext>
            </a:extLst>
          </p:cNvPr>
          <p:cNvSpPr>
            <a:spLocks/>
          </p:cNvSpPr>
          <p:nvPr/>
        </p:nvSpPr>
        <p:spPr bwMode="auto">
          <a:xfrm>
            <a:off x="5053963" y="4755768"/>
            <a:ext cx="101446" cy="12926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8968FD94-B0FA-4A84-A2D7-D6D49B56EC13}"/>
              </a:ext>
            </a:extLst>
          </p:cNvPr>
          <p:cNvGrpSpPr>
            <a:grpSpLocks/>
          </p:cNvGrpSpPr>
          <p:nvPr/>
        </p:nvGrpSpPr>
        <p:grpSpPr bwMode="auto">
          <a:xfrm>
            <a:off x="5161759" y="5064556"/>
            <a:ext cx="309563" cy="998538"/>
            <a:chOff x="2496" y="4380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362B3F35-9B8C-4CBF-9392-F4013FF6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C8D89B26-8D4E-4A05-849C-29EE8F58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9" name="Group 13">
            <a:extLst>
              <a:ext uri="{FF2B5EF4-FFF2-40B4-BE49-F238E27FC236}">
                <a16:creationId xmlns:a16="http://schemas.microsoft.com/office/drawing/2014/main" id="{971ACB38-1298-400D-A9D7-490F9FC43974}"/>
              </a:ext>
            </a:extLst>
          </p:cNvPr>
          <p:cNvGrpSpPr>
            <a:grpSpLocks/>
          </p:cNvGrpSpPr>
          <p:nvPr/>
        </p:nvGrpSpPr>
        <p:grpSpPr bwMode="auto">
          <a:xfrm>
            <a:off x="5186743" y="5208322"/>
            <a:ext cx="309563" cy="998538"/>
            <a:chOff x="2496" y="4380"/>
            <a:chExt cx="236" cy="690"/>
          </a:xfrm>
        </p:grpSpPr>
        <p:sp>
          <p:nvSpPr>
            <p:cNvPr id="120" name="AutoShape 14">
              <a:extLst>
                <a:ext uri="{FF2B5EF4-FFF2-40B4-BE49-F238E27FC236}">
                  <a16:creationId xmlns:a16="http://schemas.microsoft.com/office/drawing/2014/main" id="{5313D7B8-F76E-4A59-9C88-7E42B6D9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AutoShape 15">
              <a:extLst>
                <a:ext uri="{FF2B5EF4-FFF2-40B4-BE49-F238E27FC236}">
                  <a16:creationId xmlns:a16="http://schemas.microsoft.com/office/drawing/2014/main" id="{8DECFFB2-E437-4AE4-B0F7-3A345C8F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8BCAA7-0823-41E1-B172-AC0A032D700C}"/>
              </a:ext>
            </a:extLst>
          </p:cNvPr>
          <p:cNvCxnSpPr>
            <a:cxnSpLocks/>
          </p:cNvCxnSpPr>
          <p:nvPr/>
        </p:nvCxnSpPr>
        <p:spPr>
          <a:xfrm flipV="1">
            <a:off x="5256650" y="6206860"/>
            <a:ext cx="610750" cy="727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4F6320-B66A-4A17-95DD-82ED4030050F}"/>
              </a:ext>
            </a:extLst>
          </p:cNvPr>
          <p:cNvCxnSpPr>
            <a:cxnSpLocks/>
          </p:cNvCxnSpPr>
          <p:nvPr/>
        </p:nvCxnSpPr>
        <p:spPr>
          <a:xfrm>
            <a:off x="1160175" y="5596261"/>
            <a:ext cx="19797" cy="711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72870B-8D8E-4D49-9EC8-FF8F7073FC8E}"/>
              </a:ext>
            </a:extLst>
          </p:cNvPr>
          <p:cNvCxnSpPr>
            <a:cxnSpLocks/>
          </p:cNvCxnSpPr>
          <p:nvPr/>
        </p:nvCxnSpPr>
        <p:spPr>
          <a:xfrm>
            <a:off x="1179972" y="6307918"/>
            <a:ext cx="468558" cy="610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9D324E-AA0C-4D24-838C-E572ED1FB906}"/>
              </a:ext>
            </a:extLst>
          </p:cNvPr>
          <p:cNvCxnSpPr>
            <a:cxnSpLocks/>
          </p:cNvCxnSpPr>
          <p:nvPr/>
        </p:nvCxnSpPr>
        <p:spPr>
          <a:xfrm>
            <a:off x="2361502" y="5592763"/>
            <a:ext cx="2825241" cy="470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DF1335-2BDA-4C9B-B37B-84050E64486E}"/>
              </a:ext>
            </a:extLst>
          </p:cNvPr>
          <p:cNvGrpSpPr/>
          <p:nvPr/>
        </p:nvGrpSpPr>
        <p:grpSpPr>
          <a:xfrm>
            <a:off x="5255538" y="3733800"/>
            <a:ext cx="1290497" cy="644968"/>
            <a:chOff x="5255538" y="3733800"/>
            <a:chExt cx="1290497" cy="6449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1479505-B90B-47D1-8EF7-BB56C489C3AB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0F7D89-8BA2-459F-8491-BAB6141B649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DC485B4-E63E-4BDE-B926-7DE6DEBAF3E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207D192-3939-4BAA-A7F0-1F78A67A30D2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BF98862-41EE-4FFD-89B3-54F7E5ED7437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D3D5C3-574B-46A6-AB7B-662D72B63A17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F59746-A8DD-4B1C-AA95-D9BCB4CBBE79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F139CDA-05FB-4B15-93F4-E255B62F8287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B0A5381-B88B-4B78-AD1B-9EF9D57F3709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1" name="Group 288">
            <a:extLst>
              <a:ext uri="{FF2B5EF4-FFF2-40B4-BE49-F238E27FC236}">
                <a16:creationId xmlns:a16="http://schemas.microsoft.com/office/drawing/2014/main" id="{7BFB16D1-BB6B-4D66-B2E5-DF3CFA62F00A}"/>
              </a:ext>
            </a:extLst>
          </p:cNvPr>
          <p:cNvGrpSpPr>
            <a:grpSpLocks/>
          </p:cNvGrpSpPr>
          <p:nvPr/>
        </p:nvGrpSpPr>
        <p:grpSpPr bwMode="auto">
          <a:xfrm>
            <a:off x="6657185" y="4514468"/>
            <a:ext cx="222250" cy="858838"/>
            <a:chOff x="384" y="816"/>
            <a:chExt cx="140" cy="541"/>
          </a:xfrm>
        </p:grpSpPr>
        <p:sp>
          <p:nvSpPr>
            <p:cNvPr id="152" name="Line 289">
              <a:extLst>
                <a:ext uri="{FF2B5EF4-FFF2-40B4-BE49-F238E27FC236}">
                  <a16:creationId xmlns:a16="http://schemas.microsoft.com/office/drawing/2014/main" id="{7DA69CAD-106C-4054-942D-908867FB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0">
              <a:extLst>
                <a:ext uri="{FF2B5EF4-FFF2-40B4-BE49-F238E27FC236}">
                  <a16:creationId xmlns:a16="http://schemas.microsoft.com/office/drawing/2014/main" id="{8A8E69E3-12FD-41C8-A815-A33DB8CDF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1">
              <a:extLst>
                <a:ext uri="{FF2B5EF4-FFF2-40B4-BE49-F238E27FC236}">
                  <a16:creationId xmlns:a16="http://schemas.microsoft.com/office/drawing/2014/main" id="{0C5F70F9-3FE5-48B1-BBCE-ADBC16B438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88">
            <a:extLst>
              <a:ext uri="{FF2B5EF4-FFF2-40B4-BE49-F238E27FC236}">
                <a16:creationId xmlns:a16="http://schemas.microsoft.com/office/drawing/2014/main" id="{EF69E8C3-D33F-4416-B0D8-2B446ECBEDB4}"/>
              </a:ext>
            </a:extLst>
          </p:cNvPr>
          <p:cNvGrpSpPr>
            <a:grpSpLocks/>
          </p:cNvGrpSpPr>
          <p:nvPr/>
        </p:nvGrpSpPr>
        <p:grpSpPr bwMode="auto">
          <a:xfrm>
            <a:off x="6901547" y="4826794"/>
            <a:ext cx="222250" cy="858838"/>
            <a:chOff x="384" y="816"/>
            <a:chExt cx="140" cy="541"/>
          </a:xfrm>
        </p:grpSpPr>
        <p:sp>
          <p:nvSpPr>
            <p:cNvPr id="156" name="Line 289">
              <a:extLst>
                <a:ext uri="{FF2B5EF4-FFF2-40B4-BE49-F238E27FC236}">
                  <a16:creationId xmlns:a16="http://schemas.microsoft.com/office/drawing/2014/main" id="{A7CAC82F-5A50-4F7E-BA6C-F5E4B68C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>
              <a:extLst>
                <a:ext uri="{FF2B5EF4-FFF2-40B4-BE49-F238E27FC236}">
                  <a16:creationId xmlns:a16="http://schemas.microsoft.com/office/drawing/2014/main" id="{A47E9F7B-BCCB-43A2-9087-7658DEB6A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08685366-6DD5-4A81-94D3-848C1587D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13">
            <a:extLst>
              <a:ext uri="{FF2B5EF4-FFF2-40B4-BE49-F238E27FC236}">
                <a16:creationId xmlns:a16="http://schemas.microsoft.com/office/drawing/2014/main" id="{D68806EC-5E4B-4CD5-827E-250EACFD5E62}"/>
              </a:ext>
            </a:extLst>
          </p:cNvPr>
          <p:cNvGrpSpPr>
            <a:grpSpLocks/>
          </p:cNvGrpSpPr>
          <p:nvPr/>
        </p:nvGrpSpPr>
        <p:grpSpPr bwMode="auto">
          <a:xfrm>
            <a:off x="2501581" y="3919564"/>
            <a:ext cx="309563" cy="998538"/>
            <a:chOff x="2496" y="4380"/>
            <a:chExt cx="236" cy="690"/>
          </a:xfrm>
        </p:grpSpPr>
        <p:sp>
          <p:nvSpPr>
            <p:cNvPr id="160" name="AutoShape 14">
              <a:extLst>
                <a:ext uri="{FF2B5EF4-FFF2-40B4-BE49-F238E27FC236}">
                  <a16:creationId xmlns:a16="http://schemas.microsoft.com/office/drawing/2014/main" id="{CD90AFAB-31F0-42D4-B9E8-739B8ADD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AutoShape 15">
              <a:extLst>
                <a:ext uri="{FF2B5EF4-FFF2-40B4-BE49-F238E27FC236}">
                  <a16:creationId xmlns:a16="http://schemas.microsoft.com/office/drawing/2014/main" id="{7D6325A1-8A52-46BA-A864-80339648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E7D32329-E0FF-4B81-B082-59B685C43202}"/>
              </a:ext>
            </a:extLst>
          </p:cNvPr>
          <p:cNvGrpSpPr>
            <a:grpSpLocks/>
          </p:cNvGrpSpPr>
          <p:nvPr/>
        </p:nvGrpSpPr>
        <p:grpSpPr bwMode="auto">
          <a:xfrm>
            <a:off x="3053789" y="3654968"/>
            <a:ext cx="309563" cy="998538"/>
            <a:chOff x="2496" y="4380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7F26F639-F2D0-4FEF-AAA1-941272FE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62407778-2851-4409-B008-857E58DE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DB22B5D3-436E-4059-8888-A214A2615BCB}"/>
              </a:ext>
            </a:extLst>
          </p:cNvPr>
          <p:cNvGrpSpPr>
            <a:grpSpLocks/>
          </p:cNvGrpSpPr>
          <p:nvPr/>
        </p:nvGrpSpPr>
        <p:grpSpPr bwMode="auto">
          <a:xfrm>
            <a:off x="3543039" y="3663950"/>
            <a:ext cx="309563" cy="998538"/>
            <a:chOff x="2496" y="4380"/>
            <a:chExt cx="236" cy="690"/>
          </a:xfrm>
        </p:grpSpPr>
        <p:sp>
          <p:nvSpPr>
            <p:cNvPr id="166" name="AutoShape 14">
              <a:extLst>
                <a:ext uri="{FF2B5EF4-FFF2-40B4-BE49-F238E27FC236}">
                  <a16:creationId xmlns:a16="http://schemas.microsoft.com/office/drawing/2014/main" id="{E0C493A9-5814-46BB-93CC-8B54FC9C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AutoShape 15">
              <a:extLst>
                <a:ext uri="{FF2B5EF4-FFF2-40B4-BE49-F238E27FC236}">
                  <a16:creationId xmlns:a16="http://schemas.microsoft.com/office/drawing/2014/main" id="{3AD8803F-082D-4A77-A638-A077D281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8" name="Group 13">
            <a:extLst>
              <a:ext uri="{FF2B5EF4-FFF2-40B4-BE49-F238E27FC236}">
                <a16:creationId xmlns:a16="http://schemas.microsoft.com/office/drawing/2014/main" id="{D8D608CB-B38C-4416-ABF5-E2221053B60E}"/>
              </a:ext>
            </a:extLst>
          </p:cNvPr>
          <p:cNvGrpSpPr>
            <a:grpSpLocks/>
          </p:cNvGrpSpPr>
          <p:nvPr/>
        </p:nvGrpSpPr>
        <p:grpSpPr bwMode="auto">
          <a:xfrm>
            <a:off x="4165601" y="3684397"/>
            <a:ext cx="309563" cy="998538"/>
            <a:chOff x="2496" y="4380"/>
            <a:chExt cx="236" cy="690"/>
          </a:xfrm>
        </p:grpSpPr>
        <p:sp>
          <p:nvSpPr>
            <p:cNvPr id="169" name="AutoShape 14">
              <a:extLst>
                <a:ext uri="{FF2B5EF4-FFF2-40B4-BE49-F238E27FC236}">
                  <a16:creationId xmlns:a16="http://schemas.microsoft.com/office/drawing/2014/main" id="{11A8F180-2621-45CD-B29C-A69F66A2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AutoShape 15">
              <a:extLst>
                <a:ext uri="{FF2B5EF4-FFF2-40B4-BE49-F238E27FC236}">
                  <a16:creationId xmlns:a16="http://schemas.microsoft.com/office/drawing/2014/main" id="{A8EB8796-D405-4B21-A561-8FB00DF9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1" name="Group 29">
            <a:extLst>
              <a:ext uri="{FF2B5EF4-FFF2-40B4-BE49-F238E27FC236}">
                <a16:creationId xmlns:a16="http://schemas.microsoft.com/office/drawing/2014/main" id="{1AD565FA-CCA0-4C53-B46B-CBB90EAF4D86}"/>
              </a:ext>
            </a:extLst>
          </p:cNvPr>
          <p:cNvGrpSpPr>
            <a:grpSpLocks/>
          </p:cNvGrpSpPr>
          <p:nvPr/>
        </p:nvGrpSpPr>
        <p:grpSpPr bwMode="auto">
          <a:xfrm>
            <a:off x="4603407" y="3959218"/>
            <a:ext cx="215900" cy="593725"/>
            <a:chOff x="528" y="240"/>
            <a:chExt cx="181" cy="498"/>
          </a:xfrm>
        </p:grpSpPr>
        <p:sp>
          <p:nvSpPr>
            <p:cNvPr id="192" name="Line 30">
              <a:extLst>
                <a:ext uri="{FF2B5EF4-FFF2-40B4-BE49-F238E27FC236}">
                  <a16:creationId xmlns:a16="http://schemas.microsoft.com/office/drawing/2014/main" id="{7801DF5E-4851-4A5F-839A-C0DD0D7BC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1">
              <a:extLst>
                <a:ext uri="{FF2B5EF4-FFF2-40B4-BE49-F238E27FC236}">
                  <a16:creationId xmlns:a16="http://schemas.microsoft.com/office/drawing/2014/main" id="{5401CEF5-E715-46C8-9219-E1824E69A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FD5C5FC-3B88-4E58-B8AE-00630802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1479004" y="492721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95" name="TextBox 13">
            <a:extLst>
              <a:ext uri="{FF2B5EF4-FFF2-40B4-BE49-F238E27FC236}">
                <a16:creationId xmlns:a16="http://schemas.microsoft.com/office/drawing/2014/main" id="{EF82DF7B-B740-43D5-A1F0-C1CD2CF8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283" y="5104340"/>
            <a:ext cx="30956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116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2020-03-02T02:52:05Z</dcterms:modified>
  <cp:category>Shooting</cp:category>
</cp:coreProperties>
</file>