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663300"/>
    <a:srgbClr val="FFD2A5"/>
    <a:srgbClr val="800000"/>
    <a:srgbClr val="EBDAB9"/>
    <a:srgbClr val="FFCC99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AC11169-4111-4BD2-BC0A-FE73AFB354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87793BF-0E93-46DE-8A35-292B53D86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54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12DF7BA-5F4B-47F6-BB46-46883F14D76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9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C9B73-C05B-4692-8123-DFE565C1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45F01-66B8-40BC-A688-A2854575F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4ECD5-C815-41E9-8C5E-33290163B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C56AA-4039-451F-9C1E-7ED1380B2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2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4647-481B-425C-8AE6-E1160A8E2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9BE0A-AEA2-4C0B-9792-A9D5E1637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4145E-7B5A-4799-B016-412B7EB6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ABCD0-61A0-48D1-A6B4-57B15F6A7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3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9B385-A866-430E-BD39-114C1B4CC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9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CDC10-A74C-44C9-BDA9-6E5878BF7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2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CD362-5C47-4F36-9F7E-43E0EC4FE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6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fld id="{C91C0F17-4E71-4642-83C0-350D54A8B6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9"/>
          <p:cNvGrpSpPr>
            <a:grpSpLocks noChangeAspect="1"/>
          </p:cNvGrpSpPr>
          <p:nvPr/>
        </p:nvGrpSpPr>
        <p:grpSpPr bwMode="auto">
          <a:xfrm rot="10800000">
            <a:off x="4095265" y="4602444"/>
            <a:ext cx="355600" cy="663701"/>
            <a:chOff x="591" y="3453"/>
            <a:chExt cx="277" cy="517"/>
          </a:xfrm>
        </p:grpSpPr>
        <p:sp useBgFill="1">
          <p:nvSpPr>
            <p:cNvPr id="43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44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26" name="Group 49"/>
          <p:cNvGrpSpPr>
            <a:grpSpLocks noChangeAspect="1"/>
          </p:cNvGrpSpPr>
          <p:nvPr/>
        </p:nvGrpSpPr>
        <p:grpSpPr bwMode="auto">
          <a:xfrm rot="10800000">
            <a:off x="388960" y="4680110"/>
            <a:ext cx="355600" cy="663701"/>
            <a:chOff x="591" y="3453"/>
            <a:chExt cx="277" cy="517"/>
          </a:xfrm>
        </p:grpSpPr>
        <p:sp useBgFill="1">
          <p:nvSpPr>
            <p:cNvPr id="27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aphicFrame>
        <p:nvGraphicFramePr>
          <p:cNvPr id="13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1059"/>
              </p:ext>
            </p:extLst>
          </p:nvPr>
        </p:nvGraphicFramePr>
        <p:xfrm>
          <a:off x="177800" y="165100"/>
          <a:ext cx="6997700" cy="257719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607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6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Tree Fort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 Craig Allen</a:t>
                      </a:r>
                    </a:p>
                  </a:txBody>
                  <a:tcPr marL="45720" marR="45720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31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loaded and holstered. Toes on X’s,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Facing downrange,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oes on X’s.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is loaded and held at Port Arms.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7" marB="365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75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targets as they become visible; from within the shooting areas.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metric, 6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Current USPSA Rulebook</a:t>
                      </a:r>
                    </a:p>
                  </a:txBody>
                  <a:tcPr marL="45720" marR="4572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4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4876800" y="38100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1295400" y="38100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grpSp>
        <p:nvGrpSpPr>
          <p:cNvPr id="10" name="Group 49"/>
          <p:cNvGrpSpPr>
            <a:grpSpLocks noChangeAspect="1"/>
          </p:cNvGrpSpPr>
          <p:nvPr/>
        </p:nvGrpSpPr>
        <p:grpSpPr bwMode="auto">
          <a:xfrm rot="10800000">
            <a:off x="6105162" y="3911142"/>
            <a:ext cx="355600" cy="663701"/>
            <a:chOff x="591" y="3453"/>
            <a:chExt cx="277" cy="517"/>
          </a:xfrm>
        </p:grpSpPr>
        <p:sp useBgFill="1">
          <p:nvSpPr>
            <p:cNvPr id="1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</p:grpSp>
      <p:grpSp>
        <p:nvGrpSpPr>
          <p:cNvPr id="18" name="Group 49"/>
          <p:cNvGrpSpPr>
            <a:grpSpLocks noChangeAspect="1"/>
          </p:cNvGrpSpPr>
          <p:nvPr/>
        </p:nvGrpSpPr>
        <p:grpSpPr bwMode="auto">
          <a:xfrm rot="10800000">
            <a:off x="6629157" y="3173948"/>
            <a:ext cx="355600" cy="663701"/>
            <a:chOff x="591" y="3453"/>
            <a:chExt cx="277" cy="517"/>
          </a:xfrm>
        </p:grpSpPr>
        <p:sp useBgFill="1">
          <p:nvSpPr>
            <p:cNvPr id="19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0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23" name="Group 52"/>
          <p:cNvGrpSpPr>
            <a:grpSpLocks noChangeAspect="1"/>
          </p:cNvGrpSpPr>
          <p:nvPr/>
        </p:nvGrpSpPr>
        <p:grpSpPr bwMode="auto">
          <a:xfrm rot="10800000">
            <a:off x="392565" y="4483696"/>
            <a:ext cx="355600" cy="663701"/>
            <a:chOff x="1881" y="3453"/>
            <a:chExt cx="277" cy="517"/>
          </a:xfrm>
        </p:grpSpPr>
        <p:sp useBgFill="1">
          <p:nvSpPr>
            <p:cNvPr id="24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4" name="Group 49"/>
          <p:cNvGrpSpPr>
            <a:grpSpLocks noChangeAspect="1"/>
          </p:cNvGrpSpPr>
          <p:nvPr/>
        </p:nvGrpSpPr>
        <p:grpSpPr bwMode="auto">
          <a:xfrm rot="10800000">
            <a:off x="856590" y="4392549"/>
            <a:ext cx="355600" cy="663701"/>
            <a:chOff x="591" y="3453"/>
            <a:chExt cx="277" cy="517"/>
          </a:xfrm>
        </p:grpSpPr>
        <p:sp useBgFill="1">
          <p:nvSpPr>
            <p:cNvPr id="35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36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39" name="Group 52"/>
          <p:cNvGrpSpPr>
            <a:grpSpLocks noChangeAspect="1"/>
          </p:cNvGrpSpPr>
          <p:nvPr/>
        </p:nvGrpSpPr>
        <p:grpSpPr bwMode="auto">
          <a:xfrm rot="10800000">
            <a:off x="4096550" y="4426776"/>
            <a:ext cx="355600" cy="663701"/>
            <a:chOff x="1881" y="3453"/>
            <a:chExt cx="277" cy="517"/>
          </a:xfrm>
        </p:grpSpPr>
        <p:sp useBgFill="1">
          <p:nvSpPr>
            <p:cNvPr id="40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 bwMode="auto">
          <a:xfrm rot="10800000">
            <a:off x="2328366" y="4128138"/>
            <a:ext cx="355600" cy="663701"/>
            <a:chOff x="591" y="3453"/>
            <a:chExt cx="277" cy="517"/>
          </a:xfrm>
        </p:grpSpPr>
        <p:sp useBgFill="1">
          <p:nvSpPr>
            <p:cNvPr id="51" name="Freeform 45"/>
            <p:cNvSpPr>
              <a:spLocks/>
            </p:cNvSpPr>
            <p:nvPr/>
          </p:nvSpPr>
          <p:spPr bwMode="auto">
            <a:xfrm>
              <a:off x="59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638" y="3593"/>
              <a:ext cx="182" cy="306"/>
              <a:chOff x="638" y="3593"/>
              <a:chExt cx="182" cy="306"/>
            </a:xfrm>
          </p:grpSpPr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 flipH="1"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638" y="3593"/>
                <a:ext cx="182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55" name="Group 52"/>
          <p:cNvGrpSpPr>
            <a:grpSpLocks noChangeAspect="1"/>
          </p:cNvGrpSpPr>
          <p:nvPr/>
        </p:nvGrpSpPr>
        <p:grpSpPr bwMode="auto">
          <a:xfrm rot="10800000">
            <a:off x="5579882" y="3293582"/>
            <a:ext cx="355600" cy="663701"/>
            <a:chOff x="1881" y="3453"/>
            <a:chExt cx="277" cy="517"/>
          </a:xfrm>
        </p:grpSpPr>
        <p:sp useBgFill="1">
          <p:nvSpPr>
            <p:cNvPr id="5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8" name="Group 52"/>
          <p:cNvGrpSpPr>
            <a:grpSpLocks noChangeAspect="1"/>
          </p:cNvGrpSpPr>
          <p:nvPr/>
        </p:nvGrpSpPr>
        <p:grpSpPr bwMode="auto">
          <a:xfrm rot="10800000">
            <a:off x="3027023" y="3135515"/>
            <a:ext cx="355600" cy="663701"/>
            <a:chOff x="1881" y="3453"/>
            <a:chExt cx="277" cy="517"/>
          </a:xfrm>
        </p:grpSpPr>
        <p:sp useBgFill="1">
          <p:nvSpPr>
            <p:cNvPr id="59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2564" y="7848600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A</a:t>
            </a:r>
          </a:p>
        </p:txBody>
      </p:sp>
      <p:sp>
        <p:nvSpPr>
          <p:cNvPr id="64" name="Freeform 20"/>
          <p:cNvSpPr>
            <a:spLocks/>
          </p:cNvSpPr>
          <p:nvPr/>
        </p:nvSpPr>
        <p:spPr bwMode="auto">
          <a:xfrm flipH="1">
            <a:off x="1423041" y="6958012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 flipH="1">
            <a:off x="2783037" y="5959292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0"/>
          <p:cNvSpPr>
            <a:spLocks/>
          </p:cNvSpPr>
          <p:nvPr/>
        </p:nvSpPr>
        <p:spPr bwMode="auto">
          <a:xfrm flipH="1">
            <a:off x="4213370" y="5924549"/>
            <a:ext cx="354318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28"/>
          <p:cNvSpPr>
            <a:spLocks noChangeArrowheads="1"/>
          </p:cNvSpPr>
          <p:nvPr/>
        </p:nvSpPr>
        <p:spPr bwMode="auto">
          <a:xfrm>
            <a:off x="5338903" y="6324600"/>
            <a:ext cx="609600" cy="18288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vert270" wrap="none" anchor="ctr" anchorCtr="1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TREE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49511" y="7534275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29222" y="6653212"/>
            <a:ext cx="759289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Area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2644" y="72628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71" name="Group 52"/>
          <p:cNvGrpSpPr>
            <a:grpSpLocks noChangeAspect="1"/>
          </p:cNvGrpSpPr>
          <p:nvPr/>
        </p:nvGrpSpPr>
        <p:grpSpPr bwMode="auto">
          <a:xfrm rot="10800000">
            <a:off x="3645263" y="3100388"/>
            <a:ext cx="355600" cy="663701"/>
            <a:chOff x="1881" y="3453"/>
            <a:chExt cx="277" cy="517"/>
          </a:xfrm>
        </p:grpSpPr>
        <p:sp useBgFill="1">
          <p:nvSpPr>
            <p:cNvPr id="7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1" name="Group 52"/>
          <p:cNvGrpSpPr>
            <a:grpSpLocks noChangeAspect="1"/>
          </p:cNvGrpSpPr>
          <p:nvPr/>
        </p:nvGrpSpPr>
        <p:grpSpPr bwMode="auto">
          <a:xfrm rot="10800000">
            <a:off x="869466" y="4219285"/>
            <a:ext cx="355600" cy="663701"/>
            <a:chOff x="1881" y="3453"/>
            <a:chExt cx="277" cy="517"/>
          </a:xfrm>
        </p:grpSpPr>
        <p:sp useBgFill="1">
          <p:nvSpPr>
            <p:cNvPr id="32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47" name="Group 52"/>
          <p:cNvGrpSpPr>
            <a:grpSpLocks noChangeAspect="1"/>
          </p:cNvGrpSpPr>
          <p:nvPr/>
        </p:nvGrpSpPr>
        <p:grpSpPr bwMode="auto">
          <a:xfrm rot="10800000">
            <a:off x="2328366" y="3952601"/>
            <a:ext cx="355600" cy="663701"/>
            <a:chOff x="1881" y="3453"/>
            <a:chExt cx="277" cy="517"/>
          </a:xfrm>
        </p:grpSpPr>
        <p:sp useBgFill="1">
          <p:nvSpPr>
            <p:cNvPr id="4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7" name="Group 52"/>
          <p:cNvGrpSpPr>
            <a:grpSpLocks noChangeAspect="1"/>
          </p:cNvGrpSpPr>
          <p:nvPr/>
        </p:nvGrpSpPr>
        <p:grpSpPr bwMode="auto">
          <a:xfrm rot="10800000">
            <a:off x="6095063" y="3728848"/>
            <a:ext cx="355600" cy="663701"/>
            <a:chOff x="1881" y="3453"/>
            <a:chExt cx="277" cy="517"/>
          </a:xfrm>
        </p:grpSpPr>
        <p:sp useBgFill="1">
          <p:nvSpPr>
            <p:cNvPr id="8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5" name="Group 52"/>
          <p:cNvGrpSpPr>
            <a:grpSpLocks noChangeAspect="1"/>
          </p:cNvGrpSpPr>
          <p:nvPr/>
        </p:nvGrpSpPr>
        <p:grpSpPr bwMode="auto">
          <a:xfrm rot="10800000">
            <a:off x="6629157" y="2989332"/>
            <a:ext cx="355600" cy="663701"/>
            <a:chOff x="1881" y="3453"/>
            <a:chExt cx="277" cy="517"/>
          </a:xfrm>
        </p:grpSpPr>
        <p:sp useBgFill="1">
          <p:nvSpPr>
            <p:cNvPr id="16" name="Freeform 50"/>
            <p:cNvSpPr>
              <a:spLocks/>
            </p:cNvSpPr>
            <p:nvPr/>
          </p:nvSpPr>
          <p:spPr bwMode="auto">
            <a:xfrm>
              <a:off x="1881" y="3453"/>
              <a:ext cx="277" cy="517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1883" y="3690"/>
              <a:ext cx="275" cy="280"/>
            </a:xfrm>
            <a:custGeom>
              <a:avLst/>
              <a:gdLst>
                <a:gd name="T0" fmla="*/ 0 w 275"/>
                <a:gd name="T1" fmla="*/ 0 h 280"/>
                <a:gd name="T2" fmla="*/ 274 w 275"/>
                <a:gd name="T3" fmla="*/ 0 h 280"/>
                <a:gd name="T4" fmla="*/ 274 w 275"/>
                <a:gd name="T5" fmla="*/ 178 h 280"/>
                <a:gd name="T6" fmla="*/ 223 w 275"/>
                <a:gd name="T7" fmla="*/ 279 h 280"/>
                <a:gd name="T8" fmla="*/ 51 w 275"/>
                <a:gd name="T9" fmla="*/ 279 h 280"/>
                <a:gd name="T10" fmla="*/ 0 w 275"/>
                <a:gd name="T11" fmla="*/ 178 h 280"/>
                <a:gd name="T12" fmla="*/ 0 w 27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80">
                  <a:moveTo>
                    <a:pt x="0" y="0"/>
                  </a:moveTo>
                  <a:lnTo>
                    <a:pt x="274" y="0"/>
                  </a:lnTo>
                  <a:lnTo>
                    <a:pt x="274" y="178"/>
                  </a:lnTo>
                  <a:lnTo>
                    <a:pt x="223" y="279"/>
                  </a:lnTo>
                  <a:lnTo>
                    <a:pt x="51" y="279"/>
                  </a:lnTo>
                  <a:lnTo>
                    <a:pt x="0" y="178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123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193</cp:revision>
  <cp:lastPrinted>2017-03-24T23:48:29Z</cp:lastPrinted>
  <dcterms:created xsi:type="dcterms:W3CDTF">2002-08-21T12:11:08Z</dcterms:created>
  <dcterms:modified xsi:type="dcterms:W3CDTF">2020-03-02T02:33:50Z</dcterms:modified>
  <cp:category>Shooting</cp:category>
</cp:coreProperties>
</file>