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3018" y="96"/>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745AF572-A747-4870-A6B8-9AC8144076AD}" type="datetimeFigureOut">
              <a:rPr lang="en-US"/>
              <a:pPr>
                <a:defRPr/>
              </a:pPr>
              <a:t>01.03.2020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smtClean="0"/>
            </a:lvl1pPr>
          </a:lstStyle>
          <a:p>
            <a:pPr>
              <a:defRPr/>
            </a:pPr>
            <a:fld id="{8FD667CB-6975-45E0-8E0B-0578A6FDA50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503569E-7453-4BEE-8F5C-C6437C51449A}"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0AB19A-39CB-45BE-92F9-F9D1E78E672A}" type="slidenum">
              <a:rPr lang="en-US" altLang="en-US"/>
              <a:pPr>
                <a:defRPr/>
              </a:pPr>
              <a:t>‹#›</a:t>
            </a:fld>
            <a:endParaRPr lang="en-US" altLang="en-US"/>
          </a:p>
        </p:txBody>
      </p:sp>
    </p:spTree>
    <p:extLst>
      <p:ext uri="{BB962C8B-B14F-4D97-AF65-F5344CB8AC3E}">
        <p14:creationId xmlns:p14="http://schemas.microsoft.com/office/powerpoint/2010/main" val="268780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E636CA-8BA2-4ED2-938C-9F54FA23E23D}" type="slidenum">
              <a:rPr lang="en-US" altLang="en-US"/>
              <a:pPr>
                <a:defRPr/>
              </a:pPr>
              <a:t>‹#›</a:t>
            </a:fld>
            <a:endParaRPr lang="en-US" altLang="en-US"/>
          </a:p>
        </p:txBody>
      </p:sp>
    </p:spTree>
    <p:extLst>
      <p:ext uri="{BB962C8B-B14F-4D97-AF65-F5344CB8AC3E}">
        <p14:creationId xmlns:p14="http://schemas.microsoft.com/office/powerpoint/2010/main" val="2963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45BDB5-66F1-4E3B-B34E-B2D07D9D4717}" type="slidenum">
              <a:rPr lang="en-US" altLang="en-US"/>
              <a:pPr>
                <a:defRPr/>
              </a:pPr>
              <a:t>‹#›</a:t>
            </a:fld>
            <a:endParaRPr lang="en-US" altLang="en-US"/>
          </a:p>
        </p:txBody>
      </p:sp>
    </p:spTree>
    <p:extLst>
      <p:ext uri="{BB962C8B-B14F-4D97-AF65-F5344CB8AC3E}">
        <p14:creationId xmlns:p14="http://schemas.microsoft.com/office/powerpoint/2010/main" val="314360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663B08-AEED-41A0-BDC6-D13D18DD131B}" type="slidenum">
              <a:rPr lang="en-US" altLang="en-US"/>
              <a:pPr>
                <a:defRPr/>
              </a:pPr>
              <a:t>‹#›</a:t>
            </a:fld>
            <a:endParaRPr lang="en-US" altLang="en-US"/>
          </a:p>
        </p:txBody>
      </p:sp>
    </p:spTree>
    <p:extLst>
      <p:ext uri="{BB962C8B-B14F-4D97-AF65-F5344CB8AC3E}">
        <p14:creationId xmlns:p14="http://schemas.microsoft.com/office/powerpoint/2010/main" val="85834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7072F6-8DC6-43C5-B4F9-0744835271AE}" type="slidenum">
              <a:rPr lang="en-US" altLang="en-US"/>
              <a:pPr>
                <a:defRPr/>
              </a:pPr>
              <a:t>‹#›</a:t>
            </a:fld>
            <a:endParaRPr lang="en-US" altLang="en-US"/>
          </a:p>
        </p:txBody>
      </p:sp>
    </p:spTree>
    <p:extLst>
      <p:ext uri="{BB962C8B-B14F-4D97-AF65-F5344CB8AC3E}">
        <p14:creationId xmlns:p14="http://schemas.microsoft.com/office/powerpoint/2010/main" val="422896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59B30F-A393-4878-A8E4-DFE62D9AE307}" type="slidenum">
              <a:rPr lang="en-US" altLang="en-US"/>
              <a:pPr>
                <a:defRPr/>
              </a:pPr>
              <a:t>‹#›</a:t>
            </a:fld>
            <a:endParaRPr lang="en-US" altLang="en-US"/>
          </a:p>
        </p:txBody>
      </p:sp>
    </p:spTree>
    <p:extLst>
      <p:ext uri="{BB962C8B-B14F-4D97-AF65-F5344CB8AC3E}">
        <p14:creationId xmlns:p14="http://schemas.microsoft.com/office/powerpoint/2010/main" val="322169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984E394-C37F-4E2B-8895-59D4D4548A2C}" type="slidenum">
              <a:rPr lang="en-US" altLang="en-US"/>
              <a:pPr>
                <a:defRPr/>
              </a:pPr>
              <a:t>‹#›</a:t>
            </a:fld>
            <a:endParaRPr lang="en-US" altLang="en-US"/>
          </a:p>
        </p:txBody>
      </p:sp>
    </p:spTree>
    <p:extLst>
      <p:ext uri="{BB962C8B-B14F-4D97-AF65-F5344CB8AC3E}">
        <p14:creationId xmlns:p14="http://schemas.microsoft.com/office/powerpoint/2010/main" val="262187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4BD75E4-4A51-4422-9FDC-47887FB0F4AC}" type="slidenum">
              <a:rPr lang="en-US" altLang="en-US"/>
              <a:pPr>
                <a:defRPr/>
              </a:pPr>
              <a:t>‹#›</a:t>
            </a:fld>
            <a:endParaRPr lang="en-US" altLang="en-US"/>
          </a:p>
        </p:txBody>
      </p:sp>
    </p:spTree>
    <p:extLst>
      <p:ext uri="{BB962C8B-B14F-4D97-AF65-F5344CB8AC3E}">
        <p14:creationId xmlns:p14="http://schemas.microsoft.com/office/powerpoint/2010/main" val="96665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9C3A4B9-C29A-4446-A6B9-60937888FE85}" type="slidenum">
              <a:rPr lang="en-US" altLang="en-US"/>
              <a:pPr>
                <a:defRPr/>
              </a:pPr>
              <a:t>‹#›</a:t>
            </a:fld>
            <a:endParaRPr lang="en-US" altLang="en-US"/>
          </a:p>
        </p:txBody>
      </p:sp>
    </p:spTree>
    <p:extLst>
      <p:ext uri="{BB962C8B-B14F-4D97-AF65-F5344CB8AC3E}">
        <p14:creationId xmlns:p14="http://schemas.microsoft.com/office/powerpoint/2010/main" val="342654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15A014A-7F82-413A-9A51-95BC539B722A}" type="slidenum">
              <a:rPr lang="en-US" altLang="en-US"/>
              <a:pPr>
                <a:defRPr/>
              </a:pPr>
              <a:t>‹#›</a:t>
            </a:fld>
            <a:endParaRPr lang="en-US" altLang="en-US"/>
          </a:p>
        </p:txBody>
      </p:sp>
    </p:spTree>
    <p:extLst>
      <p:ext uri="{BB962C8B-B14F-4D97-AF65-F5344CB8AC3E}">
        <p14:creationId xmlns:p14="http://schemas.microsoft.com/office/powerpoint/2010/main" val="276195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0CF6A6-CED5-4E34-BE47-702E39285EEA}" type="slidenum">
              <a:rPr lang="en-US" altLang="en-US"/>
              <a:pPr>
                <a:defRPr/>
              </a:pPr>
              <a:t>‹#›</a:t>
            </a:fld>
            <a:endParaRPr lang="en-US" altLang="en-US"/>
          </a:p>
        </p:txBody>
      </p:sp>
    </p:spTree>
    <p:extLst>
      <p:ext uri="{BB962C8B-B14F-4D97-AF65-F5344CB8AC3E}">
        <p14:creationId xmlns:p14="http://schemas.microsoft.com/office/powerpoint/2010/main" val="275431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smtClean="0"/>
            </a:lvl1pPr>
          </a:lstStyle>
          <a:p>
            <a:pPr>
              <a:defRPr/>
            </a:pPr>
            <a:fld id="{BF320419-DE42-44A6-88A4-6F43D3F5B9A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 name="Group 78"/>
          <p:cNvGrpSpPr>
            <a:grpSpLocks/>
          </p:cNvGrpSpPr>
          <p:nvPr/>
        </p:nvGrpSpPr>
        <p:grpSpPr bwMode="auto">
          <a:xfrm flipH="1">
            <a:off x="2227899" y="6695345"/>
            <a:ext cx="490538" cy="666750"/>
            <a:chOff x="1176" y="5328"/>
            <a:chExt cx="309" cy="420"/>
          </a:xfrm>
        </p:grpSpPr>
        <p:sp>
          <p:nvSpPr>
            <p:cNvPr id="112" name="Line 79"/>
            <p:cNvSpPr>
              <a:spLocks noChangeShapeType="1"/>
            </p:cNvSpPr>
            <p:nvPr/>
          </p:nvSpPr>
          <p:spPr bwMode="auto">
            <a:xfrm>
              <a:off x="1478" y="5427"/>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 name="Line 80"/>
            <p:cNvSpPr>
              <a:spLocks noChangeShapeType="1"/>
            </p:cNvSpPr>
            <p:nvPr/>
          </p:nvSpPr>
          <p:spPr bwMode="auto">
            <a:xfrm>
              <a:off x="1359" y="5351"/>
              <a:ext cx="0"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 name="Freeform 81"/>
            <p:cNvSpPr>
              <a:spLocks/>
            </p:cNvSpPr>
            <p:nvPr/>
          </p:nvSpPr>
          <p:spPr bwMode="auto">
            <a:xfrm>
              <a:off x="1176" y="5328"/>
              <a:ext cx="309" cy="238"/>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115" name="Line 82"/>
            <p:cNvSpPr>
              <a:spLocks noChangeShapeType="1"/>
            </p:cNvSpPr>
            <p:nvPr/>
          </p:nvSpPr>
          <p:spPr bwMode="auto">
            <a:xfrm>
              <a:off x="1294" y="5566"/>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6" name="Line 83"/>
            <p:cNvSpPr>
              <a:spLocks noChangeShapeType="1"/>
            </p:cNvSpPr>
            <p:nvPr/>
          </p:nvSpPr>
          <p:spPr bwMode="auto">
            <a:xfrm>
              <a:off x="1181" y="5442"/>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99" name="Group 387"/>
          <p:cNvGrpSpPr>
            <a:grpSpLocks/>
          </p:cNvGrpSpPr>
          <p:nvPr/>
        </p:nvGrpSpPr>
        <p:grpSpPr bwMode="auto">
          <a:xfrm flipH="1">
            <a:off x="4831459" y="5055457"/>
            <a:ext cx="228600" cy="862013"/>
            <a:chOff x="1680" y="768"/>
            <a:chExt cx="144" cy="543"/>
          </a:xfrm>
        </p:grpSpPr>
        <p:sp>
          <p:nvSpPr>
            <p:cNvPr id="200" name="Line 388"/>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1" name="Line 389"/>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02" name="Group 390"/>
            <p:cNvGrpSpPr>
              <a:grpSpLocks/>
            </p:cNvGrpSpPr>
            <p:nvPr/>
          </p:nvGrpSpPr>
          <p:grpSpPr bwMode="auto">
            <a:xfrm>
              <a:off x="1680" y="768"/>
              <a:ext cx="144" cy="364"/>
              <a:chOff x="1680" y="768"/>
              <a:chExt cx="144" cy="364"/>
            </a:xfrm>
          </p:grpSpPr>
          <p:sp>
            <p:nvSpPr>
              <p:cNvPr id="203" name="Freeform 391"/>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04" name="Freeform 392"/>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205" name="Freeform 393"/>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aphicFrame>
        <p:nvGraphicFramePr>
          <p:cNvPr id="110" name="Group 29"/>
          <p:cNvGraphicFramePr>
            <a:graphicFrameLocks noGrp="1"/>
          </p:cNvGraphicFramePr>
          <p:nvPr>
            <p:extLst>
              <p:ext uri="{D42A27DB-BD31-4B8C-83A1-F6EECF244321}">
                <p14:modId xmlns:p14="http://schemas.microsoft.com/office/powerpoint/2010/main" val="2951408451"/>
              </p:ext>
            </p:extLst>
          </p:nvPr>
        </p:nvGraphicFramePr>
        <p:xfrm>
          <a:off x="177800" y="165100"/>
          <a:ext cx="6997700" cy="2878736"/>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2</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What’s Behind Door Number 1?</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Cory Bibby &amp;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Sitting on bench between marks, no part of body or clothing touching bench outside marks. Gun loaded on table with trigger guard over X, muzzle pointed anywhere downrange. All mags to be used on belt.</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PCC</a:t>
                      </a:r>
                      <a:r>
                        <a:rPr kumimoji="0" lang="en-US" sz="1100" b="1" i="0" u="none" strike="noStrike" cap="none" normalizeH="0" baseline="0">
                          <a:ln>
                            <a:noFill/>
                          </a:ln>
                          <a:solidFill>
                            <a:schemeClr val="tx1"/>
                          </a:solidFill>
                          <a:effectLst/>
                          <a:latin typeface="Arial" charset="0"/>
                          <a:cs typeface="Times New Roman" charset="0"/>
                        </a:rPr>
                        <a:t>:</a:t>
                      </a:r>
                      <a:r>
                        <a:rPr kumimoji="0" lang="en-US" sz="1100" b="0" i="0" u="none" strike="noStrike" cap="none" normalizeH="0" baseline="0">
                          <a:ln>
                            <a:noFill/>
                          </a:ln>
                          <a:solidFill>
                            <a:schemeClr val="tx1"/>
                          </a:solidFill>
                          <a:effectLst/>
                          <a:latin typeface="Arial" charset="0"/>
                          <a:cs typeface="Times New Roman" charset="0"/>
                        </a:rPr>
                        <a:t> Same as </a:t>
                      </a:r>
                      <a:r>
                        <a:rPr kumimoji="0" lang="en-US" sz="1100" b="0" i="0" u="none" strike="noStrike" cap="none" normalizeH="0" baseline="0" dirty="0">
                          <a:ln>
                            <a:noFill/>
                          </a:ln>
                          <a:solidFill>
                            <a:schemeClr val="tx1"/>
                          </a:solidFill>
                          <a:effectLst/>
                          <a:latin typeface="Arial" charset="0"/>
                          <a:cs typeface="Times New Roman" charset="0"/>
                        </a:rPr>
                        <a:t>above.</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8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Notes:</a:t>
                      </a:r>
                    </a:p>
                    <a:p>
                      <a:pPr marL="171450" marR="0" lvl="0" indent="-171450" algn="l" defTabSz="966788"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sz="1100" b="0" i="0" u="none" strike="noStrike" cap="none" normalizeH="0" baseline="0" dirty="0">
                          <a:ln>
                            <a:noFill/>
                          </a:ln>
                          <a:solidFill>
                            <a:schemeClr val="tx1"/>
                          </a:solidFill>
                          <a:effectLst/>
                          <a:latin typeface="Arial" charset="0"/>
                          <a:cs typeface="Times New Roman" charset="0"/>
                        </a:rPr>
                        <a:t>Door must be opened with hands only.</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28 rounds, 140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14 metric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91"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7000"/>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141288"/>
            <a:ext cx="10572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88"/>
          <p:cNvPicPr>
            <a:picLocks noChangeAspect="1"/>
          </p:cNvPicPr>
          <p:nvPr/>
        </p:nvPicPr>
        <p:blipFill>
          <a:blip r:embed="rId4"/>
          <a:stretch>
            <a:fillRect/>
          </a:stretch>
        </p:blipFill>
        <p:spPr>
          <a:xfrm>
            <a:off x="2090617" y="5156163"/>
            <a:ext cx="598808" cy="1076523"/>
          </a:xfrm>
          <a:prstGeom prst="rect">
            <a:avLst/>
          </a:prstGeom>
        </p:spPr>
      </p:pic>
      <p:sp>
        <p:nvSpPr>
          <p:cNvPr id="189" name="Rectangle 22"/>
          <p:cNvSpPr>
            <a:spLocks noChangeArrowheads="1"/>
          </p:cNvSpPr>
          <p:nvPr/>
        </p:nvSpPr>
        <p:spPr bwMode="auto">
          <a:xfrm>
            <a:off x="1487898" y="5156163"/>
            <a:ext cx="602718" cy="1077575"/>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90" name="Rectangle 22"/>
          <p:cNvSpPr>
            <a:spLocks noChangeArrowheads="1"/>
          </p:cNvSpPr>
          <p:nvPr/>
        </p:nvSpPr>
        <p:spPr bwMode="auto">
          <a:xfrm>
            <a:off x="2677360" y="5164025"/>
            <a:ext cx="827840" cy="1077575"/>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98" name="Straight Connector 197"/>
          <p:cNvCxnSpPr/>
          <p:nvPr/>
        </p:nvCxnSpPr>
        <p:spPr>
          <a:xfrm flipH="1">
            <a:off x="3011347" y="6241600"/>
            <a:ext cx="508142" cy="1960160"/>
          </a:xfrm>
          <a:prstGeom prst="line">
            <a:avLst/>
          </a:prstGeom>
          <a:ln w="28575"/>
        </p:spPr>
        <p:style>
          <a:lnRef idx="1">
            <a:schemeClr val="dk1"/>
          </a:lnRef>
          <a:fillRef idx="0">
            <a:schemeClr val="dk1"/>
          </a:fillRef>
          <a:effectRef idx="0">
            <a:schemeClr val="dk1"/>
          </a:effectRef>
          <a:fontRef idx="minor">
            <a:schemeClr val="tx1"/>
          </a:fontRef>
        </p:style>
      </p:cxnSp>
      <p:grpSp>
        <p:nvGrpSpPr>
          <p:cNvPr id="206" name="Group 400"/>
          <p:cNvGrpSpPr>
            <a:grpSpLocks/>
          </p:cNvGrpSpPr>
          <p:nvPr/>
        </p:nvGrpSpPr>
        <p:grpSpPr bwMode="auto">
          <a:xfrm>
            <a:off x="4572821" y="4634766"/>
            <a:ext cx="227013" cy="858838"/>
            <a:chOff x="2064" y="1440"/>
            <a:chExt cx="143" cy="541"/>
          </a:xfrm>
        </p:grpSpPr>
        <p:sp>
          <p:nvSpPr>
            <p:cNvPr id="207" name="Line 401"/>
            <p:cNvSpPr>
              <a:spLocks noChangeShapeType="1"/>
            </p:cNvSpPr>
            <p:nvPr/>
          </p:nvSpPr>
          <p:spPr bwMode="auto">
            <a:xfrm flipH="1">
              <a:off x="2203"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 name="Line 402"/>
            <p:cNvSpPr>
              <a:spLocks noChangeShapeType="1"/>
            </p:cNvSpPr>
            <p:nvPr/>
          </p:nvSpPr>
          <p:spPr bwMode="auto">
            <a:xfrm flipH="1">
              <a:off x="2074"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09" name="Group 403"/>
            <p:cNvGrpSpPr>
              <a:grpSpLocks/>
            </p:cNvGrpSpPr>
            <p:nvPr/>
          </p:nvGrpSpPr>
          <p:grpSpPr bwMode="auto">
            <a:xfrm>
              <a:off x="2064" y="1440"/>
              <a:ext cx="143" cy="366"/>
              <a:chOff x="2064" y="1440"/>
              <a:chExt cx="143" cy="366"/>
            </a:xfrm>
          </p:grpSpPr>
          <p:sp>
            <p:nvSpPr>
              <p:cNvPr id="210" name="Freeform 404"/>
              <p:cNvSpPr>
                <a:spLocks/>
              </p:cNvSpPr>
              <p:nvPr/>
            </p:nvSpPr>
            <p:spPr bwMode="auto">
              <a:xfrm flipH="1">
                <a:off x="2067" y="1440"/>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211" name="Freeform 405"/>
              <p:cNvSpPr>
                <a:spLocks/>
              </p:cNvSpPr>
              <p:nvPr/>
            </p:nvSpPr>
            <p:spPr bwMode="auto">
              <a:xfrm>
                <a:off x="2064" y="1524"/>
                <a:ext cx="108" cy="282"/>
              </a:xfrm>
              <a:custGeom>
                <a:avLst/>
                <a:gdLst>
                  <a:gd name="T0" fmla="*/ 108 w 108"/>
                  <a:gd name="T1" fmla="*/ 282 h 282"/>
                  <a:gd name="T2" fmla="*/ 21 w 108"/>
                  <a:gd name="T3" fmla="*/ 248 h 282"/>
                  <a:gd name="T4" fmla="*/ 0 w 108"/>
                  <a:gd name="T5" fmla="*/ 186 h 282"/>
                  <a:gd name="T6" fmla="*/ 2 w 108"/>
                  <a:gd name="T7" fmla="*/ 0 h 282"/>
                  <a:gd name="T8" fmla="*/ 108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108" y="282"/>
                    </a:moveTo>
                    <a:lnTo>
                      <a:pt x="21" y="248"/>
                    </a:lnTo>
                    <a:lnTo>
                      <a:pt x="0" y="186"/>
                    </a:lnTo>
                    <a:lnTo>
                      <a:pt x="2" y="0"/>
                    </a:lnTo>
                    <a:lnTo>
                      <a:pt x="108" y="282"/>
                    </a:lnTo>
                    <a:close/>
                  </a:path>
                </a:pathLst>
              </a:custGeom>
              <a:solidFill>
                <a:schemeClr val="tx1"/>
              </a:solidFill>
              <a:ln w="0">
                <a:solidFill>
                  <a:schemeClr val="tx1"/>
                </a:solidFill>
                <a:round/>
                <a:headEnd/>
                <a:tailEnd/>
              </a:ln>
            </p:spPr>
            <p:txBody>
              <a:bodyPr/>
              <a:lstStyle/>
              <a:p>
                <a:endParaRPr lang="en-US"/>
              </a:p>
            </p:txBody>
          </p:sp>
        </p:grpSp>
      </p:grpSp>
      <p:grpSp>
        <p:nvGrpSpPr>
          <p:cNvPr id="218" name="Group 292"/>
          <p:cNvGrpSpPr>
            <a:grpSpLocks/>
          </p:cNvGrpSpPr>
          <p:nvPr/>
        </p:nvGrpSpPr>
        <p:grpSpPr bwMode="auto">
          <a:xfrm flipH="1">
            <a:off x="1158481" y="4470300"/>
            <a:ext cx="222250" cy="858838"/>
            <a:chOff x="384" y="816"/>
            <a:chExt cx="140" cy="541"/>
          </a:xfrm>
        </p:grpSpPr>
        <p:sp>
          <p:nvSpPr>
            <p:cNvPr id="219" name="Line 293"/>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0" name="Line 294"/>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 name="Freeform 295"/>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222" name="Straight Connector 221"/>
          <p:cNvCxnSpPr/>
          <p:nvPr/>
        </p:nvCxnSpPr>
        <p:spPr>
          <a:xfrm flipH="1">
            <a:off x="1359773" y="6232686"/>
            <a:ext cx="679405" cy="1320452"/>
          </a:xfrm>
          <a:prstGeom prst="line">
            <a:avLst/>
          </a:prstGeom>
          <a:ln w="28575"/>
        </p:spPr>
        <p:style>
          <a:lnRef idx="1">
            <a:schemeClr val="dk1"/>
          </a:lnRef>
          <a:fillRef idx="0">
            <a:schemeClr val="dk1"/>
          </a:fillRef>
          <a:effectRef idx="0">
            <a:schemeClr val="dk1"/>
          </a:effectRef>
          <a:fontRef idx="minor">
            <a:schemeClr val="tx1"/>
          </a:fontRef>
        </p:style>
      </p:cxnSp>
      <p:grpSp>
        <p:nvGrpSpPr>
          <p:cNvPr id="223" name="Group 288"/>
          <p:cNvGrpSpPr>
            <a:grpSpLocks/>
          </p:cNvGrpSpPr>
          <p:nvPr/>
        </p:nvGrpSpPr>
        <p:grpSpPr bwMode="auto">
          <a:xfrm>
            <a:off x="4437714" y="3349821"/>
            <a:ext cx="222250" cy="858838"/>
            <a:chOff x="384" y="816"/>
            <a:chExt cx="140" cy="541"/>
          </a:xfrm>
        </p:grpSpPr>
        <p:sp>
          <p:nvSpPr>
            <p:cNvPr id="224" name="Line 289"/>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 name="Line 290"/>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 name="Freeform 291"/>
            <p:cNvSpPr>
              <a:spLocks/>
            </p:cNvSpPr>
            <p:nvPr/>
          </p:nvSpPr>
          <p:spPr bwMode="auto">
            <a:xfrm flipH="1">
              <a:off x="384" y="816"/>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231" name="Group 380"/>
          <p:cNvGrpSpPr>
            <a:grpSpLocks/>
          </p:cNvGrpSpPr>
          <p:nvPr/>
        </p:nvGrpSpPr>
        <p:grpSpPr bwMode="auto">
          <a:xfrm>
            <a:off x="1441407" y="3889756"/>
            <a:ext cx="228600" cy="862013"/>
            <a:chOff x="1680" y="768"/>
            <a:chExt cx="144" cy="543"/>
          </a:xfrm>
        </p:grpSpPr>
        <p:sp>
          <p:nvSpPr>
            <p:cNvPr id="232" name="Line 381"/>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3" name="Line 382"/>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4" name="Group 383"/>
            <p:cNvGrpSpPr>
              <a:grpSpLocks/>
            </p:cNvGrpSpPr>
            <p:nvPr/>
          </p:nvGrpSpPr>
          <p:grpSpPr bwMode="auto">
            <a:xfrm>
              <a:off x="1680" y="768"/>
              <a:ext cx="144" cy="364"/>
              <a:chOff x="1680" y="768"/>
              <a:chExt cx="144" cy="364"/>
            </a:xfrm>
          </p:grpSpPr>
          <p:sp>
            <p:nvSpPr>
              <p:cNvPr id="235" name="Freeform 384"/>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36" name="Freeform 385"/>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237" name="Freeform 386"/>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38" name="Group 387"/>
          <p:cNvGrpSpPr>
            <a:grpSpLocks/>
          </p:cNvGrpSpPr>
          <p:nvPr/>
        </p:nvGrpSpPr>
        <p:grpSpPr bwMode="auto">
          <a:xfrm flipH="1">
            <a:off x="3392434" y="3772753"/>
            <a:ext cx="228600" cy="862013"/>
            <a:chOff x="1680" y="768"/>
            <a:chExt cx="144" cy="543"/>
          </a:xfrm>
        </p:grpSpPr>
        <p:sp>
          <p:nvSpPr>
            <p:cNvPr id="239" name="Line 388"/>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0" name="Line 389"/>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41" name="Group 390"/>
            <p:cNvGrpSpPr>
              <a:grpSpLocks/>
            </p:cNvGrpSpPr>
            <p:nvPr/>
          </p:nvGrpSpPr>
          <p:grpSpPr bwMode="auto">
            <a:xfrm>
              <a:off x="1680" y="768"/>
              <a:ext cx="144" cy="364"/>
              <a:chOff x="1680" y="768"/>
              <a:chExt cx="144" cy="364"/>
            </a:xfrm>
          </p:grpSpPr>
          <p:sp>
            <p:nvSpPr>
              <p:cNvPr id="242" name="Freeform 391"/>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43" name="Freeform 392"/>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244" name="Freeform 393"/>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45" name="Group 44"/>
          <p:cNvGrpSpPr>
            <a:grpSpLocks/>
          </p:cNvGrpSpPr>
          <p:nvPr/>
        </p:nvGrpSpPr>
        <p:grpSpPr bwMode="auto">
          <a:xfrm>
            <a:off x="1992972" y="3784103"/>
            <a:ext cx="287338" cy="787400"/>
            <a:chOff x="1756" y="2113"/>
            <a:chExt cx="181" cy="499"/>
          </a:xfrm>
        </p:grpSpPr>
        <p:sp>
          <p:nvSpPr>
            <p:cNvPr id="246" name="Line 45"/>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7" name="Line 46"/>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48" name="Group 47"/>
            <p:cNvGrpSpPr>
              <a:grpSpLocks/>
            </p:cNvGrpSpPr>
            <p:nvPr/>
          </p:nvGrpSpPr>
          <p:grpSpPr bwMode="auto">
            <a:xfrm>
              <a:off x="1756" y="2113"/>
              <a:ext cx="181" cy="333"/>
              <a:chOff x="1756" y="2113"/>
              <a:chExt cx="181" cy="333"/>
            </a:xfrm>
          </p:grpSpPr>
          <p:sp>
            <p:nvSpPr>
              <p:cNvPr id="249" name="Freeform 48"/>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250"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251"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12" name="Group 412"/>
          <p:cNvGrpSpPr>
            <a:grpSpLocks/>
          </p:cNvGrpSpPr>
          <p:nvPr/>
        </p:nvGrpSpPr>
        <p:grpSpPr bwMode="auto">
          <a:xfrm>
            <a:off x="5007819" y="5720619"/>
            <a:ext cx="223838" cy="858838"/>
            <a:chOff x="1872" y="1440"/>
            <a:chExt cx="141" cy="541"/>
          </a:xfrm>
        </p:grpSpPr>
        <p:sp>
          <p:nvSpPr>
            <p:cNvPr id="213" name="Line 413"/>
            <p:cNvSpPr>
              <a:spLocks noChangeShapeType="1"/>
            </p:cNvSpPr>
            <p:nvPr/>
          </p:nvSpPr>
          <p:spPr bwMode="auto">
            <a:xfrm flipH="1">
              <a:off x="2008" y="1733"/>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4" name="Line 414"/>
            <p:cNvSpPr>
              <a:spLocks noChangeShapeType="1"/>
            </p:cNvSpPr>
            <p:nvPr/>
          </p:nvSpPr>
          <p:spPr bwMode="auto">
            <a:xfrm flipH="1">
              <a:off x="1879" y="1695"/>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15" name="Group 415"/>
            <p:cNvGrpSpPr>
              <a:grpSpLocks/>
            </p:cNvGrpSpPr>
            <p:nvPr/>
          </p:nvGrpSpPr>
          <p:grpSpPr bwMode="auto">
            <a:xfrm>
              <a:off x="1872" y="1440"/>
              <a:ext cx="141" cy="364"/>
              <a:chOff x="1872" y="1440"/>
              <a:chExt cx="141" cy="364"/>
            </a:xfrm>
          </p:grpSpPr>
          <p:sp>
            <p:nvSpPr>
              <p:cNvPr id="216" name="Freeform 416"/>
              <p:cNvSpPr>
                <a:spLocks/>
              </p:cNvSpPr>
              <p:nvPr/>
            </p:nvSpPr>
            <p:spPr bwMode="auto">
              <a:xfrm flipH="1">
                <a:off x="1872" y="1440"/>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217" name="Freeform 417"/>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258" name="Group 29"/>
          <p:cNvGrpSpPr>
            <a:grpSpLocks/>
          </p:cNvGrpSpPr>
          <p:nvPr/>
        </p:nvGrpSpPr>
        <p:grpSpPr bwMode="auto">
          <a:xfrm>
            <a:off x="2361273" y="3780145"/>
            <a:ext cx="287338" cy="790575"/>
            <a:chOff x="528" y="240"/>
            <a:chExt cx="181" cy="498"/>
          </a:xfrm>
        </p:grpSpPr>
        <p:sp>
          <p:nvSpPr>
            <p:cNvPr id="259" name="Line 30"/>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0" name="Line 31"/>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1" name="Freeform 32"/>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266" name="Freeform 36"/>
          <p:cNvSpPr>
            <a:spLocks/>
          </p:cNvSpPr>
          <p:nvPr/>
        </p:nvSpPr>
        <p:spPr bwMode="auto">
          <a:xfrm>
            <a:off x="2196966" y="3783051"/>
            <a:ext cx="290513" cy="525459"/>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a:solidFill>
              <a:schemeClr val="tx1"/>
            </a:solidFill>
            <a:round/>
            <a:headEnd/>
            <a:tailEnd/>
          </a:ln>
        </p:spPr>
        <p:txBody>
          <a:bodyPr/>
          <a:lstStyle/>
          <a:p>
            <a:endParaRPr lang="en-US"/>
          </a:p>
        </p:txBody>
      </p:sp>
      <p:grpSp>
        <p:nvGrpSpPr>
          <p:cNvPr id="283" name="Group 194"/>
          <p:cNvGrpSpPr>
            <a:grpSpLocks/>
          </p:cNvGrpSpPr>
          <p:nvPr/>
        </p:nvGrpSpPr>
        <p:grpSpPr bwMode="auto">
          <a:xfrm>
            <a:off x="1014313" y="5525357"/>
            <a:ext cx="198438" cy="984250"/>
            <a:chOff x="1799" y="2184"/>
            <a:chExt cx="125" cy="620"/>
          </a:xfrm>
        </p:grpSpPr>
        <p:grpSp>
          <p:nvGrpSpPr>
            <p:cNvPr id="284" name="Group 195"/>
            <p:cNvGrpSpPr>
              <a:grpSpLocks/>
            </p:cNvGrpSpPr>
            <p:nvPr/>
          </p:nvGrpSpPr>
          <p:grpSpPr bwMode="auto">
            <a:xfrm>
              <a:off x="1800" y="2184"/>
              <a:ext cx="123" cy="327"/>
              <a:chOff x="1598" y="2410"/>
              <a:chExt cx="125" cy="327"/>
            </a:xfrm>
          </p:grpSpPr>
          <p:sp>
            <p:nvSpPr>
              <p:cNvPr id="289" name="Freeform 196"/>
              <p:cNvSpPr>
                <a:spLocks/>
              </p:cNvSpPr>
              <p:nvPr/>
            </p:nvSpPr>
            <p:spPr bwMode="auto">
              <a:xfrm>
                <a:off x="1598" y="2410"/>
                <a:ext cx="125" cy="327"/>
              </a:xfrm>
              <a:custGeom>
                <a:avLst/>
                <a:gdLst>
                  <a:gd name="T0" fmla="*/ 1 w 173"/>
                  <a:gd name="T1" fmla="*/ 3 h 375"/>
                  <a:gd name="T2" fmla="*/ 1 w 173"/>
                  <a:gd name="T3" fmla="*/ 0 h 375"/>
                  <a:gd name="T4" fmla="*/ 1 w 173"/>
                  <a:gd name="T5" fmla="*/ 3 h 375"/>
                  <a:gd name="T6" fmla="*/ 1 w 173"/>
                  <a:gd name="T7" fmla="*/ 3 h 375"/>
                  <a:gd name="T8" fmla="*/ 1 w 173"/>
                  <a:gd name="T9" fmla="*/ 5 h 375"/>
                  <a:gd name="T10" fmla="*/ 1 w 173"/>
                  <a:gd name="T11" fmla="*/ 16 h 375"/>
                  <a:gd name="T12" fmla="*/ 1 w 173"/>
                  <a:gd name="T13" fmla="*/ 19 h 375"/>
                  <a:gd name="T14" fmla="*/ 1 w 173"/>
                  <a:gd name="T15" fmla="*/ 21 h 375"/>
                  <a:gd name="T16" fmla="*/ 0 w 173"/>
                  <a:gd name="T17" fmla="*/ 18 h 375"/>
                  <a:gd name="T18" fmla="*/ 0 w 173"/>
                  <a:gd name="T19" fmla="*/ 8 h 375"/>
                  <a:gd name="T20" fmla="*/ 1 w 173"/>
                  <a:gd name="T21" fmla="*/ 5 h 375"/>
                  <a:gd name="T22" fmla="*/ 1 w 173"/>
                  <a:gd name="T23" fmla="*/ 5 h 375"/>
                  <a:gd name="T24" fmla="*/ 1 w 173"/>
                  <a:gd name="T25" fmla="*/ 3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290" name="Freeform 197"/>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285" name="Group 198"/>
            <p:cNvGrpSpPr>
              <a:grpSpLocks/>
            </p:cNvGrpSpPr>
            <p:nvPr/>
          </p:nvGrpSpPr>
          <p:grpSpPr bwMode="auto">
            <a:xfrm>
              <a:off x="1799" y="2316"/>
              <a:ext cx="125" cy="488"/>
              <a:chOff x="1425" y="2304"/>
              <a:chExt cx="173" cy="560"/>
            </a:xfrm>
          </p:grpSpPr>
          <p:sp>
            <p:nvSpPr>
              <p:cNvPr id="286" name="Line 199"/>
              <p:cNvSpPr>
                <a:spLocks noChangeShapeType="1"/>
              </p:cNvSpPr>
              <p:nvPr/>
            </p:nvSpPr>
            <p:spPr bwMode="auto">
              <a:xfrm>
                <a:off x="1434" y="2609"/>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 name="Line 200"/>
              <p:cNvSpPr>
                <a:spLocks noChangeShapeType="1"/>
              </p:cNvSpPr>
              <p:nvPr/>
            </p:nvSpPr>
            <p:spPr bwMode="auto">
              <a:xfrm>
                <a:off x="1589" y="2567"/>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 name="Freeform 201"/>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grpSp>
        <p:nvGrpSpPr>
          <p:cNvPr id="295" name="Group 403"/>
          <p:cNvGrpSpPr>
            <a:grpSpLocks/>
          </p:cNvGrpSpPr>
          <p:nvPr/>
        </p:nvGrpSpPr>
        <p:grpSpPr bwMode="auto">
          <a:xfrm>
            <a:off x="4997501" y="5967735"/>
            <a:ext cx="227013" cy="581025"/>
            <a:chOff x="2064" y="1440"/>
            <a:chExt cx="143" cy="366"/>
          </a:xfrm>
        </p:grpSpPr>
        <p:sp>
          <p:nvSpPr>
            <p:cNvPr id="296" name="Freeform 404"/>
            <p:cNvSpPr>
              <a:spLocks/>
            </p:cNvSpPr>
            <p:nvPr/>
          </p:nvSpPr>
          <p:spPr bwMode="auto">
            <a:xfrm flipH="1">
              <a:off x="2067" y="1440"/>
              <a:ext cx="140" cy="364"/>
            </a:xfrm>
            <a:custGeom>
              <a:avLst/>
              <a:gdLst>
                <a:gd name="T0" fmla="*/ 2 w 173"/>
                <a:gd name="T1" fmla="*/ 15 h 375"/>
                <a:gd name="T2" fmla="*/ 2 w 173"/>
                <a:gd name="T3" fmla="*/ 0 h 375"/>
                <a:gd name="T4" fmla="*/ 2 w 173"/>
                <a:gd name="T5" fmla="*/ 38 h 375"/>
                <a:gd name="T6" fmla="*/ 2 w 173"/>
                <a:gd name="T7" fmla="*/ 40 h 375"/>
                <a:gd name="T8" fmla="*/ 2 w 173"/>
                <a:gd name="T9" fmla="*/ 48 h 375"/>
                <a:gd name="T10" fmla="*/ 2 w 173"/>
                <a:gd name="T11" fmla="*/ 149 h 375"/>
                <a:gd name="T12" fmla="*/ 2 w 173"/>
                <a:gd name="T13" fmla="*/ 184 h 375"/>
                <a:gd name="T14" fmla="*/ 2 w 173"/>
                <a:gd name="T15" fmla="*/ 202 h 375"/>
                <a:gd name="T16" fmla="*/ 0 w 173"/>
                <a:gd name="T17" fmla="*/ 170 h 375"/>
                <a:gd name="T18" fmla="*/ 0 w 173"/>
                <a:gd name="T19" fmla="*/ 69 h 375"/>
                <a:gd name="T20" fmla="*/ 2 w 173"/>
                <a:gd name="T21" fmla="*/ 50 h 375"/>
                <a:gd name="T22" fmla="*/ 2 w 173"/>
                <a:gd name="T23" fmla="*/ 47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297" name="Freeform 405"/>
            <p:cNvSpPr>
              <a:spLocks/>
            </p:cNvSpPr>
            <p:nvPr/>
          </p:nvSpPr>
          <p:spPr bwMode="auto">
            <a:xfrm>
              <a:off x="2064" y="1524"/>
              <a:ext cx="108" cy="282"/>
            </a:xfrm>
            <a:custGeom>
              <a:avLst/>
              <a:gdLst>
                <a:gd name="T0" fmla="*/ 108 w 108"/>
                <a:gd name="T1" fmla="*/ 282 h 282"/>
                <a:gd name="T2" fmla="*/ 21 w 108"/>
                <a:gd name="T3" fmla="*/ 248 h 282"/>
                <a:gd name="T4" fmla="*/ 0 w 108"/>
                <a:gd name="T5" fmla="*/ 186 h 282"/>
                <a:gd name="T6" fmla="*/ 2 w 108"/>
                <a:gd name="T7" fmla="*/ 0 h 282"/>
                <a:gd name="T8" fmla="*/ 108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108" y="282"/>
                  </a:moveTo>
                  <a:lnTo>
                    <a:pt x="21" y="248"/>
                  </a:lnTo>
                  <a:lnTo>
                    <a:pt x="0" y="186"/>
                  </a:lnTo>
                  <a:lnTo>
                    <a:pt x="2" y="0"/>
                  </a:lnTo>
                  <a:lnTo>
                    <a:pt x="108" y="282"/>
                  </a:lnTo>
                  <a:close/>
                </a:path>
              </a:pathLst>
            </a:custGeom>
            <a:solidFill>
              <a:schemeClr val="tx1"/>
            </a:solidFill>
            <a:ln w="0">
              <a:solidFill>
                <a:schemeClr val="tx1"/>
              </a:solidFill>
              <a:round/>
              <a:headEnd/>
              <a:tailEnd/>
            </a:ln>
          </p:spPr>
          <p:txBody>
            <a:bodyPr/>
            <a:lstStyle/>
            <a:p>
              <a:endParaRPr lang="en-US"/>
            </a:p>
          </p:txBody>
        </p:sp>
      </p:grpSp>
      <p:grpSp>
        <p:nvGrpSpPr>
          <p:cNvPr id="2" name="Group 1"/>
          <p:cNvGrpSpPr/>
          <p:nvPr/>
        </p:nvGrpSpPr>
        <p:grpSpPr>
          <a:xfrm rot="16780494">
            <a:off x="2452561" y="6829196"/>
            <a:ext cx="101422" cy="75116"/>
            <a:chOff x="2247568" y="6807689"/>
            <a:chExt cx="101422" cy="75116"/>
          </a:xfrm>
        </p:grpSpPr>
        <p:cxnSp>
          <p:nvCxnSpPr>
            <p:cNvPr id="94" name="Straight Connector 93"/>
            <p:cNvCxnSpPr/>
            <p:nvPr/>
          </p:nvCxnSpPr>
          <p:spPr>
            <a:xfrm>
              <a:off x="2247568" y="6807689"/>
              <a:ext cx="0" cy="75116"/>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2247568" y="6816693"/>
              <a:ext cx="101422"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759295" y="5553480"/>
            <a:ext cx="396560" cy="1270538"/>
            <a:chOff x="-142698" y="7059168"/>
            <a:chExt cx="396560" cy="1270538"/>
          </a:xfrm>
        </p:grpSpPr>
        <p:sp>
          <p:nvSpPr>
            <p:cNvPr id="98" name="AutoShape 14"/>
            <p:cNvSpPr>
              <a:spLocks noChangeArrowheads="1"/>
            </p:cNvSpPr>
            <p:nvPr/>
          </p:nvSpPr>
          <p:spPr bwMode="auto">
            <a:xfrm>
              <a:off x="-142698" y="7610982"/>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99" name="AutoShape 14"/>
            <p:cNvSpPr>
              <a:spLocks noChangeArrowheads="1"/>
            </p:cNvSpPr>
            <p:nvPr/>
          </p:nvSpPr>
          <p:spPr bwMode="auto">
            <a:xfrm>
              <a:off x="-139838" y="7059168"/>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01" name="Freeform 55"/>
          <p:cNvSpPr>
            <a:spLocks/>
          </p:cNvSpPr>
          <p:nvPr/>
        </p:nvSpPr>
        <p:spPr bwMode="auto">
          <a:xfrm>
            <a:off x="3193995" y="4972050"/>
            <a:ext cx="320994" cy="1277966"/>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275" name="Group 194"/>
          <p:cNvGrpSpPr>
            <a:grpSpLocks/>
          </p:cNvGrpSpPr>
          <p:nvPr/>
        </p:nvGrpSpPr>
        <p:grpSpPr bwMode="auto">
          <a:xfrm>
            <a:off x="628771" y="6044470"/>
            <a:ext cx="198438" cy="984250"/>
            <a:chOff x="1799" y="2184"/>
            <a:chExt cx="125" cy="620"/>
          </a:xfrm>
        </p:grpSpPr>
        <p:grpSp>
          <p:nvGrpSpPr>
            <p:cNvPr id="276" name="Group 195"/>
            <p:cNvGrpSpPr>
              <a:grpSpLocks/>
            </p:cNvGrpSpPr>
            <p:nvPr/>
          </p:nvGrpSpPr>
          <p:grpSpPr bwMode="auto">
            <a:xfrm>
              <a:off x="1800" y="2184"/>
              <a:ext cx="123" cy="327"/>
              <a:chOff x="1598" y="2410"/>
              <a:chExt cx="125" cy="327"/>
            </a:xfrm>
          </p:grpSpPr>
          <p:sp>
            <p:nvSpPr>
              <p:cNvPr id="281" name="Freeform 196"/>
              <p:cNvSpPr>
                <a:spLocks/>
              </p:cNvSpPr>
              <p:nvPr/>
            </p:nvSpPr>
            <p:spPr bwMode="auto">
              <a:xfrm>
                <a:off x="1598" y="2410"/>
                <a:ext cx="125" cy="327"/>
              </a:xfrm>
              <a:custGeom>
                <a:avLst/>
                <a:gdLst>
                  <a:gd name="T0" fmla="*/ 1 w 173"/>
                  <a:gd name="T1" fmla="*/ 3 h 375"/>
                  <a:gd name="T2" fmla="*/ 1 w 173"/>
                  <a:gd name="T3" fmla="*/ 0 h 375"/>
                  <a:gd name="T4" fmla="*/ 1 w 173"/>
                  <a:gd name="T5" fmla="*/ 3 h 375"/>
                  <a:gd name="T6" fmla="*/ 1 w 173"/>
                  <a:gd name="T7" fmla="*/ 3 h 375"/>
                  <a:gd name="T8" fmla="*/ 1 w 173"/>
                  <a:gd name="T9" fmla="*/ 5 h 375"/>
                  <a:gd name="T10" fmla="*/ 1 w 173"/>
                  <a:gd name="T11" fmla="*/ 16 h 375"/>
                  <a:gd name="T12" fmla="*/ 1 w 173"/>
                  <a:gd name="T13" fmla="*/ 19 h 375"/>
                  <a:gd name="T14" fmla="*/ 1 w 173"/>
                  <a:gd name="T15" fmla="*/ 21 h 375"/>
                  <a:gd name="T16" fmla="*/ 0 w 173"/>
                  <a:gd name="T17" fmla="*/ 18 h 375"/>
                  <a:gd name="T18" fmla="*/ 0 w 173"/>
                  <a:gd name="T19" fmla="*/ 8 h 375"/>
                  <a:gd name="T20" fmla="*/ 1 w 173"/>
                  <a:gd name="T21" fmla="*/ 5 h 375"/>
                  <a:gd name="T22" fmla="*/ 1 w 173"/>
                  <a:gd name="T23" fmla="*/ 5 h 375"/>
                  <a:gd name="T24" fmla="*/ 1 w 173"/>
                  <a:gd name="T25" fmla="*/ 3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sp>
            <p:nvSpPr>
              <p:cNvPr id="282" name="Freeform 197"/>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277" name="Group 198"/>
            <p:cNvGrpSpPr>
              <a:grpSpLocks/>
            </p:cNvGrpSpPr>
            <p:nvPr/>
          </p:nvGrpSpPr>
          <p:grpSpPr bwMode="auto">
            <a:xfrm>
              <a:off x="1799" y="2316"/>
              <a:ext cx="125" cy="488"/>
              <a:chOff x="1425" y="2304"/>
              <a:chExt cx="173" cy="560"/>
            </a:xfrm>
          </p:grpSpPr>
          <p:sp>
            <p:nvSpPr>
              <p:cNvPr id="278" name="Line 199"/>
              <p:cNvSpPr>
                <a:spLocks noChangeShapeType="1"/>
              </p:cNvSpPr>
              <p:nvPr/>
            </p:nvSpPr>
            <p:spPr bwMode="auto">
              <a:xfrm>
                <a:off x="1434" y="2609"/>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9" name="Line 200"/>
              <p:cNvSpPr>
                <a:spLocks noChangeShapeType="1"/>
              </p:cNvSpPr>
              <p:nvPr/>
            </p:nvSpPr>
            <p:spPr bwMode="auto">
              <a:xfrm>
                <a:off x="1589" y="2567"/>
                <a:ext cx="0"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0" name="Freeform 201"/>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grpSp>
        <p:nvGrpSpPr>
          <p:cNvPr id="8" name="Group 7"/>
          <p:cNvGrpSpPr/>
          <p:nvPr/>
        </p:nvGrpSpPr>
        <p:grpSpPr>
          <a:xfrm rot="21153419">
            <a:off x="1339366" y="7095577"/>
            <a:ext cx="1505843" cy="1956986"/>
            <a:chOff x="1704289" y="7068532"/>
            <a:chExt cx="1505843" cy="1956986"/>
          </a:xfrm>
        </p:grpSpPr>
        <p:pic>
          <p:nvPicPr>
            <p:cNvPr id="78" name="Picture 77"/>
            <p:cNvPicPr>
              <a:picLocks noChangeAspect="1"/>
            </p:cNvPicPr>
            <p:nvPr/>
          </p:nvPicPr>
          <p:blipFill>
            <a:blip r:embed="rId5"/>
            <a:stretch>
              <a:fillRect/>
            </a:stretch>
          </p:blipFill>
          <p:spPr>
            <a:xfrm rot="19817699">
              <a:off x="1704289" y="7068532"/>
              <a:ext cx="1505843" cy="1956986"/>
            </a:xfrm>
            <a:prstGeom prst="rect">
              <a:avLst/>
            </a:prstGeom>
          </p:spPr>
        </p:pic>
        <p:cxnSp>
          <p:nvCxnSpPr>
            <p:cNvPr id="178" name="Straight Connector 177"/>
            <p:cNvCxnSpPr/>
            <p:nvPr/>
          </p:nvCxnSpPr>
          <p:spPr>
            <a:xfrm flipV="1">
              <a:off x="2090617" y="7810313"/>
              <a:ext cx="163213" cy="160031"/>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p:cNvCxnSpPr/>
            <p:nvPr/>
          </p:nvCxnSpPr>
          <p:spPr>
            <a:xfrm flipV="1">
              <a:off x="2491915" y="8041729"/>
              <a:ext cx="163213" cy="160031"/>
            </a:xfrm>
            <a:prstGeom prst="line">
              <a:avLst/>
            </a:prstGeom>
          </p:spPr>
          <p:style>
            <a:lnRef idx="2">
              <a:schemeClr val="dk1"/>
            </a:lnRef>
            <a:fillRef idx="0">
              <a:schemeClr val="dk1"/>
            </a:fillRef>
            <a:effectRef idx="1">
              <a:schemeClr val="dk1"/>
            </a:effectRef>
            <a:fontRef idx="minor">
              <a:schemeClr val="tx1"/>
            </a:fontRef>
          </p:style>
        </p:cxnSp>
      </p:grpSp>
      <p:cxnSp>
        <p:nvCxnSpPr>
          <p:cNvPr id="117" name="Straight Connector 116"/>
          <p:cNvCxnSpPr/>
          <p:nvPr/>
        </p:nvCxnSpPr>
        <p:spPr>
          <a:xfrm flipH="1" flipV="1">
            <a:off x="1348811" y="7553138"/>
            <a:ext cx="1670473" cy="648622"/>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1574</TotalTime>
  <Words>132</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180</cp:revision>
  <dcterms:created xsi:type="dcterms:W3CDTF">2002-08-21T12:11:08Z</dcterms:created>
  <dcterms:modified xsi:type="dcterms:W3CDTF">2020-03-02T02:04:18Z</dcterms:modified>
  <cp:category>Shooting</cp:category>
</cp:coreProperties>
</file>