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02.10.2019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932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32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70">
            <a:extLst>
              <a:ext uri="{FF2B5EF4-FFF2-40B4-BE49-F238E27FC236}">
                <a16:creationId xmlns:a16="http://schemas.microsoft.com/office/drawing/2014/main" id="{9D55FEA5-4780-40C6-93B4-44ED9DFE2C7C}"/>
              </a:ext>
            </a:extLst>
          </p:cNvPr>
          <p:cNvGrpSpPr>
            <a:grpSpLocks/>
          </p:cNvGrpSpPr>
          <p:nvPr/>
        </p:nvGrpSpPr>
        <p:grpSpPr bwMode="auto">
          <a:xfrm>
            <a:off x="1125174" y="5408775"/>
            <a:ext cx="288925" cy="787400"/>
            <a:chOff x="1008" y="2592"/>
            <a:chExt cx="182" cy="496"/>
          </a:xfrm>
        </p:grpSpPr>
        <p:sp>
          <p:nvSpPr>
            <p:cNvPr id="34" name="Line 171">
              <a:extLst>
                <a:ext uri="{FF2B5EF4-FFF2-40B4-BE49-F238E27FC236}">
                  <a16:creationId xmlns:a16="http://schemas.microsoft.com/office/drawing/2014/main" id="{B52C2F27-CD27-4E46-94B8-4D82C7111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72">
              <a:extLst>
                <a:ext uri="{FF2B5EF4-FFF2-40B4-BE49-F238E27FC236}">
                  <a16:creationId xmlns:a16="http://schemas.microsoft.com/office/drawing/2014/main" id="{294CAEE8-B55B-46B8-B841-0977FE575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" name="Group 173">
              <a:extLst>
                <a:ext uri="{FF2B5EF4-FFF2-40B4-BE49-F238E27FC236}">
                  <a16:creationId xmlns:a16="http://schemas.microsoft.com/office/drawing/2014/main" id="{3D36D3B2-542A-47C2-90E6-67D58FB7A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7" name="Freeform 174">
                <a:extLst>
                  <a:ext uri="{FF2B5EF4-FFF2-40B4-BE49-F238E27FC236}">
                    <a16:creationId xmlns:a16="http://schemas.microsoft.com/office/drawing/2014/main" id="{356035B5-E69B-472C-9F64-68A6FEDF9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75">
                <a:extLst>
                  <a:ext uri="{FF2B5EF4-FFF2-40B4-BE49-F238E27FC236}">
                    <a16:creationId xmlns:a16="http://schemas.microsoft.com/office/drawing/2014/main" id="{92F05ED8-1D7B-4E75-AF22-9B2E735C7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49336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and Sportsman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Ghostbusters –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Redeux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6: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Stay Puff is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Heeeeuuuuuge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and Angry!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Looking out your window you are startled to see an enormous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Mr.Stay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Puff Marshmallow rolling down 5</a:t>
                      </a:r>
                      <a:r>
                        <a:rPr kumimoji="0" lang="en-US" sz="11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Ave! Alarmed, you throw a couple shots at his Sweet White Sugariness then head out to the street and try again to stop his advancing to the Empire State Building!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Firearm holstered and loaded to only 6 rounds. Wrist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parallel with ground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targets from available cover with at least 2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PP1 may only be engaged from P2. DQ results for engaging anywhere else.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3444397" y="4378506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1">
            <a:extLst>
              <a:ext uri="{FF2B5EF4-FFF2-40B4-BE49-F238E27FC236}">
                <a16:creationId xmlns:a16="http://schemas.microsoft.com/office/drawing/2014/main" id="{F20798D1-ED33-4C3E-815C-CAC48AF0A6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200" y="6698309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0C9C2F-4A0B-437F-9CF8-BFDC4B877FB2}"/>
              </a:ext>
            </a:extLst>
          </p:cNvPr>
          <p:cNvCxnSpPr>
            <a:cxnSpLocks/>
          </p:cNvCxnSpPr>
          <p:nvPr/>
        </p:nvCxnSpPr>
        <p:spPr>
          <a:xfrm flipV="1">
            <a:off x="2652558" y="8363358"/>
            <a:ext cx="326548" cy="38385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9B3877-E53A-4D69-8FEC-3448147EEACF}"/>
              </a:ext>
            </a:extLst>
          </p:cNvPr>
          <p:cNvSpPr txBox="1"/>
          <p:nvPr/>
        </p:nvSpPr>
        <p:spPr>
          <a:xfrm>
            <a:off x="1075223" y="840548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20" name="Group 164">
            <a:extLst>
              <a:ext uri="{FF2B5EF4-FFF2-40B4-BE49-F238E27FC236}">
                <a16:creationId xmlns:a16="http://schemas.microsoft.com/office/drawing/2014/main" id="{416BB242-2B87-49B4-972E-3BDB7EEA91CC}"/>
              </a:ext>
            </a:extLst>
          </p:cNvPr>
          <p:cNvGrpSpPr>
            <a:grpSpLocks/>
          </p:cNvGrpSpPr>
          <p:nvPr/>
        </p:nvGrpSpPr>
        <p:grpSpPr bwMode="auto">
          <a:xfrm>
            <a:off x="595557" y="5802475"/>
            <a:ext cx="288925" cy="787400"/>
            <a:chOff x="1247" y="2496"/>
            <a:chExt cx="182" cy="496"/>
          </a:xfrm>
        </p:grpSpPr>
        <p:sp>
          <p:nvSpPr>
            <p:cNvPr id="21" name="Line 165">
              <a:extLst>
                <a:ext uri="{FF2B5EF4-FFF2-40B4-BE49-F238E27FC236}">
                  <a16:creationId xmlns:a16="http://schemas.microsoft.com/office/drawing/2014/main" id="{E907129B-5B30-4F24-8689-D665FFA8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6">
              <a:extLst>
                <a:ext uri="{FF2B5EF4-FFF2-40B4-BE49-F238E27FC236}">
                  <a16:creationId xmlns:a16="http://schemas.microsoft.com/office/drawing/2014/main" id="{832FBFA8-4229-4AE0-BA45-E7AB355BA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67">
              <a:extLst>
                <a:ext uri="{FF2B5EF4-FFF2-40B4-BE49-F238E27FC236}">
                  <a16:creationId xmlns:a16="http://schemas.microsoft.com/office/drawing/2014/main" id="{DA3F8F0D-7722-4332-B8F9-0D9732CC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4" name="Freeform 168">
                <a:extLst>
                  <a:ext uri="{FF2B5EF4-FFF2-40B4-BE49-F238E27FC236}">
                    <a16:creationId xmlns:a16="http://schemas.microsoft.com/office/drawing/2014/main" id="{A8A8214C-A7F4-4679-ACEC-C9B66BF54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69">
                <a:extLst>
                  <a:ext uri="{FF2B5EF4-FFF2-40B4-BE49-F238E27FC236}">
                    <a16:creationId xmlns:a16="http://schemas.microsoft.com/office/drawing/2014/main" id="{591C7063-44B2-4960-96E7-DDCDA2369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" name="Rectangle 11">
            <a:extLst>
              <a:ext uri="{FF2B5EF4-FFF2-40B4-BE49-F238E27FC236}">
                <a16:creationId xmlns:a16="http://schemas.microsoft.com/office/drawing/2014/main" id="{B877823E-A850-4C7F-BFA0-5F51A7F8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745" y="6698308"/>
            <a:ext cx="1496055" cy="162083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Freeform 301">
            <a:extLst>
              <a:ext uri="{FF2B5EF4-FFF2-40B4-BE49-F238E27FC236}">
                <a16:creationId xmlns:a16="http://schemas.microsoft.com/office/drawing/2014/main" id="{D9D6AF5A-BDE6-441B-A14E-95583DA9A8A1}"/>
              </a:ext>
            </a:extLst>
          </p:cNvPr>
          <p:cNvSpPr>
            <a:spLocks/>
          </p:cNvSpPr>
          <p:nvPr/>
        </p:nvSpPr>
        <p:spPr bwMode="auto">
          <a:xfrm flipH="1">
            <a:off x="2979106" y="5802475"/>
            <a:ext cx="298779" cy="250808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21">
            <a:extLst>
              <a:ext uri="{FF2B5EF4-FFF2-40B4-BE49-F238E27FC236}">
                <a16:creationId xmlns:a16="http://schemas.microsoft.com/office/drawing/2014/main" id="{DA719C27-4DCF-4BC7-8454-D9A4914FDB49}"/>
              </a:ext>
            </a:extLst>
          </p:cNvPr>
          <p:cNvGrpSpPr>
            <a:grpSpLocks/>
          </p:cNvGrpSpPr>
          <p:nvPr/>
        </p:nvGrpSpPr>
        <p:grpSpPr bwMode="auto">
          <a:xfrm>
            <a:off x="3644786" y="4728285"/>
            <a:ext cx="185738" cy="660400"/>
            <a:chOff x="5403" y="3457"/>
            <a:chExt cx="209" cy="755"/>
          </a:xfrm>
        </p:grpSpPr>
        <p:sp>
          <p:nvSpPr>
            <p:cNvPr id="55" name="Oval 22">
              <a:extLst>
                <a:ext uri="{FF2B5EF4-FFF2-40B4-BE49-F238E27FC236}">
                  <a16:creationId xmlns:a16="http://schemas.microsoft.com/office/drawing/2014/main" id="{E385BBCB-2E43-4143-846F-600B23313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Oval 23">
              <a:extLst>
                <a:ext uri="{FF2B5EF4-FFF2-40B4-BE49-F238E27FC236}">
                  <a16:creationId xmlns:a16="http://schemas.microsoft.com/office/drawing/2014/main" id="{F0807063-008B-4531-91F5-8C16A625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A1512A75-8246-47F8-96FF-7F3546314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A77C0474-7762-4580-A457-9B071E862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56C06182-BFD5-4C51-8859-B61F4D84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8A62A46E-2041-49EA-A531-89A87B29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9B8F27C5-7873-4B06-B62E-5820E5F24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3" name="Group 13">
            <a:extLst>
              <a:ext uri="{FF2B5EF4-FFF2-40B4-BE49-F238E27FC236}">
                <a16:creationId xmlns:a16="http://schemas.microsoft.com/office/drawing/2014/main" id="{94FF4F6B-35EF-4A85-AD13-A94B863C79A2}"/>
              </a:ext>
            </a:extLst>
          </p:cNvPr>
          <p:cNvGrpSpPr>
            <a:grpSpLocks/>
          </p:cNvGrpSpPr>
          <p:nvPr/>
        </p:nvGrpSpPr>
        <p:grpSpPr bwMode="auto">
          <a:xfrm>
            <a:off x="4088769" y="6029865"/>
            <a:ext cx="393700" cy="1271588"/>
            <a:chOff x="2901" y="4325"/>
            <a:chExt cx="236" cy="690"/>
          </a:xfrm>
        </p:grpSpPr>
        <p:sp>
          <p:nvSpPr>
            <p:cNvPr id="64" name="AutoShape 14">
              <a:extLst>
                <a:ext uri="{FF2B5EF4-FFF2-40B4-BE49-F238E27FC236}">
                  <a16:creationId xmlns:a16="http://schemas.microsoft.com/office/drawing/2014/main" id="{44AE1915-C9F6-4DC6-B11A-58C357BBF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AutoShape 15">
              <a:extLst>
                <a:ext uri="{FF2B5EF4-FFF2-40B4-BE49-F238E27FC236}">
                  <a16:creationId xmlns:a16="http://schemas.microsoft.com/office/drawing/2014/main" id="{880122C0-5E9D-452C-B77E-11CE3D8C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6CE0FE-BE4F-436E-B1F0-9FCAE9A6F1DF}"/>
              </a:ext>
            </a:extLst>
          </p:cNvPr>
          <p:cNvCxnSpPr>
            <a:cxnSpLocks/>
          </p:cNvCxnSpPr>
          <p:nvPr/>
        </p:nvCxnSpPr>
        <p:spPr>
          <a:xfrm flipV="1">
            <a:off x="4343400" y="7301454"/>
            <a:ext cx="139070" cy="5524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4FCC47-F32F-4F8D-8CDF-F50B905CC9B2}"/>
              </a:ext>
            </a:extLst>
          </p:cNvPr>
          <p:cNvSpPr txBox="1"/>
          <p:nvPr/>
        </p:nvSpPr>
        <p:spPr>
          <a:xfrm>
            <a:off x="3962400" y="730145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4DE35-648D-44CF-8DFD-284AE3C5E76A}"/>
              </a:ext>
            </a:extLst>
          </p:cNvPr>
          <p:cNvSpPr txBox="1"/>
          <p:nvPr/>
        </p:nvSpPr>
        <p:spPr>
          <a:xfrm>
            <a:off x="1046117" y="49066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203A26-EDB6-4B76-BF58-3EEF3478211E}"/>
              </a:ext>
            </a:extLst>
          </p:cNvPr>
          <p:cNvSpPr txBox="1"/>
          <p:nvPr/>
        </p:nvSpPr>
        <p:spPr>
          <a:xfrm>
            <a:off x="457200" y="53724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70" name="Group 278">
            <a:extLst>
              <a:ext uri="{FF2B5EF4-FFF2-40B4-BE49-F238E27FC236}">
                <a16:creationId xmlns:a16="http://schemas.microsoft.com/office/drawing/2014/main" id="{B0B63641-7EAF-46E2-A246-551BB9851F48}"/>
              </a:ext>
            </a:extLst>
          </p:cNvPr>
          <p:cNvGrpSpPr>
            <a:grpSpLocks/>
          </p:cNvGrpSpPr>
          <p:nvPr/>
        </p:nvGrpSpPr>
        <p:grpSpPr bwMode="auto">
          <a:xfrm>
            <a:off x="5296625" y="5443490"/>
            <a:ext cx="287338" cy="787400"/>
            <a:chOff x="2208" y="240"/>
            <a:chExt cx="181" cy="496"/>
          </a:xfrm>
        </p:grpSpPr>
        <p:sp>
          <p:nvSpPr>
            <p:cNvPr id="71" name="Line 279">
              <a:extLst>
                <a:ext uri="{FF2B5EF4-FFF2-40B4-BE49-F238E27FC236}">
                  <a16:creationId xmlns:a16="http://schemas.microsoft.com/office/drawing/2014/main" id="{9556074D-D8C9-46C8-A956-B76B36AAA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0">
              <a:extLst>
                <a:ext uri="{FF2B5EF4-FFF2-40B4-BE49-F238E27FC236}">
                  <a16:creationId xmlns:a16="http://schemas.microsoft.com/office/drawing/2014/main" id="{30B24495-4F44-443F-A199-A34ECD652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81">
              <a:extLst>
                <a:ext uri="{FF2B5EF4-FFF2-40B4-BE49-F238E27FC236}">
                  <a16:creationId xmlns:a16="http://schemas.microsoft.com/office/drawing/2014/main" id="{7639D945-5802-4DC7-8CBE-19BDCA109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2">
              <a:extLst>
                <a:ext uri="{FF2B5EF4-FFF2-40B4-BE49-F238E27FC236}">
                  <a16:creationId xmlns:a16="http://schemas.microsoft.com/office/drawing/2014/main" id="{895CC080-7733-44F5-8CEA-A66BBE7C18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283">
            <a:extLst>
              <a:ext uri="{FF2B5EF4-FFF2-40B4-BE49-F238E27FC236}">
                <a16:creationId xmlns:a16="http://schemas.microsoft.com/office/drawing/2014/main" id="{E7C0DDD6-B15E-4051-A162-BBC550A1592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51244" y="5458724"/>
            <a:ext cx="287338" cy="787400"/>
            <a:chOff x="2208" y="240"/>
            <a:chExt cx="181" cy="496"/>
          </a:xfrm>
        </p:grpSpPr>
        <p:sp>
          <p:nvSpPr>
            <p:cNvPr id="76" name="Line 284">
              <a:extLst>
                <a:ext uri="{FF2B5EF4-FFF2-40B4-BE49-F238E27FC236}">
                  <a16:creationId xmlns:a16="http://schemas.microsoft.com/office/drawing/2014/main" id="{59F54BCB-32DD-4F76-9C73-3C6A86953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85">
              <a:extLst>
                <a:ext uri="{FF2B5EF4-FFF2-40B4-BE49-F238E27FC236}">
                  <a16:creationId xmlns:a16="http://schemas.microsoft.com/office/drawing/2014/main" id="{E01D1EC6-C8B7-4557-A82A-622427E85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86">
              <a:extLst>
                <a:ext uri="{FF2B5EF4-FFF2-40B4-BE49-F238E27FC236}">
                  <a16:creationId xmlns:a16="http://schemas.microsoft.com/office/drawing/2014/main" id="{6997CF29-ADE1-48DC-A631-1BCEECD15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87">
              <a:extLst>
                <a:ext uri="{FF2B5EF4-FFF2-40B4-BE49-F238E27FC236}">
                  <a16:creationId xmlns:a16="http://schemas.microsoft.com/office/drawing/2014/main" id="{F66DA336-321B-4DCE-9482-3FA16F5F5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85A10E3-9BFA-406A-BD43-014289FA0EDE}"/>
              </a:ext>
            </a:extLst>
          </p:cNvPr>
          <p:cNvSpPr txBox="1"/>
          <p:nvPr/>
        </p:nvSpPr>
        <p:spPr>
          <a:xfrm>
            <a:off x="3147567" y="59886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160482-1E92-4AD2-BB57-2406A7DE282D}"/>
              </a:ext>
            </a:extLst>
          </p:cNvPr>
          <p:cNvSpPr txBox="1"/>
          <p:nvPr/>
        </p:nvSpPr>
        <p:spPr>
          <a:xfrm>
            <a:off x="5345838" y="50974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85" name="Group 29">
            <a:extLst>
              <a:ext uri="{FF2B5EF4-FFF2-40B4-BE49-F238E27FC236}">
                <a16:creationId xmlns:a16="http://schemas.microsoft.com/office/drawing/2014/main" id="{4A309C21-40FF-470F-BCBE-4381B35F6C82}"/>
              </a:ext>
            </a:extLst>
          </p:cNvPr>
          <p:cNvGrpSpPr>
            <a:grpSpLocks/>
          </p:cNvGrpSpPr>
          <p:nvPr/>
        </p:nvGrpSpPr>
        <p:grpSpPr bwMode="auto">
          <a:xfrm>
            <a:off x="3988681" y="4579249"/>
            <a:ext cx="287338" cy="790575"/>
            <a:chOff x="528" y="240"/>
            <a:chExt cx="181" cy="498"/>
          </a:xfrm>
        </p:grpSpPr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2B6A64AF-E96A-45F2-AADD-D3DCDA229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A59CF8D3-E8A2-49BE-8D56-1ED70BB4A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799C35-C4B7-4AF6-B717-4B88165EC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9">
            <a:extLst>
              <a:ext uri="{FF2B5EF4-FFF2-40B4-BE49-F238E27FC236}">
                <a16:creationId xmlns:a16="http://schemas.microsoft.com/office/drawing/2014/main" id="{1A38CA7B-2F99-4BB4-ABB0-32DE9EE4A77E}"/>
              </a:ext>
            </a:extLst>
          </p:cNvPr>
          <p:cNvGrpSpPr>
            <a:grpSpLocks/>
          </p:cNvGrpSpPr>
          <p:nvPr/>
        </p:nvGrpSpPr>
        <p:grpSpPr bwMode="auto">
          <a:xfrm>
            <a:off x="3360874" y="6497308"/>
            <a:ext cx="287338" cy="790575"/>
            <a:chOff x="528" y="240"/>
            <a:chExt cx="181" cy="498"/>
          </a:xfrm>
        </p:grpSpPr>
        <p:sp>
          <p:nvSpPr>
            <p:cNvPr id="97" name="Line 30">
              <a:extLst>
                <a:ext uri="{FF2B5EF4-FFF2-40B4-BE49-F238E27FC236}">
                  <a16:creationId xmlns:a16="http://schemas.microsoft.com/office/drawing/2014/main" id="{15D26760-8184-4C4B-94F5-A45E0B03F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C52EA096-58C0-4461-AC10-BCEBE9AC9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705ED84C-E644-45C4-9166-17FF22B69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E76AD88D-38A7-4C2B-AADA-3954572D5665}"/>
              </a:ext>
            </a:extLst>
          </p:cNvPr>
          <p:cNvSpPr txBox="1"/>
          <p:nvPr/>
        </p:nvSpPr>
        <p:spPr>
          <a:xfrm>
            <a:off x="4393493" y="44701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21A97B4-0F9F-4465-96C1-DE03695859C2}"/>
              </a:ext>
            </a:extLst>
          </p:cNvPr>
          <p:cNvSpPr txBox="1"/>
          <p:nvPr/>
        </p:nvSpPr>
        <p:spPr>
          <a:xfrm>
            <a:off x="4693297" y="50846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5" y="107638"/>
            <a:ext cx="1026542" cy="1026542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20C9C2F-4A0B-437F-9CF8-BFDC4B877FB2}"/>
              </a:ext>
            </a:extLst>
          </p:cNvPr>
          <p:cNvCxnSpPr>
            <a:cxnSpLocks/>
          </p:cNvCxnSpPr>
          <p:nvPr/>
        </p:nvCxnSpPr>
        <p:spPr>
          <a:xfrm flipH="1">
            <a:off x="1102290" y="8327563"/>
            <a:ext cx="14844" cy="40307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39B3877-E53A-4D69-8FEC-3448147EEACF}"/>
              </a:ext>
            </a:extLst>
          </p:cNvPr>
          <p:cNvSpPr txBox="1"/>
          <p:nvPr/>
        </p:nvSpPr>
        <p:spPr>
          <a:xfrm>
            <a:off x="2827474" y="85332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80" name="Group 4">
            <a:extLst>
              <a:ext uri="{FF2B5EF4-FFF2-40B4-BE49-F238E27FC236}">
                <a16:creationId xmlns:a16="http://schemas.microsoft.com/office/drawing/2014/main" id="{9B7AE2CC-F7D9-4B6C-94BB-8D22DF0684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02056" y="5626999"/>
            <a:ext cx="360363" cy="838200"/>
            <a:chOff x="-2155" y="1485"/>
            <a:chExt cx="227" cy="528"/>
          </a:xfrm>
        </p:grpSpPr>
        <p:sp>
          <p:nvSpPr>
            <p:cNvPr id="81" name="AutoShape 3">
              <a:extLst>
                <a:ext uri="{FF2B5EF4-FFF2-40B4-BE49-F238E27FC236}">
                  <a16:creationId xmlns:a16="http://schemas.microsoft.com/office/drawing/2014/main" id="{70AD6766-9AFD-46E9-BDFC-98D484D1C4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372A6D2D-51CD-4DAA-936E-ACDEBD85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3A1B51B0-BD57-4EFE-929C-B08D7F8A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782417BB-CC45-4C6F-A6B0-4C3258DCB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8">
              <a:extLst>
                <a:ext uri="{FF2B5EF4-FFF2-40B4-BE49-F238E27FC236}">
                  <a16:creationId xmlns:a16="http://schemas.microsoft.com/office/drawing/2014/main" id="{6D7F6948-AE59-4EE7-B2FC-6029BDC7F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857551F0-C7A2-4201-9DCE-3F678E4D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144DFFE6-F254-4990-8FAB-CFA4A28E7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7CEBDB23-8BA8-4B12-943C-2DFDF87E4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2">
              <a:extLst>
                <a:ext uri="{FF2B5EF4-FFF2-40B4-BE49-F238E27FC236}">
                  <a16:creationId xmlns:a16="http://schemas.microsoft.com/office/drawing/2014/main" id="{172B7638-8A39-4D0E-AA38-1A73A8D37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3">
              <a:extLst>
                <a:ext uri="{FF2B5EF4-FFF2-40B4-BE49-F238E27FC236}">
                  <a16:creationId xmlns:a16="http://schemas.microsoft.com/office/drawing/2014/main" id="{78E14DF3-62D6-4D6C-A838-F2C45AC51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4">
              <a:extLst>
                <a:ext uri="{FF2B5EF4-FFF2-40B4-BE49-F238E27FC236}">
                  <a16:creationId xmlns:a16="http://schemas.microsoft.com/office/drawing/2014/main" id="{EBFF56A6-06DE-4DE6-B2D7-7D90C1CF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5">
              <a:extLst>
                <a:ext uri="{FF2B5EF4-FFF2-40B4-BE49-F238E27FC236}">
                  <a16:creationId xmlns:a16="http://schemas.microsoft.com/office/drawing/2014/main" id="{E79A475F-E8BB-4C13-948F-0FD042847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6">
              <a:extLst>
                <a:ext uri="{FF2B5EF4-FFF2-40B4-BE49-F238E27FC236}">
                  <a16:creationId xmlns:a16="http://schemas.microsoft.com/office/drawing/2014/main" id="{DB6A615F-AD92-4F35-ABAC-BE3144461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7">
              <a:extLst>
                <a:ext uri="{FF2B5EF4-FFF2-40B4-BE49-F238E27FC236}">
                  <a16:creationId xmlns:a16="http://schemas.microsoft.com/office/drawing/2014/main" id="{ACEB930B-164E-4D1C-B067-099C798D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8">
              <a:extLst>
                <a:ext uri="{FF2B5EF4-FFF2-40B4-BE49-F238E27FC236}">
                  <a16:creationId xmlns:a16="http://schemas.microsoft.com/office/drawing/2014/main" id="{720FC047-E9D4-47DD-A7DA-E2B04B286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9">
              <a:extLst>
                <a:ext uri="{FF2B5EF4-FFF2-40B4-BE49-F238E27FC236}">
                  <a16:creationId xmlns:a16="http://schemas.microsoft.com/office/drawing/2014/main" id="{D1755AF2-42C9-45D2-AF81-550F058EE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0">
              <a:extLst>
                <a:ext uri="{FF2B5EF4-FFF2-40B4-BE49-F238E27FC236}">
                  <a16:creationId xmlns:a16="http://schemas.microsoft.com/office/drawing/2014/main" id="{BB0D1CE9-DF39-4844-8126-12F7A81B3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1">
              <a:extLst>
                <a:ext uri="{FF2B5EF4-FFF2-40B4-BE49-F238E27FC236}">
                  <a16:creationId xmlns:a16="http://schemas.microsoft.com/office/drawing/2014/main" id="{8328691B-0275-4E89-8C22-FE3A3CB1F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2">
              <a:extLst>
                <a:ext uri="{FF2B5EF4-FFF2-40B4-BE49-F238E27FC236}">
                  <a16:creationId xmlns:a16="http://schemas.microsoft.com/office/drawing/2014/main" id="{84A7270E-ACE6-4F7A-98D5-B298B7DBA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3">
              <a:extLst>
                <a:ext uri="{FF2B5EF4-FFF2-40B4-BE49-F238E27FC236}">
                  <a16:creationId xmlns:a16="http://schemas.microsoft.com/office/drawing/2014/main" id="{BAC39583-E702-4EC8-AB98-D643A1B0E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4">
              <a:extLst>
                <a:ext uri="{FF2B5EF4-FFF2-40B4-BE49-F238E27FC236}">
                  <a16:creationId xmlns:a16="http://schemas.microsoft.com/office/drawing/2014/main" id="{3B22D4BE-EB0D-4B06-A7EA-2D54692AE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5">
              <a:extLst>
                <a:ext uri="{FF2B5EF4-FFF2-40B4-BE49-F238E27FC236}">
                  <a16:creationId xmlns:a16="http://schemas.microsoft.com/office/drawing/2014/main" id="{92DAAA1E-75AF-4281-953A-B418F5986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26">
              <a:extLst>
                <a:ext uri="{FF2B5EF4-FFF2-40B4-BE49-F238E27FC236}">
                  <a16:creationId xmlns:a16="http://schemas.microsoft.com/office/drawing/2014/main" id="{18322A36-A40F-45C4-BEC9-68F9A0873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27">
              <a:extLst>
                <a:ext uri="{FF2B5EF4-FFF2-40B4-BE49-F238E27FC236}">
                  <a16:creationId xmlns:a16="http://schemas.microsoft.com/office/drawing/2014/main" id="{7B53FFCF-835F-42DB-85E2-C3D8F8ADF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8">
              <a:extLst>
                <a:ext uri="{FF2B5EF4-FFF2-40B4-BE49-F238E27FC236}">
                  <a16:creationId xmlns:a16="http://schemas.microsoft.com/office/drawing/2014/main" id="{FBA6A184-27FF-4415-AE7E-8911CDF8C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CC0F0111-520C-43CE-A58A-BBB936324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4">
            <a:extLst>
              <a:ext uri="{FF2B5EF4-FFF2-40B4-BE49-F238E27FC236}">
                <a16:creationId xmlns:a16="http://schemas.microsoft.com/office/drawing/2014/main" id="{9B7AE2CC-F7D9-4B6C-94BB-8D22DF0684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1685" y="6048046"/>
            <a:ext cx="360363" cy="838200"/>
            <a:chOff x="-2155" y="1485"/>
            <a:chExt cx="227" cy="528"/>
          </a:xfrm>
        </p:grpSpPr>
        <p:sp>
          <p:nvSpPr>
            <p:cNvPr id="129" name="AutoShape 3">
              <a:extLst>
                <a:ext uri="{FF2B5EF4-FFF2-40B4-BE49-F238E27FC236}">
                  <a16:creationId xmlns:a16="http://schemas.microsoft.com/office/drawing/2014/main" id="{70AD6766-9AFD-46E9-BDFC-98D484D1C4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5">
              <a:extLst>
                <a:ext uri="{FF2B5EF4-FFF2-40B4-BE49-F238E27FC236}">
                  <a16:creationId xmlns:a16="http://schemas.microsoft.com/office/drawing/2014/main" id="{372A6D2D-51CD-4DAA-936E-ACDEBD85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6">
              <a:extLst>
                <a:ext uri="{FF2B5EF4-FFF2-40B4-BE49-F238E27FC236}">
                  <a16:creationId xmlns:a16="http://schemas.microsoft.com/office/drawing/2014/main" id="{3A1B51B0-BD57-4EFE-929C-B08D7F8A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782417BB-CC45-4C6F-A6B0-4C3258DCB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6D7F6948-AE59-4EE7-B2FC-6029BDC7F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857551F0-C7A2-4201-9DCE-3F678E4D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144DFFE6-F254-4990-8FAB-CFA4A28E7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7CEBDB23-8BA8-4B12-943C-2DFDF87E4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2">
              <a:extLst>
                <a:ext uri="{FF2B5EF4-FFF2-40B4-BE49-F238E27FC236}">
                  <a16:creationId xmlns:a16="http://schemas.microsoft.com/office/drawing/2014/main" id="{172B7638-8A39-4D0E-AA38-1A73A8D37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3">
              <a:extLst>
                <a:ext uri="{FF2B5EF4-FFF2-40B4-BE49-F238E27FC236}">
                  <a16:creationId xmlns:a16="http://schemas.microsoft.com/office/drawing/2014/main" id="{78E14DF3-62D6-4D6C-A838-F2C45AC51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4">
              <a:extLst>
                <a:ext uri="{FF2B5EF4-FFF2-40B4-BE49-F238E27FC236}">
                  <a16:creationId xmlns:a16="http://schemas.microsoft.com/office/drawing/2014/main" id="{EBFF56A6-06DE-4DE6-B2D7-7D90C1CF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5">
              <a:extLst>
                <a:ext uri="{FF2B5EF4-FFF2-40B4-BE49-F238E27FC236}">
                  <a16:creationId xmlns:a16="http://schemas.microsoft.com/office/drawing/2014/main" id="{E79A475F-E8BB-4C13-948F-0FD042847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6">
              <a:extLst>
                <a:ext uri="{FF2B5EF4-FFF2-40B4-BE49-F238E27FC236}">
                  <a16:creationId xmlns:a16="http://schemas.microsoft.com/office/drawing/2014/main" id="{DB6A615F-AD92-4F35-ABAC-BE3144461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7">
              <a:extLst>
                <a:ext uri="{FF2B5EF4-FFF2-40B4-BE49-F238E27FC236}">
                  <a16:creationId xmlns:a16="http://schemas.microsoft.com/office/drawing/2014/main" id="{ACEB930B-164E-4D1C-B067-099C798D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8">
              <a:extLst>
                <a:ext uri="{FF2B5EF4-FFF2-40B4-BE49-F238E27FC236}">
                  <a16:creationId xmlns:a16="http://schemas.microsoft.com/office/drawing/2014/main" id="{720FC047-E9D4-47DD-A7DA-E2B04B286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9">
              <a:extLst>
                <a:ext uri="{FF2B5EF4-FFF2-40B4-BE49-F238E27FC236}">
                  <a16:creationId xmlns:a16="http://schemas.microsoft.com/office/drawing/2014/main" id="{D1755AF2-42C9-45D2-AF81-550F058EE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0">
              <a:extLst>
                <a:ext uri="{FF2B5EF4-FFF2-40B4-BE49-F238E27FC236}">
                  <a16:creationId xmlns:a16="http://schemas.microsoft.com/office/drawing/2014/main" id="{BB0D1CE9-DF39-4844-8126-12F7A81B3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1">
              <a:extLst>
                <a:ext uri="{FF2B5EF4-FFF2-40B4-BE49-F238E27FC236}">
                  <a16:creationId xmlns:a16="http://schemas.microsoft.com/office/drawing/2014/main" id="{8328691B-0275-4E89-8C22-FE3A3CB1F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2">
              <a:extLst>
                <a:ext uri="{FF2B5EF4-FFF2-40B4-BE49-F238E27FC236}">
                  <a16:creationId xmlns:a16="http://schemas.microsoft.com/office/drawing/2014/main" id="{84A7270E-ACE6-4F7A-98D5-B298B7DBA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3">
              <a:extLst>
                <a:ext uri="{FF2B5EF4-FFF2-40B4-BE49-F238E27FC236}">
                  <a16:creationId xmlns:a16="http://schemas.microsoft.com/office/drawing/2014/main" id="{BAC39583-E702-4EC8-AB98-D643A1B0E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4">
              <a:extLst>
                <a:ext uri="{FF2B5EF4-FFF2-40B4-BE49-F238E27FC236}">
                  <a16:creationId xmlns:a16="http://schemas.microsoft.com/office/drawing/2014/main" id="{3B22D4BE-EB0D-4B06-A7EA-2D54692AE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5">
              <a:extLst>
                <a:ext uri="{FF2B5EF4-FFF2-40B4-BE49-F238E27FC236}">
                  <a16:creationId xmlns:a16="http://schemas.microsoft.com/office/drawing/2014/main" id="{92DAAA1E-75AF-4281-953A-B418F5986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6">
              <a:extLst>
                <a:ext uri="{FF2B5EF4-FFF2-40B4-BE49-F238E27FC236}">
                  <a16:creationId xmlns:a16="http://schemas.microsoft.com/office/drawing/2014/main" id="{18322A36-A40F-45C4-BEC9-68F9A0873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7">
              <a:extLst>
                <a:ext uri="{FF2B5EF4-FFF2-40B4-BE49-F238E27FC236}">
                  <a16:creationId xmlns:a16="http://schemas.microsoft.com/office/drawing/2014/main" id="{7B53FFCF-835F-42DB-85E2-C3D8F8ADF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8">
              <a:extLst>
                <a:ext uri="{FF2B5EF4-FFF2-40B4-BE49-F238E27FC236}">
                  <a16:creationId xmlns:a16="http://schemas.microsoft.com/office/drawing/2014/main" id="{FBA6A184-27FF-4415-AE7E-8911CDF8C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CC0F0111-520C-43CE-A58A-BBB936324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155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dcterms:created xsi:type="dcterms:W3CDTF">2002-08-21T12:11:08Z</dcterms:created>
  <dcterms:modified xsi:type="dcterms:W3CDTF">2019-10-02T18:43:10Z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