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02.10.2019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40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68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08995"/>
              </p:ext>
            </p:extLst>
          </p:nvPr>
        </p:nvGraphicFramePr>
        <p:xfrm>
          <a:off x="152400" y="152400"/>
          <a:ext cx="7010400" cy="475724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and Sportsman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Ghostbusters –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Redeux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2: Something’s Evil in the Fridge &amp; Its Not Past Due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Cottage Cheese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Returning home from shopping you open the fridge door to put away a dozen eggs when you are overwhelmed by The Fridge Creature! Break an egg and defend yourself from these evil spawns of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Gozer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Facing squarely downrange, with support hand on the X and strong hand holding the egg carton.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 muzzle pointed at start cone. Strong hand holding egg carton.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Shooter may pick which of the two starting positions to start at.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targets from available cover.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836313" y="781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836313" y="7870780"/>
            <a:ext cx="70824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901089" y="49252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6240466" y="714228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PCC start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3">
            <a:extLst>
              <a:ext uri="{FF2B5EF4-FFF2-40B4-BE49-F238E27FC236}">
                <a16:creationId xmlns:a16="http://schemas.microsoft.com/office/drawing/2014/main" id="{8D3345E2-2CA4-446E-8296-01036516B58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04857" y="6400801"/>
            <a:ext cx="914400" cy="1253027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09D478BD-AF9C-45AE-A42A-E52665682639}"/>
              </a:ext>
            </a:extLst>
          </p:cNvPr>
          <p:cNvSpPr>
            <a:spLocks/>
          </p:cNvSpPr>
          <p:nvPr/>
        </p:nvSpPr>
        <p:spPr bwMode="auto">
          <a:xfrm>
            <a:off x="3510556" y="5791200"/>
            <a:ext cx="147043" cy="1873065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303">
            <a:extLst>
              <a:ext uri="{FF2B5EF4-FFF2-40B4-BE49-F238E27FC236}">
                <a16:creationId xmlns:a16="http://schemas.microsoft.com/office/drawing/2014/main" id="{7382EA14-6FEE-4B38-BA12-0212B7E7882C}"/>
              </a:ext>
            </a:extLst>
          </p:cNvPr>
          <p:cNvSpPr>
            <a:spLocks/>
          </p:cNvSpPr>
          <p:nvPr/>
        </p:nvSpPr>
        <p:spPr bwMode="auto">
          <a:xfrm>
            <a:off x="3119257" y="6400801"/>
            <a:ext cx="765899" cy="1253027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BAE241-0B08-4D71-8252-4579AE72A76A}"/>
              </a:ext>
            </a:extLst>
          </p:cNvPr>
          <p:cNvCxnSpPr>
            <a:cxnSpLocks/>
          </p:cNvCxnSpPr>
          <p:nvPr/>
        </p:nvCxnSpPr>
        <p:spPr>
          <a:xfrm flipH="1">
            <a:off x="2598300" y="7684446"/>
            <a:ext cx="1" cy="7419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476C3D-7E62-48BD-A752-70700550825C}"/>
              </a:ext>
            </a:extLst>
          </p:cNvPr>
          <p:cNvSpPr txBox="1"/>
          <p:nvPr/>
        </p:nvSpPr>
        <p:spPr>
          <a:xfrm>
            <a:off x="1981200" y="789643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9B108D-A5D1-4EB9-9A51-4FC845CD9A82}"/>
              </a:ext>
            </a:extLst>
          </p:cNvPr>
          <p:cNvCxnSpPr>
            <a:cxnSpLocks/>
          </p:cNvCxnSpPr>
          <p:nvPr/>
        </p:nvCxnSpPr>
        <p:spPr>
          <a:xfrm flipV="1">
            <a:off x="4290025" y="7669652"/>
            <a:ext cx="1" cy="6244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E3F5C7-C8DA-48E3-946C-32F7E71AE425}"/>
              </a:ext>
            </a:extLst>
          </p:cNvPr>
          <p:cNvSpPr txBox="1"/>
          <p:nvPr/>
        </p:nvSpPr>
        <p:spPr>
          <a:xfrm>
            <a:off x="3814685" y="781475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36" name="Group 29">
            <a:extLst>
              <a:ext uri="{FF2B5EF4-FFF2-40B4-BE49-F238E27FC236}">
                <a16:creationId xmlns:a16="http://schemas.microsoft.com/office/drawing/2014/main" id="{01CDBF6B-8F6B-435B-B52B-DE77D3CB7A0B}"/>
              </a:ext>
            </a:extLst>
          </p:cNvPr>
          <p:cNvGrpSpPr>
            <a:grpSpLocks/>
          </p:cNvGrpSpPr>
          <p:nvPr/>
        </p:nvGrpSpPr>
        <p:grpSpPr bwMode="auto">
          <a:xfrm>
            <a:off x="1604788" y="5806858"/>
            <a:ext cx="287338" cy="790575"/>
            <a:chOff x="528" y="240"/>
            <a:chExt cx="181" cy="498"/>
          </a:xfrm>
        </p:grpSpPr>
        <p:sp>
          <p:nvSpPr>
            <p:cNvPr id="37" name="Line 30">
              <a:extLst>
                <a:ext uri="{FF2B5EF4-FFF2-40B4-BE49-F238E27FC236}">
                  <a16:creationId xmlns:a16="http://schemas.microsoft.com/office/drawing/2014/main" id="{FADAEEE6-8C45-4CD4-BB36-B61A27C51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42C6A231-CB50-439C-A03C-1C26A9182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151B79C5-9172-4BC5-8458-7EB8A9C57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44">
            <a:extLst>
              <a:ext uri="{FF2B5EF4-FFF2-40B4-BE49-F238E27FC236}">
                <a16:creationId xmlns:a16="http://schemas.microsoft.com/office/drawing/2014/main" id="{7C64808A-8F91-4290-8147-4B93069A79AA}"/>
              </a:ext>
            </a:extLst>
          </p:cNvPr>
          <p:cNvGrpSpPr>
            <a:grpSpLocks/>
          </p:cNvGrpSpPr>
          <p:nvPr/>
        </p:nvGrpSpPr>
        <p:grpSpPr bwMode="auto">
          <a:xfrm>
            <a:off x="2599837" y="5749291"/>
            <a:ext cx="287338" cy="787400"/>
            <a:chOff x="1756" y="2113"/>
            <a:chExt cx="181" cy="499"/>
          </a:xfrm>
        </p:grpSpPr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5C7CA922-137F-4E21-96E8-E013EA49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6">
              <a:extLst>
                <a:ext uri="{FF2B5EF4-FFF2-40B4-BE49-F238E27FC236}">
                  <a16:creationId xmlns:a16="http://schemas.microsoft.com/office/drawing/2014/main" id="{4F7B1292-9636-4E6C-81FC-3B8048547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47">
              <a:extLst>
                <a:ext uri="{FF2B5EF4-FFF2-40B4-BE49-F238E27FC236}">
                  <a16:creationId xmlns:a16="http://schemas.microsoft.com/office/drawing/2014/main" id="{E5EB7A6F-CEC3-4508-B4D3-02C0EA582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4" name="Freeform 48">
                <a:extLst>
                  <a:ext uri="{FF2B5EF4-FFF2-40B4-BE49-F238E27FC236}">
                    <a16:creationId xmlns:a16="http://schemas.microsoft.com/office/drawing/2014/main" id="{36C3BA8E-F267-44E8-965D-10A8BA008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9">
                <a:extLst>
                  <a:ext uri="{FF2B5EF4-FFF2-40B4-BE49-F238E27FC236}">
                    <a16:creationId xmlns:a16="http://schemas.microsoft.com/office/drawing/2014/main" id="{EDC9AACF-0833-40C9-AD92-B14488DDE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50">
                <a:extLst>
                  <a:ext uri="{FF2B5EF4-FFF2-40B4-BE49-F238E27FC236}">
                    <a16:creationId xmlns:a16="http://schemas.microsoft.com/office/drawing/2014/main" id="{C82B64EA-E1E8-45D7-B3BB-82BA1003C6A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7" name="Group 170">
            <a:extLst>
              <a:ext uri="{FF2B5EF4-FFF2-40B4-BE49-F238E27FC236}">
                <a16:creationId xmlns:a16="http://schemas.microsoft.com/office/drawing/2014/main" id="{73324851-6C65-4D2F-89B5-85B8C2C7F4A4}"/>
              </a:ext>
            </a:extLst>
          </p:cNvPr>
          <p:cNvGrpSpPr>
            <a:grpSpLocks/>
          </p:cNvGrpSpPr>
          <p:nvPr/>
        </p:nvGrpSpPr>
        <p:grpSpPr bwMode="auto">
          <a:xfrm>
            <a:off x="2165992" y="5486560"/>
            <a:ext cx="288925" cy="787400"/>
            <a:chOff x="1008" y="2592"/>
            <a:chExt cx="182" cy="496"/>
          </a:xfrm>
        </p:grpSpPr>
        <p:sp>
          <p:nvSpPr>
            <p:cNvPr id="48" name="Line 171">
              <a:extLst>
                <a:ext uri="{FF2B5EF4-FFF2-40B4-BE49-F238E27FC236}">
                  <a16:creationId xmlns:a16="http://schemas.microsoft.com/office/drawing/2014/main" id="{87AF9734-895F-4FF0-8A65-36466B124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72">
              <a:extLst>
                <a:ext uri="{FF2B5EF4-FFF2-40B4-BE49-F238E27FC236}">
                  <a16:creationId xmlns:a16="http://schemas.microsoft.com/office/drawing/2014/main" id="{F39114C7-DB0E-4C73-A22A-FCF7421B8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173">
              <a:extLst>
                <a:ext uri="{FF2B5EF4-FFF2-40B4-BE49-F238E27FC236}">
                  <a16:creationId xmlns:a16="http://schemas.microsoft.com/office/drawing/2014/main" id="{BCF5BA87-BA83-4936-8EA6-182D35DB41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51" name="Freeform 174">
                <a:extLst>
                  <a:ext uri="{FF2B5EF4-FFF2-40B4-BE49-F238E27FC236}">
                    <a16:creationId xmlns:a16="http://schemas.microsoft.com/office/drawing/2014/main" id="{EC82BFE3-D279-4936-B137-35388F635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75">
                <a:extLst>
                  <a:ext uri="{FF2B5EF4-FFF2-40B4-BE49-F238E27FC236}">
                    <a16:creationId xmlns:a16="http://schemas.microsoft.com/office/drawing/2014/main" id="{A4835A9C-3688-4B83-859B-85F357C52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" name="Group 29">
            <a:extLst>
              <a:ext uri="{FF2B5EF4-FFF2-40B4-BE49-F238E27FC236}">
                <a16:creationId xmlns:a16="http://schemas.microsoft.com/office/drawing/2014/main" id="{C3B131F1-194E-4B2F-A01B-12F04D32466D}"/>
              </a:ext>
            </a:extLst>
          </p:cNvPr>
          <p:cNvGrpSpPr>
            <a:grpSpLocks/>
          </p:cNvGrpSpPr>
          <p:nvPr/>
        </p:nvGrpSpPr>
        <p:grpSpPr bwMode="auto">
          <a:xfrm>
            <a:off x="3055196" y="5271151"/>
            <a:ext cx="287338" cy="790575"/>
            <a:chOff x="528" y="240"/>
            <a:chExt cx="181" cy="498"/>
          </a:xfrm>
        </p:grpSpPr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0E23E0CF-5790-43D8-B13F-B1A6546E7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FD56D8F4-B809-470A-A53A-9A17D3CD2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EF8557E7-8444-4565-A951-6AD388F5B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29">
            <a:extLst>
              <a:ext uri="{FF2B5EF4-FFF2-40B4-BE49-F238E27FC236}">
                <a16:creationId xmlns:a16="http://schemas.microsoft.com/office/drawing/2014/main" id="{070155F7-755D-43DF-BA1F-B0DDB9443A1F}"/>
              </a:ext>
            </a:extLst>
          </p:cNvPr>
          <p:cNvGrpSpPr>
            <a:grpSpLocks/>
          </p:cNvGrpSpPr>
          <p:nvPr/>
        </p:nvGrpSpPr>
        <p:grpSpPr bwMode="auto">
          <a:xfrm>
            <a:off x="5139233" y="5905333"/>
            <a:ext cx="287338" cy="790575"/>
            <a:chOff x="528" y="240"/>
            <a:chExt cx="181" cy="498"/>
          </a:xfrm>
        </p:grpSpPr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D6A0A642-3AD4-4F73-A815-F23D13875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1">
              <a:extLst>
                <a:ext uri="{FF2B5EF4-FFF2-40B4-BE49-F238E27FC236}">
                  <a16:creationId xmlns:a16="http://schemas.microsoft.com/office/drawing/2014/main" id="{EB477F28-8BD1-47E2-B578-8604C48CD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70E1E0D5-422C-4776-A432-4F6D224AD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44">
            <a:extLst>
              <a:ext uri="{FF2B5EF4-FFF2-40B4-BE49-F238E27FC236}">
                <a16:creationId xmlns:a16="http://schemas.microsoft.com/office/drawing/2014/main" id="{F55C9FB8-A16E-4720-9F3B-114D8E6F9998}"/>
              </a:ext>
            </a:extLst>
          </p:cNvPr>
          <p:cNvGrpSpPr>
            <a:grpSpLocks/>
          </p:cNvGrpSpPr>
          <p:nvPr/>
        </p:nvGrpSpPr>
        <p:grpSpPr bwMode="auto">
          <a:xfrm>
            <a:off x="4440968" y="5742190"/>
            <a:ext cx="287338" cy="787400"/>
            <a:chOff x="1756" y="2113"/>
            <a:chExt cx="181" cy="499"/>
          </a:xfrm>
        </p:grpSpPr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EA7ABF60-EA7B-443B-934A-7F452FABA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B0C973E2-8185-463A-AD72-A21A706D4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47">
              <a:extLst>
                <a:ext uri="{FF2B5EF4-FFF2-40B4-BE49-F238E27FC236}">
                  <a16:creationId xmlns:a16="http://schemas.microsoft.com/office/drawing/2014/main" id="{5AB255F7-46F4-458C-92FD-EA2A610B4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6" name="Freeform 48">
                <a:extLst>
                  <a:ext uri="{FF2B5EF4-FFF2-40B4-BE49-F238E27FC236}">
                    <a16:creationId xmlns:a16="http://schemas.microsoft.com/office/drawing/2014/main" id="{192C400B-292E-4D04-ACCD-B2004E86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49">
                <a:extLst>
                  <a:ext uri="{FF2B5EF4-FFF2-40B4-BE49-F238E27FC236}">
                    <a16:creationId xmlns:a16="http://schemas.microsoft.com/office/drawing/2014/main" id="{2FE9824A-5719-46A0-A058-A029502D2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3362B2D8-1D0B-49FB-A23E-F00DAF5B8DE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9" name="Group 170">
            <a:extLst>
              <a:ext uri="{FF2B5EF4-FFF2-40B4-BE49-F238E27FC236}">
                <a16:creationId xmlns:a16="http://schemas.microsoft.com/office/drawing/2014/main" id="{D5CAEA0F-5B79-4A32-A6EE-FE188D41358A}"/>
              </a:ext>
            </a:extLst>
          </p:cNvPr>
          <p:cNvGrpSpPr>
            <a:grpSpLocks/>
          </p:cNvGrpSpPr>
          <p:nvPr/>
        </p:nvGrpSpPr>
        <p:grpSpPr bwMode="auto">
          <a:xfrm>
            <a:off x="4794934" y="5413041"/>
            <a:ext cx="288925" cy="787400"/>
            <a:chOff x="1008" y="2592"/>
            <a:chExt cx="182" cy="496"/>
          </a:xfrm>
        </p:grpSpPr>
        <p:sp>
          <p:nvSpPr>
            <p:cNvPr id="70" name="Line 171">
              <a:extLst>
                <a:ext uri="{FF2B5EF4-FFF2-40B4-BE49-F238E27FC236}">
                  <a16:creationId xmlns:a16="http://schemas.microsoft.com/office/drawing/2014/main" id="{95B97C80-7E04-4EA1-B4D9-5049658EA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72">
              <a:extLst>
                <a:ext uri="{FF2B5EF4-FFF2-40B4-BE49-F238E27FC236}">
                  <a16:creationId xmlns:a16="http://schemas.microsoft.com/office/drawing/2014/main" id="{EA4FDDFF-2EBC-4C49-A21A-D9D8FB55C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" name="Group 173">
              <a:extLst>
                <a:ext uri="{FF2B5EF4-FFF2-40B4-BE49-F238E27FC236}">
                  <a16:creationId xmlns:a16="http://schemas.microsoft.com/office/drawing/2014/main" id="{C6FDF809-407C-4DE7-8B24-E607913998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73" name="Freeform 174">
                <a:extLst>
                  <a:ext uri="{FF2B5EF4-FFF2-40B4-BE49-F238E27FC236}">
                    <a16:creationId xmlns:a16="http://schemas.microsoft.com/office/drawing/2014/main" id="{F222C82F-82E0-4DC7-8BFA-D95287236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75">
                <a:extLst>
                  <a:ext uri="{FF2B5EF4-FFF2-40B4-BE49-F238E27FC236}">
                    <a16:creationId xmlns:a16="http://schemas.microsoft.com/office/drawing/2014/main" id="{58CBD684-D773-4A40-977C-6CDB369FC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5" name="Group 29">
            <a:extLst>
              <a:ext uri="{FF2B5EF4-FFF2-40B4-BE49-F238E27FC236}">
                <a16:creationId xmlns:a16="http://schemas.microsoft.com/office/drawing/2014/main" id="{CD3E9E30-DA9A-4FB3-A1BB-FAD9549A602F}"/>
              </a:ext>
            </a:extLst>
          </p:cNvPr>
          <p:cNvGrpSpPr>
            <a:grpSpLocks/>
          </p:cNvGrpSpPr>
          <p:nvPr/>
        </p:nvGrpSpPr>
        <p:grpSpPr bwMode="auto">
          <a:xfrm>
            <a:off x="3981534" y="5279691"/>
            <a:ext cx="287338" cy="790575"/>
            <a:chOff x="528" y="240"/>
            <a:chExt cx="181" cy="498"/>
          </a:xfrm>
        </p:grpSpPr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25309550-843E-49AC-B952-5676319AB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1">
              <a:extLst>
                <a:ext uri="{FF2B5EF4-FFF2-40B4-BE49-F238E27FC236}">
                  <a16:creationId xmlns:a16="http://schemas.microsoft.com/office/drawing/2014/main" id="{64AAAFCF-ADF9-496E-88DD-E8B4662B0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1AE52820-FC26-46F3-ACB2-0F87E6E8E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Freeform 43">
            <a:extLst>
              <a:ext uri="{FF2B5EF4-FFF2-40B4-BE49-F238E27FC236}">
                <a16:creationId xmlns:a16="http://schemas.microsoft.com/office/drawing/2014/main" id="{4B12A659-50B2-4520-9D1D-023E2D4C00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86200" y="6400800"/>
            <a:ext cx="914400" cy="1253027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303">
            <a:extLst>
              <a:ext uri="{FF2B5EF4-FFF2-40B4-BE49-F238E27FC236}">
                <a16:creationId xmlns:a16="http://schemas.microsoft.com/office/drawing/2014/main" id="{671C8DD0-D1B5-4D5C-86C6-DD5AD83E0E98}"/>
              </a:ext>
            </a:extLst>
          </p:cNvPr>
          <p:cNvSpPr>
            <a:spLocks/>
          </p:cNvSpPr>
          <p:nvPr/>
        </p:nvSpPr>
        <p:spPr bwMode="auto">
          <a:xfrm>
            <a:off x="4799556" y="6400800"/>
            <a:ext cx="765899" cy="1253027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300">
            <a:extLst>
              <a:ext uri="{FF2B5EF4-FFF2-40B4-BE49-F238E27FC236}">
                <a16:creationId xmlns:a16="http://schemas.microsoft.com/office/drawing/2014/main" id="{05144B73-77A4-455D-BCF8-AE400303C93E}"/>
              </a:ext>
            </a:extLst>
          </p:cNvPr>
          <p:cNvSpPr>
            <a:spLocks/>
          </p:cNvSpPr>
          <p:nvPr/>
        </p:nvSpPr>
        <p:spPr bwMode="auto">
          <a:xfrm>
            <a:off x="5580693" y="6273401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303">
            <a:extLst>
              <a:ext uri="{FF2B5EF4-FFF2-40B4-BE49-F238E27FC236}">
                <a16:creationId xmlns:a16="http://schemas.microsoft.com/office/drawing/2014/main" id="{4DF788C5-1093-4B2D-81CE-B8B776CFB73C}"/>
              </a:ext>
            </a:extLst>
          </p:cNvPr>
          <p:cNvSpPr>
            <a:spLocks/>
          </p:cNvSpPr>
          <p:nvPr/>
        </p:nvSpPr>
        <p:spPr bwMode="auto">
          <a:xfrm>
            <a:off x="852101" y="6396615"/>
            <a:ext cx="1318139" cy="1253027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F567D6B-B2FE-4A68-99F8-4D3EAAEBC6C7}"/>
              </a:ext>
            </a:extLst>
          </p:cNvPr>
          <p:cNvSpPr txBox="1"/>
          <p:nvPr/>
        </p:nvSpPr>
        <p:spPr>
          <a:xfrm>
            <a:off x="3907568" y="48911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A9F27FE-692B-4F0E-BF89-EA0763ABB585}"/>
              </a:ext>
            </a:extLst>
          </p:cNvPr>
          <p:cNvSpPr txBox="1"/>
          <p:nvPr/>
        </p:nvSpPr>
        <p:spPr>
          <a:xfrm>
            <a:off x="4294406" y="53436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FF0D4A9-22B1-41AE-8AAA-9A53B48E86D1}"/>
              </a:ext>
            </a:extLst>
          </p:cNvPr>
          <p:cNvSpPr txBox="1"/>
          <p:nvPr/>
        </p:nvSpPr>
        <p:spPr>
          <a:xfrm>
            <a:off x="4715606" y="4996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AF404C-39AC-4A10-880F-B534498F700A}"/>
              </a:ext>
            </a:extLst>
          </p:cNvPr>
          <p:cNvSpPr txBox="1"/>
          <p:nvPr/>
        </p:nvSpPr>
        <p:spPr>
          <a:xfrm>
            <a:off x="5258736" y="5524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066915-B237-405F-93AE-6C936821CD33}"/>
              </a:ext>
            </a:extLst>
          </p:cNvPr>
          <p:cNvSpPr txBox="1"/>
          <p:nvPr/>
        </p:nvSpPr>
        <p:spPr>
          <a:xfrm>
            <a:off x="1361924" y="543740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B30756-354D-4455-9B3D-80FA7012AC37}"/>
              </a:ext>
            </a:extLst>
          </p:cNvPr>
          <p:cNvSpPr txBox="1"/>
          <p:nvPr/>
        </p:nvSpPr>
        <p:spPr>
          <a:xfrm>
            <a:off x="2043754" y="51019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C708EC7-A765-4572-B894-986F45BA2700}"/>
              </a:ext>
            </a:extLst>
          </p:cNvPr>
          <p:cNvSpPr txBox="1"/>
          <p:nvPr/>
        </p:nvSpPr>
        <p:spPr>
          <a:xfrm>
            <a:off x="2455168" y="53677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2152" y="210820"/>
            <a:ext cx="923360" cy="92336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41093" y="7004876"/>
            <a:ext cx="685800" cy="629905"/>
            <a:chOff x="-5872567" y="7474939"/>
            <a:chExt cx="685800" cy="629905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1B80622-7AB5-4516-A63F-C051A368754A}"/>
                </a:ext>
              </a:extLst>
            </p:cNvPr>
            <p:cNvSpPr/>
            <p:nvPr/>
          </p:nvSpPr>
          <p:spPr>
            <a:xfrm>
              <a:off x="-5656313" y="7474939"/>
              <a:ext cx="220811" cy="2748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-5872567" y="776629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PCC Start cone</a:t>
              </a: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E38568-0700-4862-97C5-E7441326627F}"/>
              </a:ext>
            </a:extLst>
          </p:cNvPr>
          <p:cNvSpPr/>
          <p:nvPr/>
        </p:nvSpPr>
        <p:spPr>
          <a:xfrm flipV="1">
            <a:off x="5051515" y="7823531"/>
            <a:ext cx="579086" cy="4571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E3F5C7-C8DA-48E3-946C-32F7E71AE425}"/>
              </a:ext>
            </a:extLst>
          </p:cNvPr>
          <p:cNvSpPr txBox="1"/>
          <p:nvPr/>
        </p:nvSpPr>
        <p:spPr>
          <a:xfrm>
            <a:off x="5071158" y="7945726"/>
            <a:ext cx="7962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157E70-AA35-4529-A513-86938B9C1B23}"/>
              </a:ext>
            </a:extLst>
          </p:cNvPr>
          <p:cNvGrpSpPr/>
          <p:nvPr/>
        </p:nvGrpSpPr>
        <p:grpSpPr>
          <a:xfrm>
            <a:off x="1072518" y="6934589"/>
            <a:ext cx="117916" cy="140573"/>
            <a:chOff x="-1738550" y="4042425"/>
            <a:chExt cx="117916" cy="140573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1FE9CA-ED45-4837-89ED-D52E108356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738550" y="4074531"/>
              <a:ext cx="117916" cy="76359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233EA7-9578-45FA-83EC-9A857D2EA8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738550" y="4042425"/>
              <a:ext cx="109611" cy="14057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A3D2C0A-EF10-4492-8660-856FD1E7B471}"/>
              </a:ext>
            </a:extLst>
          </p:cNvPr>
          <p:cNvGrpSpPr/>
          <p:nvPr/>
        </p:nvGrpSpPr>
        <p:grpSpPr>
          <a:xfrm>
            <a:off x="5296836" y="6953799"/>
            <a:ext cx="117916" cy="140573"/>
            <a:chOff x="-1738550" y="4042425"/>
            <a:chExt cx="117916" cy="140573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38C4539-EFF7-4861-A031-E000E15DB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738550" y="4074531"/>
              <a:ext cx="117916" cy="76359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1689A59-D314-40FD-8E39-B350BE8CC0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738550" y="4042425"/>
              <a:ext cx="109611" cy="14057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149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2019-10-02T18:48:04Z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